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8" r:id="rId1"/>
  </p:sldMasterIdLst>
  <p:notesMasterIdLst>
    <p:notesMasterId r:id="rId69"/>
  </p:notesMasterIdLst>
  <p:sldIdLst>
    <p:sldId id="256" r:id="rId2"/>
    <p:sldId id="350" r:id="rId3"/>
    <p:sldId id="259" r:id="rId4"/>
    <p:sldId id="351" r:id="rId5"/>
    <p:sldId id="262" r:id="rId6"/>
    <p:sldId id="352" r:id="rId7"/>
    <p:sldId id="353" r:id="rId8"/>
    <p:sldId id="354" r:id="rId9"/>
    <p:sldId id="355" r:id="rId10"/>
    <p:sldId id="356" r:id="rId11"/>
    <p:sldId id="357" r:id="rId12"/>
    <p:sldId id="358" r:id="rId13"/>
    <p:sldId id="340" r:id="rId14"/>
    <p:sldId id="268" r:id="rId15"/>
    <p:sldId id="341" r:id="rId16"/>
    <p:sldId id="359" r:id="rId17"/>
    <p:sldId id="360" r:id="rId18"/>
    <p:sldId id="361" r:id="rId19"/>
    <p:sldId id="267" r:id="rId20"/>
    <p:sldId id="269" r:id="rId21"/>
    <p:sldId id="362" r:id="rId22"/>
    <p:sldId id="369" r:id="rId23"/>
    <p:sldId id="364" r:id="rId24"/>
    <p:sldId id="365" r:id="rId25"/>
    <p:sldId id="366" r:id="rId26"/>
    <p:sldId id="367" r:id="rId27"/>
    <p:sldId id="368" r:id="rId28"/>
    <p:sldId id="370" r:id="rId29"/>
    <p:sldId id="264" r:id="rId30"/>
    <p:sldId id="371" r:id="rId31"/>
    <p:sldId id="260" r:id="rId32"/>
    <p:sldId id="372" r:id="rId33"/>
    <p:sldId id="373" r:id="rId34"/>
    <p:sldId id="374" r:id="rId35"/>
    <p:sldId id="378" r:id="rId36"/>
    <p:sldId id="379" r:id="rId37"/>
    <p:sldId id="375" r:id="rId38"/>
    <p:sldId id="380" r:id="rId39"/>
    <p:sldId id="376" r:id="rId40"/>
    <p:sldId id="383" r:id="rId41"/>
    <p:sldId id="377" r:id="rId42"/>
    <p:sldId id="345" r:id="rId43"/>
    <p:sldId id="381" r:id="rId44"/>
    <p:sldId id="382" r:id="rId45"/>
    <p:sldId id="384" r:id="rId46"/>
    <p:sldId id="385" r:id="rId47"/>
    <p:sldId id="270" r:id="rId48"/>
    <p:sldId id="273" r:id="rId49"/>
    <p:sldId id="347" r:id="rId50"/>
    <p:sldId id="386" r:id="rId51"/>
    <p:sldId id="348" r:id="rId52"/>
    <p:sldId id="387" r:id="rId53"/>
    <p:sldId id="390" r:id="rId54"/>
    <p:sldId id="392" r:id="rId55"/>
    <p:sldId id="393" r:id="rId56"/>
    <p:sldId id="394" r:id="rId57"/>
    <p:sldId id="395" r:id="rId58"/>
    <p:sldId id="396" r:id="rId59"/>
    <p:sldId id="399" r:id="rId60"/>
    <p:sldId id="397" r:id="rId61"/>
    <p:sldId id="398" r:id="rId62"/>
    <p:sldId id="400" r:id="rId63"/>
    <p:sldId id="388" r:id="rId64"/>
    <p:sldId id="389" r:id="rId65"/>
    <p:sldId id="402" r:id="rId66"/>
    <p:sldId id="391" r:id="rId67"/>
    <p:sldId id="401" r:id="rId6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517"/>
    <a:srgbClr val="A9AC6E"/>
    <a:srgbClr val="65673C"/>
    <a:srgbClr val="B6B978"/>
    <a:srgbClr val="8E8F80"/>
    <a:srgbClr val="404040"/>
    <a:srgbClr val="F3C2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E47147-3760-49CB-B7DF-EF36B7BD5F62}" v="2252" dt="2024-10-19T13:48:55.017"/>
  </p1510:revLst>
</p1510:revInfo>
</file>

<file path=ppt/tableStyles.xml><?xml version="1.0" encoding="utf-8"?>
<a:tblStyleLst xmlns:a="http://schemas.openxmlformats.org/drawingml/2006/main" def="{E258D5DD-1D8E-48F0-91AA-8FE12BE98E57}">
  <a:tblStyle styleId="{E258D5DD-1D8E-48F0-91AA-8FE12BE98E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88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rolos esam" userId="f12282cee0c685f1" providerId="Windows Live" clId="Web-{18AF26FC-4E63-4013-A98E-4DA9F4EF4A2C}"/>
    <pc:docChg chg="addSld modSld">
      <pc:chgData name="kerolos esam" userId="f12282cee0c685f1" providerId="Windows Live" clId="Web-{18AF26FC-4E63-4013-A98E-4DA9F4EF4A2C}" dt="2024-10-19T13:19:48.458" v="315" actId="1076"/>
      <pc:docMkLst>
        <pc:docMk/>
      </pc:docMkLst>
      <pc:sldChg chg="modSp">
        <pc:chgData name="kerolos esam" userId="f12282cee0c685f1" providerId="Windows Live" clId="Web-{18AF26FC-4E63-4013-A98E-4DA9F4EF4A2C}" dt="2024-10-19T13:19:48.458" v="315" actId="1076"/>
        <pc:sldMkLst>
          <pc:docMk/>
          <pc:sldMk cId="548698699" sldId="374"/>
        </pc:sldMkLst>
        <pc:picChg chg="mod">
          <ac:chgData name="kerolos esam" userId="f12282cee0c685f1" providerId="Windows Live" clId="Web-{18AF26FC-4E63-4013-A98E-4DA9F4EF4A2C}" dt="2024-10-19T13:19:48.458" v="315" actId="1076"/>
          <ac:picMkLst>
            <pc:docMk/>
            <pc:sldMk cId="548698699" sldId="374"/>
            <ac:picMk id="7170" creationId="{AA6CA39E-27C2-D373-7CD9-FAC07B9CAC12}"/>
          </ac:picMkLst>
        </pc:picChg>
      </pc:sldChg>
      <pc:sldChg chg="addSp delSp modSp">
        <pc:chgData name="kerolos esam" userId="f12282cee0c685f1" providerId="Windows Live" clId="Web-{18AF26FC-4E63-4013-A98E-4DA9F4EF4A2C}" dt="2024-10-19T12:57:49.042" v="291" actId="1076"/>
        <pc:sldMkLst>
          <pc:docMk/>
          <pc:sldMk cId="4289840343" sldId="382"/>
        </pc:sldMkLst>
        <pc:spChg chg="mod">
          <ac:chgData name="kerolos esam" userId="f12282cee0c685f1" providerId="Windows Live" clId="Web-{18AF26FC-4E63-4013-A98E-4DA9F4EF4A2C}" dt="2024-10-19T12:51:16.079" v="150" actId="1076"/>
          <ac:spMkLst>
            <pc:docMk/>
            <pc:sldMk cId="4289840343" sldId="382"/>
            <ac:spMk id="2" creationId="{89EE8857-3E5E-41CE-9FE2-E931AFEC6616}"/>
          </ac:spMkLst>
        </pc:spChg>
        <pc:spChg chg="mod">
          <ac:chgData name="kerolos esam" userId="f12282cee0c685f1" providerId="Windows Live" clId="Web-{18AF26FC-4E63-4013-A98E-4DA9F4EF4A2C}" dt="2024-10-19T12:51:16.079" v="149" actId="1076"/>
          <ac:spMkLst>
            <pc:docMk/>
            <pc:sldMk cId="4289840343" sldId="382"/>
            <ac:spMk id="3" creationId="{866C751A-C57E-C37C-049E-62D830FAD1D9}"/>
          </ac:spMkLst>
        </pc:spChg>
        <pc:spChg chg="mod">
          <ac:chgData name="kerolos esam" userId="f12282cee0c685f1" providerId="Windows Live" clId="Web-{18AF26FC-4E63-4013-A98E-4DA9F4EF4A2C}" dt="2024-10-19T12:51:16.079" v="148" actId="1076"/>
          <ac:spMkLst>
            <pc:docMk/>
            <pc:sldMk cId="4289840343" sldId="382"/>
            <ac:spMk id="4" creationId="{BD2716FF-3392-3F21-84DC-D1A522F78DF1}"/>
          </ac:spMkLst>
        </pc:spChg>
        <pc:spChg chg="add del">
          <ac:chgData name="kerolos esam" userId="f12282cee0c685f1" providerId="Windows Live" clId="Web-{18AF26FC-4E63-4013-A98E-4DA9F4EF4A2C}" dt="2024-10-19T12:51:21.095" v="156"/>
          <ac:spMkLst>
            <pc:docMk/>
            <pc:sldMk cId="4289840343" sldId="382"/>
            <ac:spMk id="5" creationId="{3B1BE14A-5A6C-93F3-7E43-C4DFA0EA27FE}"/>
          </ac:spMkLst>
        </pc:spChg>
        <pc:spChg chg="add del">
          <ac:chgData name="kerolos esam" userId="f12282cee0c685f1" providerId="Windows Live" clId="Web-{18AF26FC-4E63-4013-A98E-4DA9F4EF4A2C}" dt="2024-10-19T12:51:21.095" v="155"/>
          <ac:spMkLst>
            <pc:docMk/>
            <pc:sldMk cId="4289840343" sldId="382"/>
            <ac:spMk id="6" creationId="{3EA59832-6D1E-56A2-3DE4-5664E89DA83A}"/>
          </ac:spMkLst>
        </pc:spChg>
        <pc:spChg chg="add del">
          <ac:chgData name="kerolos esam" userId="f12282cee0c685f1" providerId="Windows Live" clId="Web-{18AF26FC-4E63-4013-A98E-4DA9F4EF4A2C}" dt="2024-10-19T12:51:21.095" v="154"/>
          <ac:spMkLst>
            <pc:docMk/>
            <pc:sldMk cId="4289840343" sldId="382"/>
            <ac:spMk id="7" creationId="{1FB451ED-6E0B-1121-6621-20E7E21645E6}"/>
          </ac:spMkLst>
        </pc:spChg>
        <pc:spChg chg="add mod">
          <ac:chgData name="kerolos esam" userId="f12282cee0c685f1" providerId="Windows Live" clId="Web-{18AF26FC-4E63-4013-A98E-4DA9F4EF4A2C}" dt="2024-10-19T12:51:26.689" v="160" actId="1076"/>
          <ac:spMkLst>
            <pc:docMk/>
            <pc:sldMk cId="4289840343" sldId="382"/>
            <ac:spMk id="8" creationId="{753263CF-EB7A-11BE-587F-143670BCC80E}"/>
          </ac:spMkLst>
        </pc:spChg>
        <pc:spChg chg="add mod">
          <ac:chgData name="kerolos esam" userId="f12282cee0c685f1" providerId="Windows Live" clId="Web-{18AF26FC-4E63-4013-A98E-4DA9F4EF4A2C}" dt="2024-10-19T12:57:49.042" v="291" actId="1076"/>
          <ac:spMkLst>
            <pc:docMk/>
            <pc:sldMk cId="4289840343" sldId="382"/>
            <ac:spMk id="9" creationId="{E7BBF12B-66C8-8D62-73AB-23C3A745F753}"/>
          </ac:spMkLst>
        </pc:spChg>
        <pc:spChg chg="add mod">
          <ac:chgData name="kerolos esam" userId="f12282cee0c685f1" providerId="Windows Live" clId="Web-{18AF26FC-4E63-4013-A98E-4DA9F4EF4A2C}" dt="2024-10-19T12:51:29.923" v="163" actId="20577"/>
          <ac:spMkLst>
            <pc:docMk/>
            <pc:sldMk cId="4289840343" sldId="382"/>
            <ac:spMk id="10" creationId="{C1CF21B3-3064-7337-AD0C-E683F8369386}"/>
          </ac:spMkLst>
        </pc:spChg>
        <pc:spChg chg="mod">
          <ac:chgData name="kerolos esam" userId="f12282cee0c685f1" providerId="Windows Live" clId="Web-{18AF26FC-4E63-4013-A98E-4DA9F4EF4A2C}" dt="2024-10-19T12:51:06.704" v="128" actId="1076"/>
          <ac:spMkLst>
            <pc:docMk/>
            <pc:sldMk cId="4289840343" sldId="382"/>
            <ac:spMk id="2787" creationId="{1E21FF9E-FA01-CABC-EE7A-F3D1E7B8ACB7}"/>
          </ac:spMkLst>
        </pc:spChg>
        <pc:spChg chg="mod">
          <ac:chgData name="kerolos esam" userId="f12282cee0c685f1" providerId="Windows Live" clId="Web-{18AF26FC-4E63-4013-A98E-4DA9F4EF4A2C}" dt="2024-10-19T12:51:06.720" v="129" actId="1076"/>
          <ac:spMkLst>
            <pc:docMk/>
            <pc:sldMk cId="4289840343" sldId="382"/>
            <ac:spMk id="2788" creationId="{E66F6BAE-BADD-362C-5497-C91EFAC074F8}"/>
          </ac:spMkLst>
        </pc:spChg>
        <pc:spChg chg="mod">
          <ac:chgData name="kerolos esam" userId="f12282cee0c685f1" providerId="Windows Live" clId="Web-{18AF26FC-4E63-4013-A98E-4DA9F4EF4A2C}" dt="2024-10-19T12:51:06.735" v="130" actId="1076"/>
          <ac:spMkLst>
            <pc:docMk/>
            <pc:sldMk cId="4289840343" sldId="382"/>
            <ac:spMk id="2790" creationId="{6798528A-FB02-68E8-74AA-EFE2FF1DA932}"/>
          </ac:spMkLst>
        </pc:spChg>
        <pc:spChg chg="mod">
          <ac:chgData name="kerolos esam" userId="f12282cee0c685f1" providerId="Windows Live" clId="Web-{18AF26FC-4E63-4013-A98E-4DA9F4EF4A2C}" dt="2024-10-19T12:51:06.751" v="131" actId="1076"/>
          <ac:spMkLst>
            <pc:docMk/>
            <pc:sldMk cId="4289840343" sldId="382"/>
            <ac:spMk id="2791" creationId="{0EB773CC-379F-FFCA-3699-CC63E45D415E}"/>
          </ac:spMkLst>
        </pc:spChg>
        <pc:spChg chg="mod">
          <ac:chgData name="kerolos esam" userId="f12282cee0c685f1" providerId="Windows Live" clId="Web-{18AF26FC-4E63-4013-A98E-4DA9F4EF4A2C}" dt="2024-10-19T12:51:06.751" v="132" actId="1076"/>
          <ac:spMkLst>
            <pc:docMk/>
            <pc:sldMk cId="4289840343" sldId="382"/>
            <ac:spMk id="2792" creationId="{416D0A63-74C7-884C-62EC-5DFA818F6205}"/>
          </ac:spMkLst>
        </pc:spChg>
        <pc:spChg chg="mod">
          <ac:chgData name="kerolos esam" userId="f12282cee0c685f1" providerId="Windows Live" clId="Web-{18AF26FC-4E63-4013-A98E-4DA9F4EF4A2C}" dt="2024-10-19T12:51:06.767" v="133" actId="1076"/>
          <ac:spMkLst>
            <pc:docMk/>
            <pc:sldMk cId="4289840343" sldId="382"/>
            <ac:spMk id="2793" creationId="{1DD53F08-20B6-559E-E3D8-903B9A685BCA}"/>
          </ac:spMkLst>
        </pc:spChg>
        <pc:spChg chg="mod">
          <ac:chgData name="kerolos esam" userId="f12282cee0c685f1" providerId="Windows Live" clId="Web-{18AF26FC-4E63-4013-A98E-4DA9F4EF4A2C}" dt="2024-10-19T12:51:06.782" v="134" actId="1076"/>
          <ac:spMkLst>
            <pc:docMk/>
            <pc:sldMk cId="4289840343" sldId="382"/>
            <ac:spMk id="2795" creationId="{CAE40477-4766-BA49-1E8F-F7E515579078}"/>
          </ac:spMkLst>
        </pc:spChg>
        <pc:spChg chg="mod">
          <ac:chgData name="kerolos esam" userId="f12282cee0c685f1" providerId="Windows Live" clId="Web-{18AF26FC-4E63-4013-A98E-4DA9F4EF4A2C}" dt="2024-10-19T12:51:06.798" v="135" actId="1076"/>
          <ac:spMkLst>
            <pc:docMk/>
            <pc:sldMk cId="4289840343" sldId="382"/>
            <ac:spMk id="2800" creationId="{156A5269-5886-FD24-7EFB-62B02937A216}"/>
          </ac:spMkLst>
        </pc:spChg>
        <pc:spChg chg="mod">
          <ac:chgData name="kerolos esam" userId="f12282cee0c685f1" providerId="Windows Live" clId="Web-{18AF26FC-4E63-4013-A98E-4DA9F4EF4A2C}" dt="2024-10-19T12:51:06.798" v="136" actId="1076"/>
          <ac:spMkLst>
            <pc:docMk/>
            <pc:sldMk cId="4289840343" sldId="382"/>
            <ac:spMk id="2801" creationId="{954C7DC8-3814-8929-664D-DD921A361D8C}"/>
          </ac:spMkLst>
        </pc:spChg>
        <pc:spChg chg="mod">
          <ac:chgData name="kerolos esam" userId="f12282cee0c685f1" providerId="Windows Live" clId="Web-{18AF26FC-4E63-4013-A98E-4DA9F4EF4A2C}" dt="2024-10-19T12:51:06.814" v="137" actId="1076"/>
          <ac:spMkLst>
            <pc:docMk/>
            <pc:sldMk cId="4289840343" sldId="382"/>
            <ac:spMk id="2802" creationId="{C4A0F508-7648-BC8E-DCB7-9C0B888BA219}"/>
          </ac:spMkLst>
        </pc:spChg>
        <pc:spChg chg="mod">
          <ac:chgData name="kerolos esam" userId="f12282cee0c685f1" providerId="Windows Live" clId="Web-{18AF26FC-4E63-4013-A98E-4DA9F4EF4A2C}" dt="2024-10-19T12:51:06.860" v="141" actId="1076"/>
          <ac:spMkLst>
            <pc:docMk/>
            <pc:sldMk cId="4289840343" sldId="382"/>
            <ac:spMk id="2816" creationId="{5536A925-0DFE-6181-3C96-4B00BBCD01D6}"/>
          </ac:spMkLst>
        </pc:spChg>
        <pc:grpChg chg="mod">
          <ac:chgData name="kerolos esam" userId="f12282cee0c685f1" providerId="Windows Live" clId="Web-{18AF26FC-4E63-4013-A98E-4DA9F4EF4A2C}" dt="2024-10-19T12:51:06.829" v="138" actId="1076"/>
          <ac:grpSpMkLst>
            <pc:docMk/>
            <pc:sldMk cId="4289840343" sldId="382"/>
            <ac:grpSpMk id="2804" creationId="{6180C078-C02C-A6FD-EDFF-D0B1B6757530}"/>
          </ac:grpSpMkLst>
        </pc:grpChg>
        <pc:grpChg chg="mod">
          <ac:chgData name="kerolos esam" userId="f12282cee0c685f1" providerId="Windows Live" clId="Web-{18AF26FC-4E63-4013-A98E-4DA9F4EF4A2C}" dt="2024-10-19T12:51:06.845" v="139" actId="1076"/>
          <ac:grpSpMkLst>
            <pc:docMk/>
            <pc:sldMk cId="4289840343" sldId="382"/>
            <ac:grpSpMk id="2808" creationId="{690334F1-1024-E7FB-C72E-70D5DE2D09FC}"/>
          </ac:grpSpMkLst>
        </pc:grpChg>
        <pc:grpChg chg="mod">
          <ac:chgData name="kerolos esam" userId="f12282cee0c685f1" providerId="Windows Live" clId="Web-{18AF26FC-4E63-4013-A98E-4DA9F4EF4A2C}" dt="2024-10-19T12:51:06.860" v="140" actId="1076"/>
          <ac:grpSpMkLst>
            <pc:docMk/>
            <pc:sldMk cId="4289840343" sldId="382"/>
            <ac:grpSpMk id="2812" creationId="{40D344EF-220F-F368-4951-E6C96CC60F5D}"/>
          </ac:grpSpMkLst>
        </pc:grpChg>
      </pc:sldChg>
      <pc:sldChg chg="modSp">
        <pc:chgData name="kerolos esam" userId="f12282cee0c685f1" providerId="Windows Live" clId="Web-{18AF26FC-4E63-4013-A98E-4DA9F4EF4A2C}" dt="2024-10-19T12:15:58.198" v="89" actId="14100"/>
        <pc:sldMkLst>
          <pc:docMk/>
          <pc:sldMk cId="1450396578" sldId="388"/>
        </pc:sldMkLst>
        <pc:spChg chg="mod">
          <ac:chgData name="kerolos esam" userId="f12282cee0c685f1" providerId="Windows Live" clId="Web-{18AF26FC-4E63-4013-A98E-4DA9F4EF4A2C}" dt="2024-10-19T12:15:58.198" v="89" actId="14100"/>
          <ac:spMkLst>
            <pc:docMk/>
            <pc:sldMk cId="1450396578" sldId="388"/>
            <ac:spMk id="5" creationId="{A515A228-0642-277C-A821-8A8882F69A8E}"/>
          </ac:spMkLst>
        </pc:spChg>
      </pc:sldChg>
      <pc:sldChg chg="addSp delSp modSp">
        <pc:chgData name="kerolos esam" userId="f12282cee0c685f1" providerId="Windows Live" clId="Web-{18AF26FC-4E63-4013-A98E-4DA9F4EF4A2C}" dt="2024-10-19T12:53:23.598" v="290" actId="20577"/>
        <pc:sldMkLst>
          <pc:docMk/>
          <pc:sldMk cId="2136846188" sldId="389"/>
        </pc:sldMkLst>
        <pc:spChg chg="mod">
          <ac:chgData name="kerolos esam" userId="f12282cee0c685f1" providerId="Windows Live" clId="Web-{18AF26FC-4E63-4013-A98E-4DA9F4EF4A2C}" dt="2024-10-19T12:16:06.120" v="93" actId="14100"/>
          <ac:spMkLst>
            <pc:docMk/>
            <pc:sldMk cId="2136846188" sldId="389"/>
            <ac:spMk id="5" creationId="{A515A228-0642-277C-A821-8A8882F69A8E}"/>
          </ac:spMkLst>
        </pc:spChg>
        <pc:spChg chg="mod">
          <ac:chgData name="kerolos esam" userId="f12282cee0c685f1" providerId="Windows Live" clId="Web-{18AF26FC-4E63-4013-A98E-4DA9F4EF4A2C}" dt="2024-10-19T12:53:23.598" v="290" actId="20577"/>
          <ac:spMkLst>
            <pc:docMk/>
            <pc:sldMk cId="2136846188" sldId="389"/>
            <ac:spMk id="15" creationId="{1CF770C0-3ABF-D5B7-6F0E-266C6A215627}"/>
          </ac:spMkLst>
        </pc:spChg>
        <pc:picChg chg="add del mod">
          <ac:chgData name="kerolos esam" userId="f12282cee0c685f1" providerId="Windows Live" clId="Web-{18AF26FC-4E63-4013-A98E-4DA9F4EF4A2C}" dt="2024-10-19T11:50:29.318" v="62"/>
          <ac:picMkLst>
            <pc:docMk/>
            <pc:sldMk cId="2136846188" sldId="389"/>
            <ac:picMk id="3" creationId="{A2C52EEC-F0EE-E2F5-717D-D4E014F787AD}"/>
          </ac:picMkLst>
        </pc:picChg>
        <pc:picChg chg="mod">
          <ac:chgData name="kerolos esam" userId="f12282cee0c685f1" providerId="Windows Live" clId="Web-{18AF26FC-4E63-4013-A98E-4DA9F4EF4A2C}" dt="2024-10-19T11:47:06.267" v="8" actId="1076"/>
          <ac:picMkLst>
            <pc:docMk/>
            <pc:sldMk cId="2136846188" sldId="389"/>
            <ac:picMk id="6" creationId="{756B4131-E248-4021-A32B-3772D19A7AC1}"/>
          </ac:picMkLst>
        </pc:picChg>
      </pc:sldChg>
      <pc:sldChg chg="modSp">
        <pc:chgData name="kerolos esam" userId="f12282cee0c685f1" providerId="Windows Live" clId="Web-{18AF26FC-4E63-4013-A98E-4DA9F4EF4A2C}" dt="2024-10-19T13:02:05.361" v="314" actId="20577"/>
        <pc:sldMkLst>
          <pc:docMk/>
          <pc:sldMk cId="877094894" sldId="391"/>
        </pc:sldMkLst>
        <pc:spChg chg="mod">
          <ac:chgData name="kerolos esam" userId="f12282cee0c685f1" providerId="Windows Live" clId="Web-{18AF26FC-4E63-4013-A98E-4DA9F4EF4A2C}" dt="2024-10-19T13:02:05.361" v="314" actId="20577"/>
          <ac:spMkLst>
            <pc:docMk/>
            <pc:sldMk cId="877094894" sldId="391"/>
            <ac:spMk id="4" creationId="{726AB5C9-74AF-68A6-31C0-5F51B8845CEF}"/>
          </ac:spMkLst>
        </pc:spChg>
      </pc:sldChg>
      <pc:sldChg chg="addSp delSp modSp add replId addAnim">
        <pc:chgData name="kerolos esam" userId="f12282cee0c685f1" providerId="Windows Live" clId="Web-{18AF26FC-4E63-4013-A98E-4DA9F4EF4A2C}" dt="2024-10-19T12:11:29.880" v="86" actId="14100"/>
        <pc:sldMkLst>
          <pc:docMk/>
          <pc:sldMk cId="3301615498" sldId="402"/>
        </pc:sldMkLst>
        <pc:spChg chg="del">
          <ac:chgData name="kerolos esam" userId="f12282cee0c685f1" providerId="Windows Live" clId="Web-{18AF26FC-4E63-4013-A98E-4DA9F4EF4A2C}" dt="2024-10-19T12:04:32.195" v="70"/>
          <ac:spMkLst>
            <pc:docMk/>
            <pc:sldMk cId="3301615498" sldId="402"/>
            <ac:spMk id="7" creationId="{D06AC22B-2EDD-8E12-3263-4B5A0AF91007}"/>
          </ac:spMkLst>
        </pc:spChg>
        <pc:spChg chg="mod">
          <ac:chgData name="kerolos esam" userId="f12282cee0c685f1" providerId="Windows Live" clId="Web-{18AF26FC-4E63-4013-A98E-4DA9F4EF4A2C}" dt="2024-10-19T12:10:34.957" v="83" actId="14100"/>
          <ac:spMkLst>
            <pc:docMk/>
            <pc:sldMk cId="3301615498" sldId="402"/>
            <ac:spMk id="9" creationId="{CDD0F080-ACBD-A485-7BE9-FD5A4F245467}"/>
          </ac:spMkLst>
        </pc:spChg>
        <pc:spChg chg="del">
          <ac:chgData name="kerolos esam" userId="f12282cee0c685f1" providerId="Windows Live" clId="Web-{18AF26FC-4E63-4013-A98E-4DA9F4EF4A2C}" dt="2024-10-19T12:04:32.195" v="69"/>
          <ac:spMkLst>
            <pc:docMk/>
            <pc:sldMk cId="3301615498" sldId="402"/>
            <ac:spMk id="15" creationId="{1CF770C0-3ABF-D5B7-6F0E-266C6A215627}"/>
          </ac:spMkLst>
        </pc:spChg>
        <pc:spChg chg="del">
          <ac:chgData name="kerolos esam" userId="f12282cee0c685f1" providerId="Windows Live" clId="Web-{18AF26FC-4E63-4013-A98E-4DA9F4EF4A2C}" dt="2024-10-19T12:04:32.195" v="68"/>
          <ac:spMkLst>
            <pc:docMk/>
            <pc:sldMk cId="3301615498" sldId="402"/>
            <ac:spMk id="19" creationId="{A0BC2BCC-6FA0-43AB-4C77-E0FB0F1514DA}"/>
          </ac:spMkLst>
        </pc:spChg>
        <pc:spChg chg="del">
          <ac:chgData name="kerolos esam" userId="f12282cee0c685f1" providerId="Windows Live" clId="Web-{18AF26FC-4E63-4013-A98E-4DA9F4EF4A2C}" dt="2024-10-19T12:10:27.894" v="82"/>
          <ac:spMkLst>
            <pc:docMk/>
            <pc:sldMk cId="3301615498" sldId="402"/>
            <ac:spMk id="27" creationId="{53AF06A6-7CC8-69C6-479C-E4A80371577D}"/>
          </ac:spMkLst>
        </pc:spChg>
        <pc:picChg chg="del">
          <ac:chgData name="kerolos esam" userId="f12282cee0c685f1" providerId="Windows Live" clId="Web-{18AF26FC-4E63-4013-A98E-4DA9F4EF4A2C}" dt="2024-10-19T12:04:36.757" v="75"/>
          <ac:picMkLst>
            <pc:docMk/>
            <pc:sldMk cId="3301615498" sldId="402"/>
            <ac:picMk id="2" creationId="{95337060-D233-C809-7F3B-7EC25F6F236B}"/>
          </ac:picMkLst>
        </pc:picChg>
        <pc:picChg chg="add mod">
          <ac:chgData name="kerolos esam" userId="f12282cee0c685f1" providerId="Windows Live" clId="Web-{18AF26FC-4E63-4013-A98E-4DA9F4EF4A2C}" dt="2024-10-19T12:11:29.880" v="86" actId="14100"/>
          <ac:picMkLst>
            <pc:docMk/>
            <pc:sldMk cId="3301615498" sldId="402"/>
            <ac:picMk id="3" creationId="{90746EFA-AD14-5B37-5572-7E676B85540E}"/>
          </ac:picMkLst>
        </pc:picChg>
        <pc:picChg chg="del">
          <ac:chgData name="kerolos esam" userId="f12282cee0c685f1" providerId="Windows Live" clId="Web-{18AF26FC-4E63-4013-A98E-4DA9F4EF4A2C}" dt="2024-10-19T12:04:40.086" v="76"/>
          <ac:picMkLst>
            <pc:docMk/>
            <pc:sldMk cId="3301615498" sldId="402"/>
            <ac:picMk id="4" creationId="{B554228B-4006-453C-F951-B51AD3B91A0B}"/>
          </ac:picMkLst>
        </pc:picChg>
        <pc:picChg chg="del">
          <ac:chgData name="kerolos esam" userId="f12282cee0c685f1" providerId="Windows Live" clId="Web-{18AF26FC-4E63-4013-A98E-4DA9F4EF4A2C}" dt="2024-10-19T12:04:41.570" v="77"/>
          <ac:picMkLst>
            <pc:docMk/>
            <pc:sldMk cId="3301615498" sldId="402"/>
            <ac:picMk id="6" creationId="{756B4131-E248-4021-A32B-3772D19A7AC1}"/>
          </ac:picMkLst>
        </pc:picChg>
        <pc:inkChg chg="del">
          <ac:chgData name="kerolos esam" userId="f12282cee0c685f1" providerId="Windows Live" clId="Web-{18AF26FC-4E63-4013-A98E-4DA9F4EF4A2C}" dt="2024-10-19T12:04:35.211" v="74"/>
          <ac:inkMkLst>
            <pc:docMk/>
            <pc:sldMk cId="3301615498" sldId="402"/>
            <ac:inkMk id="30" creationId="{1D3A9111-19F6-2826-CEE8-65D77E88A8DF}"/>
          </ac:inkMkLst>
        </pc:inkChg>
        <pc:inkChg chg="del">
          <ac:chgData name="kerolos esam" userId="f12282cee0c685f1" providerId="Windows Live" clId="Web-{18AF26FC-4E63-4013-A98E-4DA9F4EF4A2C}" dt="2024-10-19T12:04:35.211" v="73"/>
          <ac:inkMkLst>
            <pc:docMk/>
            <pc:sldMk cId="3301615498" sldId="402"/>
            <ac:inkMk id="31" creationId="{26BD5AD4-3187-492F-F6B1-0ADFCD26A977}"/>
          </ac:inkMkLst>
        </pc:inkChg>
        <pc:inkChg chg="del">
          <ac:chgData name="kerolos esam" userId="f12282cee0c685f1" providerId="Windows Live" clId="Web-{18AF26FC-4E63-4013-A98E-4DA9F4EF4A2C}" dt="2024-10-19T12:04:35.211" v="72"/>
          <ac:inkMkLst>
            <pc:docMk/>
            <pc:sldMk cId="3301615498" sldId="402"/>
            <ac:inkMk id="32" creationId="{BB9ADC5D-12F9-9E26-A4DC-0ED69C0F6601}"/>
          </ac:inkMkLst>
        </pc:inkChg>
        <pc:inkChg chg="del">
          <ac:chgData name="kerolos esam" userId="f12282cee0c685f1" providerId="Windows Live" clId="Web-{18AF26FC-4E63-4013-A98E-4DA9F4EF4A2C}" dt="2024-10-19T12:04:35.211" v="71"/>
          <ac:inkMkLst>
            <pc:docMk/>
            <pc:sldMk cId="3301615498" sldId="402"/>
            <ac:inkMk id="33" creationId="{2FBA25E1-A069-F9EA-D1A7-7B9592D17AD5}"/>
          </ac:inkMkLst>
        </pc:inkChg>
      </pc:sldChg>
    </pc:docChg>
  </pc:docChgLst>
  <pc:docChgLst>
    <pc:chgData name="Habiba Adel" userId="b63ecdb2d9ba713d" providerId="LiveId" clId="{C4449E50-9638-E342-B71B-F97F0F9AE022}"/>
    <pc:docChg chg="custSel modSld">
      <pc:chgData name="Habiba Adel" userId="b63ecdb2d9ba713d" providerId="LiveId" clId="{C4449E50-9638-E342-B71B-F97F0F9AE022}" dt="2024-09-24T15:02:28.660" v="51" actId="1576"/>
      <pc:docMkLst>
        <pc:docMk/>
      </pc:docMkLst>
      <pc:sldChg chg="addSp delSp modSp">
        <pc:chgData name="Habiba Adel" userId="b63ecdb2d9ba713d" providerId="LiveId" clId="{C4449E50-9638-E342-B71B-F97F0F9AE022}" dt="2024-09-24T11:56:21.208" v="10" actId="1076"/>
        <pc:sldMkLst>
          <pc:docMk/>
          <pc:sldMk cId="0" sldId="262"/>
        </pc:sldMkLst>
        <pc:picChg chg="add mod">
          <ac:chgData name="Habiba Adel" userId="b63ecdb2d9ba713d" providerId="LiveId" clId="{C4449E50-9638-E342-B71B-F97F0F9AE022}" dt="2024-09-24T11:56:21.208" v="10" actId="1076"/>
          <ac:picMkLst>
            <pc:docMk/>
            <pc:sldMk cId="0" sldId="262"/>
            <ac:picMk id="2" creationId="{B52E9942-C7FC-E4B4-8C5A-09EBD95C9775}"/>
          </ac:picMkLst>
        </pc:picChg>
        <pc:picChg chg="del mod">
          <ac:chgData name="Habiba Adel" userId="b63ecdb2d9ba713d" providerId="LiveId" clId="{C4449E50-9638-E342-B71B-F97F0F9AE022}" dt="2024-09-24T11:55:44.231" v="2" actId="478"/>
          <ac:picMkLst>
            <pc:docMk/>
            <pc:sldMk cId="0" sldId="262"/>
            <ac:picMk id="3" creationId="{D9C8A252-02BE-A98E-9749-5A467D75E31C}"/>
          </ac:picMkLst>
        </pc:picChg>
      </pc:sldChg>
      <pc:sldChg chg="addSp delSp modSp">
        <pc:chgData name="Habiba Adel" userId="b63ecdb2d9ba713d" providerId="LiveId" clId="{C4449E50-9638-E342-B71B-F97F0F9AE022}" dt="2024-09-24T14:55:01.148" v="35" actId="14100"/>
        <pc:sldMkLst>
          <pc:docMk/>
          <pc:sldMk cId="0" sldId="269"/>
        </pc:sldMkLst>
        <pc:spChg chg="del">
          <ac:chgData name="Habiba Adel" userId="b63ecdb2d9ba713d" providerId="LiveId" clId="{C4449E50-9638-E342-B71B-F97F0F9AE022}" dt="2024-09-24T14:50:31.370" v="11" actId="931"/>
          <ac:spMkLst>
            <pc:docMk/>
            <pc:sldMk cId="0" sldId="269"/>
            <ac:spMk id="3" creationId="{78512DC0-2048-CB5F-4FB9-CD9CF8DEC608}"/>
          </ac:spMkLst>
        </pc:spChg>
        <pc:grpChg chg="mod">
          <ac:chgData name="Habiba Adel" userId="b63ecdb2d9ba713d" providerId="LiveId" clId="{C4449E50-9638-E342-B71B-F97F0F9AE022}" dt="2024-09-24T14:55:01.148" v="35" actId="14100"/>
          <ac:grpSpMkLst>
            <pc:docMk/>
            <pc:sldMk cId="0" sldId="269"/>
            <ac:grpSpMk id="3513" creationId="{00000000-0000-0000-0000-000000000000}"/>
          </ac:grpSpMkLst>
        </pc:grpChg>
        <pc:picChg chg="add mod ord modCrop">
          <ac:chgData name="Habiba Adel" userId="b63ecdb2d9ba713d" providerId="LiveId" clId="{C4449E50-9638-E342-B71B-F97F0F9AE022}" dt="2024-09-24T14:54:55.779" v="33" actId="1076"/>
          <ac:picMkLst>
            <pc:docMk/>
            <pc:sldMk cId="0" sldId="269"/>
            <ac:picMk id="2" creationId="{DD03A04C-B990-9E79-E6C3-9041E5EB7A69}"/>
          </ac:picMkLst>
        </pc:picChg>
      </pc:sldChg>
      <pc:sldChg chg="addSp delSp modSp">
        <pc:chgData name="Habiba Adel" userId="b63ecdb2d9ba713d" providerId="LiveId" clId="{C4449E50-9638-E342-B71B-F97F0F9AE022}" dt="2024-09-24T14:54:42.608" v="30" actId="14100"/>
        <pc:sldMkLst>
          <pc:docMk/>
          <pc:sldMk cId="370958438" sldId="346"/>
        </pc:sldMkLst>
        <pc:spChg chg="del">
          <ac:chgData name="Habiba Adel" userId="b63ecdb2d9ba713d" providerId="LiveId" clId="{C4449E50-9638-E342-B71B-F97F0F9AE022}" dt="2024-09-24T14:50:57.302" v="15" actId="931"/>
          <ac:spMkLst>
            <pc:docMk/>
            <pc:sldMk cId="370958438" sldId="346"/>
            <ac:spMk id="3" creationId="{78512DC0-2048-CB5F-4FB9-CD9CF8DEC608}"/>
          </ac:spMkLst>
        </pc:spChg>
        <pc:grpChg chg="mod">
          <ac:chgData name="Habiba Adel" userId="b63ecdb2d9ba713d" providerId="LiveId" clId="{C4449E50-9638-E342-B71B-F97F0F9AE022}" dt="2024-09-24T14:54:34.353" v="28" actId="14100"/>
          <ac:grpSpMkLst>
            <pc:docMk/>
            <pc:sldMk cId="370958438" sldId="346"/>
            <ac:grpSpMk id="3513" creationId="{00000000-0000-0000-0000-000000000000}"/>
          </ac:grpSpMkLst>
        </pc:grpChg>
        <pc:picChg chg="add mod ord modCrop">
          <ac:chgData name="Habiba Adel" userId="b63ecdb2d9ba713d" providerId="LiveId" clId="{C4449E50-9638-E342-B71B-F97F0F9AE022}" dt="2024-09-24T14:54:42.608" v="30" actId="14100"/>
          <ac:picMkLst>
            <pc:docMk/>
            <pc:sldMk cId="370958438" sldId="346"/>
            <ac:picMk id="2" creationId="{2BE090E6-7982-285B-29CF-905A32368AAE}"/>
          </ac:picMkLst>
        </pc:picChg>
      </pc:sldChg>
      <pc:sldChg chg="modSp">
        <pc:chgData name="Habiba Adel" userId="b63ecdb2d9ba713d" providerId="LiveId" clId="{C4449E50-9638-E342-B71B-F97F0F9AE022}" dt="2024-09-24T15:02:28.660" v="51" actId="1576"/>
        <pc:sldMkLst>
          <pc:docMk/>
          <pc:sldMk cId="294009942" sldId="348"/>
        </pc:sldMkLst>
        <pc:spChg chg="mod">
          <ac:chgData name="Habiba Adel" userId="b63ecdb2d9ba713d" providerId="LiveId" clId="{C4449E50-9638-E342-B71B-F97F0F9AE022}" dt="2024-09-24T15:02:28.660" v="51" actId="1576"/>
          <ac:spMkLst>
            <pc:docMk/>
            <pc:sldMk cId="294009942" sldId="348"/>
            <ac:spMk id="4" creationId="{BCFAFE2D-66FA-3279-C5BF-9B377E8F3A57}"/>
          </ac:spMkLst>
        </pc:spChg>
      </pc:sldChg>
    </pc:docChg>
  </pc:docChgLst>
  <pc:docChgLst>
    <pc:chgData name="ahmed kiwan" userId="4224aa987a1899c2" providerId="Windows Live" clId="Web-{E2F0638C-34FB-46C6-8C06-9B061C7EFB72}"/>
    <pc:docChg chg="delSld modSld sldOrd">
      <pc:chgData name="ahmed kiwan" userId="4224aa987a1899c2" providerId="Windows Live" clId="Web-{E2F0638C-34FB-46C6-8C06-9B061C7EFB72}" dt="2024-10-19T03:02:44.146" v="432"/>
      <pc:docMkLst>
        <pc:docMk/>
      </pc:docMkLst>
      <pc:sldChg chg="modSp">
        <pc:chgData name="ahmed kiwan" userId="4224aa987a1899c2" providerId="Windows Live" clId="Web-{E2F0638C-34FB-46C6-8C06-9B061C7EFB72}" dt="2024-10-18T23:17:28.880" v="39" actId="20577"/>
        <pc:sldMkLst>
          <pc:docMk/>
          <pc:sldMk cId="0" sldId="262"/>
        </pc:sldMkLst>
        <pc:spChg chg="mod">
          <ac:chgData name="ahmed kiwan" userId="4224aa987a1899c2" providerId="Windows Live" clId="Web-{E2F0638C-34FB-46C6-8C06-9B061C7EFB72}" dt="2024-10-18T23:17:28.880" v="39" actId="20577"/>
          <ac:spMkLst>
            <pc:docMk/>
            <pc:sldMk cId="0" sldId="262"/>
            <ac:spMk id="3240" creationId="{00000000-0000-0000-0000-000000000000}"/>
          </ac:spMkLst>
        </pc:spChg>
      </pc:sldChg>
      <pc:sldChg chg="modSp">
        <pc:chgData name="ahmed kiwan" userId="4224aa987a1899c2" providerId="Windows Live" clId="Web-{E2F0638C-34FB-46C6-8C06-9B061C7EFB72}" dt="2024-10-18T23:24:05.691" v="118" actId="14100"/>
        <pc:sldMkLst>
          <pc:docMk/>
          <pc:sldMk cId="0" sldId="264"/>
        </pc:sldMkLst>
        <pc:spChg chg="mod">
          <ac:chgData name="ahmed kiwan" userId="4224aa987a1899c2" providerId="Windows Live" clId="Web-{E2F0638C-34FB-46C6-8C06-9B061C7EFB72}" dt="2024-10-18T23:24:05.691" v="118" actId="14100"/>
          <ac:spMkLst>
            <pc:docMk/>
            <pc:sldMk cId="0" sldId="264"/>
            <ac:spMk id="3289" creationId="{00000000-0000-0000-0000-000000000000}"/>
          </ac:spMkLst>
        </pc:spChg>
        <pc:graphicFrameChg chg="mod modGraphic">
          <ac:chgData name="ahmed kiwan" userId="4224aa987a1899c2" providerId="Windows Live" clId="Web-{E2F0638C-34FB-46C6-8C06-9B061C7EFB72}" dt="2024-10-18T23:23:22.955" v="113"/>
          <ac:graphicFrameMkLst>
            <pc:docMk/>
            <pc:sldMk cId="0" sldId="264"/>
            <ac:graphicFrameMk id="2" creationId="{26607D99-D76D-CA85-E2DC-62519D9C442D}"/>
          </ac:graphicFrameMkLst>
        </pc:graphicFrameChg>
      </pc:sldChg>
      <pc:sldChg chg="modSp">
        <pc:chgData name="ahmed kiwan" userId="4224aa987a1899c2" providerId="Windows Live" clId="Web-{E2F0638C-34FB-46C6-8C06-9B061C7EFB72}" dt="2024-10-19T02:30:20.915" v="327" actId="20577"/>
        <pc:sldMkLst>
          <pc:docMk/>
          <pc:sldMk cId="0" sldId="268"/>
        </pc:sldMkLst>
        <pc:spChg chg="mod">
          <ac:chgData name="ahmed kiwan" userId="4224aa987a1899c2" providerId="Windows Live" clId="Web-{E2F0638C-34FB-46C6-8C06-9B061C7EFB72}" dt="2024-10-19T02:30:20.915" v="327" actId="20577"/>
          <ac:spMkLst>
            <pc:docMk/>
            <pc:sldMk cId="0" sldId="268"/>
            <ac:spMk id="3502" creationId="{00000000-0000-0000-0000-000000000000}"/>
          </ac:spMkLst>
        </pc:spChg>
        <pc:graphicFrameChg chg="mod modGraphic">
          <ac:chgData name="ahmed kiwan" userId="4224aa987a1899c2" providerId="Windows Live" clId="Web-{E2F0638C-34FB-46C6-8C06-9B061C7EFB72}" dt="2024-10-18T23:22:49.235" v="105"/>
          <ac:graphicFrameMkLst>
            <pc:docMk/>
            <pc:sldMk cId="0" sldId="268"/>
            <ac:graphicFrameMk id="3" creationId="{8A0CFB69-8EEF-8B1D-0F93-69360BD5494C}"/>
          </ac:graphicFrameMkLst>
        </pc:graphicFrameChg>
      </pc:sldChg>
      <pc:sldChg chg="addSp delSp modSp addAnim delAnim">
        <pc:chgData name="ahmed kiwan" userId="4224aa987a1899c2" providerId="Windows Live" clId="Web-{E2F0638C-34FB-46C6-8C06-9B061C7EFB72}" dt="2024-10-18T23:49:31.388" v="248" actId="1076"/>
        <pc:sldMkLst>
          <pc:docMk/>
          <pc:sldMk cId="0" sldId="269"/>
        </pc:sldMkLst>
        <pc:spChg chg="del">
          <ac:chgData name="ahmed kiwan" userId="4224aa987a1899c2" providerId="Windows Live" clId="Web-{E2F0638C-34FB-46C6-8C06-9B061C7EFB72}" dt="2024-10-18T23:49:15.669" v="240"/>
          <ac:spMkLst>
            <pc:docMk/>
            <pc:sldMk cId="0" sldId="269"/>
            <ac:spMk id="3525" creationId="{00000000-0000-0000-0000-000000000000}"/>
          </ac:spMkLst>
        </pc:spChg>
        <pc:spChg chg="del">
          <ac:chgData name="ahmed kiwan" userId="4224aa987a1899c2" providerId="Windows Live" clId="Web-{E2F0638C-34FB-46C6-8C06-9B061C7EFB72}" dt="2024-10-18T23:49:10.668" v="239"/>
          <ac:spMkLst>
            <pc:docMk/>
            <pc:sldMk cId="0" sldId="269"/>
            <ac:spMk id="3526" creationId="{00000000-0000-0000-0000-000000000000}"/>
          </ac:spMkLst>
        </pc:spChg>
        <pc:spChg chg="del mod">
          <ac:chgData name="ahmed kiwan" userId="4224aa987a1899c2" providerId="Windows Live" clId="Web-{E2F0638C-34FB-46C6-8C06-9B061C7EFB72}" dt="2024-10-18T23:49:23.700" v="244"/>
          <ac:spMkLst>
            <pc:docMk/>
            <pc:sldMk cId="0" sldId="269"/>
            <ac:spMk id="3527" creationId="{00000000-0000-0000-0000-000000000000}"/>
          </ac:spMkLst>
        </pc:spChg>
        <pc:spChg chg="del">
          <ac:chgData name="ahmed kiwan" userId="4224aa987a1899c2" providerId="Windows Live" clId="Web-{E2F0638C-34FB-46C6-8C06-9B061C7EFB72}" dt="2024-10-18T23:49:19.934" v="241"/>
          <ac:spMkLst>
            <pc:docMk/>
            <pc:sldMk cId="0" sldId="269"/>
            <ac:spMk id="3528" creationId="{00000000-0000-0000-0000-000000000000}"/>
          </ac:spMkLst>
        </pc:spChg>
        <pc:grpChg chg="add del mod">
          <ac:chgData name="ahmed kiwan" userId="4224aa987a1899c2" providerId="Windows Live" clId="Web-{E2F0638C-34FB-46C6-8C06-9B061C7EFB72}" dt="2024-10-18T23:49:31.388" v="248" actId="1076"/>
          <ac:grpSpMkLst>
            <pc:docMk/>
            <pc:sldMk cId="0" sldId="269"/>
            <ac:grpSpMk id="3513" creationId="{00000000-0000-0000-0000-000000000000}"/>
          </ac:grpSpMkLst>
        </pc:grpChg>
      </pc:sldChg>
      <pc:sldChg chg="del">
        <pc:chgData name="ahmed kiwan" userId="4224aa987a1899c2" providerId="Windows Live" clId="Web-{E2F0638C-34FB-46C6-8C06-9B061C7EFB72}" dt="2024-10-19T03:02:44.146" v="432"/>
        <pc:sldMkLst>
          <pc:docMk/>
          <pc:sldMk cId="0" sldId="283"/>
        </pc:sldMkLst>
      </pc:sldChg>
      <pc:sldChg chg="modSp">
        <pc:chgData name="ahmed kiwan" userId="4224aa987a1899c2" providerId="Windows Live" clId="Web-{E2F0638C-34FB-46C6-8C06-9B061C7EFB72}" dt="2024-10-19T02:29:23.695" v="323" actId="20577"/>
        <pc:sldMkLst>
          <pc:docMk/>
          <pc:sldMk cId="2439728960" sldId="340"/>
        </pc:sldMkLst>
        <pc:spChg chg="mod">
          <ac:chgData name="ahmed kiwan" userId="4224aa987a1899c2" providerId="Windows Live" clId="Web-{E2F0638C-34FB-46C6-8C06-9B061C7EFB72}" dt="2024-10-19T02:29:23.695" v="323" actId="20577"/>
          <ac:spMkLst>
            <pc:docMk/>
            <pc:sldMk cId="2439728960" sldId="340"/>
            <ac:spMk id="3246" creationId="{00000000-0000-0000-0000-000000000000}"/>
          </ac:spMkLst>
        </pc:spChg>
      </pc:sldChg>
      <pc:sldChg chg="modSp ord">
        <pc:chgData name="ahmed kiwan" userId="4224aa987a1899c2" providerId="Windows Live" clId="Web-{E2F0638C-34FB-46C6-8C06-9B061C7EFB72}" dt="2024-10-19T02:33:20.444" v="431"/>
        <pc:sldMkLst>
          <pc:docMk/>
          <pc:sldMk cId="706586735" sldId="342"/>
        </pc:sldMkLst>
        <pc:spChg chg="mod">
          <ac:chgData name="ahmed kiwan" userId="4224aa987a1899c2" providerId="Windows Live" clId="Web-{E2F0638C-34FB-46C6-8C06-9B061C7EFB72}" dt="2024-10-19T02:30:42.327" v="331" actId="20577"/>
          <ac:spMkLst>
            <pc:docMk/>
            <pc:sldMk cId="706586735" sldId="342"/>
            <ac:spMk id="2" creationId="{2F304DCB-DEF8-0BBE-0937-C60A54E13A58}"/>
          </ac:spMkLst>
        </pc:spChg>
        <pc:graphicFrameChg chg="mod modGraphic">
          <ac:chgData name="ahmed kiwan" userId="4224aa987a1899c2" providerId="Windows Live" clId="Web-{E2F0638C-34FB-46C6-8C06-9B061C7EFB72}" dt="2024-10-19T02:33:20.444" v="431"/>
          <ac:graphicFrameMkLst>
            <pc:docMk/>
            <pc:sldMk cId="706586735" sldId="342"/>
            <ac:graphicFrameMk id="3" creationId="{30FA02D5-4355-5611-FFA9-849D7C709433}"/>
          </ac:graphicFrameMkLst>
        </pc:graphicFrameChg>
      </pc:sldChg>
      <pc:sldChg chg="modSp">
        <pc:chgData name="ahmed kiwan" userId="4224aa987a1899c2" providerId="Windows Live" clId="Web-{E2F0638C-34FB-46C6-8C06-9B061C7EFB72}" dt="2024-10-19T02:26:10.326" v="321" actId="20577"/>
        <pc:sldMkLst>
          <pc:docMk/>
          <pc:sldMk cId="2697685723" sldId="351"/>
        </pc:sldMkLst>
        <pc:spChg chg="mod">
          <ac:chgData name="ahmed kiwan" userId="4224aa987a1899c2" providerId="Windows Live" clId="Web-{E2F0638C-34FB-46C6-8C06-9B061C7EFB72}" dt="2024-10-18T23:13:26.638" v="0" actId="1076"/>
          <ac:spMkLst>
            <pc:docMk/>
            <pc:sldMk cId="2697685723" sldId="351"/>
            <ac:spMk id="2936" creationId="{6CBC6C9E-81A0-3943-1445-A73A371D1730}"/>
          </ac:spMkLst>
        </pc:spChg>
        <pc:spChg chg="mod">
          <ac:chgData name="ahmed kiwan" userId="4224aa987a1899c2" providerId="Windows Live" clId="Web-{E2F0638C-34FB-46C6-8C06-9B061C7EFB72}" dt="2024-10-19T02:26:10.326" v="321" actId="20577"/>
          <ac:spMkLst>
            <pc:docMk/>
            <pc:sldMk cId="2697685723" sldId="351"/>
            <ac:spMk id="3240" creationId="{AA079804-5884-E6A7-D6B9-2084419A466A}"/>
          </ac:spMkLst>
        </pc:spChg>
      </pc:sldChg>
      <pc:sldChg chg="addSp delSp modSp">
        <pc:chgData name="ahmed kiwan" userId="4224aa987a1899c2" providerId="Windows Live" clId="Web-{E2F0638C-34FB-46C6-8C06-9B061C7EFB72}" dt="2024-10-18T23:52:24.315" v="269" actId="1076"/>
        <pc:sldMkLst>
          <pc:docMk/>
          <pc:sldMk cId="347659775" sldId="356"/>
        </pc:sldMkLst>
        <pc:spChg chg="mod">
          <ac:chgData name="ahmed kiwan" userId="4224aa987a1899c2" providerId="Windows Live" clId="Web-{E2F0638C-34FB-46C6-8C06-9B061C7EFB72}" dt="2024-10-18T23:34:43.852" v="187"/>
          <ac:spMkLst>
            <pc:docMk/>
            <pc:sldMk cId="347659775" sldId="356"/>
            <ac:spMk id="5" creationId="{D64B1F01-1B20-4145-366C-6DBCB7357BC9}"/>
          </ac:spMkLst>
        </pc:spChg>
        <pc:spChg chg="add del mod">
          <ac:chgData name="ahmed kiwan" userId="4224aa987a1899c2" providerId="Windows Live" clId="Web-{E2F0638C-34FB-46C6-8C06-9B061C7EFB72}" dt="2024-10-18T23:52:03.971" v="264" actId="1076"/>
          <ac:spMkLst>
            <pc:docMk/>
            <pc:sldMk cId="347659775" sldId="356"/>
            <ac:spMk id="13" creationId="{C6384942-E9E7-A196-F102-AC518383B13A}"/>
          </ac:spMkLst>
        </pc:spChg>
        <pc:spChg chg="mod">
          <ac:chgData name="ahmed kiwan" userId="4224aa987a1899c2" providerId="Windows Live" clId="Web-{E2F0638C-34FB-46C6-8C06-9B061C7EFB72}" dt="2024-10-18T23:52:20.971" v="267" actId="1076"/>
          <ac:spMkLst>
            <pc:docMk/>
            <pc:sldMk cId="347659775" sldId="356"/>
            <ac:spMk id="19" creationId="{6B156AF7-E92B-C08F-022E-B79D0574B7FE}"/>
          </ac:spMkLst>
        </pc:spChg>
        <pc:spChg chg="mod">
          <ac:chgData name="ahmed kiwan" userId="4224aa987a1899c2" providerId="Windows Live" clId="Web-{E2F0638C-34FB-46C6-8C06-9B061C7EFB72}" dt="2024-10-18T23:52:16.924" v="266" actId="1076"/>
          <ac:spMkLst>
            <pc:docMk/>
            <pc:sldMk cId="347659775" sldId="356"/>
            <ac:spMk id="32" creationId="{03D18C8C-FD1E-86BD-6169-FF8FF2B25299}"/>
          </ac:spMkLst>
        </pc:spChg>
        <pc:spChg chg="mod">
          <ac:chgData name="ahmed kiwan" userId="4224aa987a1899c2" providerId="Windows Live" clId="Web-{E2F0638C-34FB-46C6-8C06-9B061C7EFB72}" dt="2024-10-18T23:52:12.955" v="265" actId="1076"/>
          <ac:spMkLst>
            <pc:docMk/>
            <pc:sldMk cId="347659775" sldId="356"/>
            <ac:spMk id="37" creationId="{8CDF8CCD-BBBA-AFA4-E5A8-8F1EA7C2FC6C}"/>
          </ac:spMkLst>
        </pc:spChg>
        <pc:spChg chg="mod">
          <ac:chgData name="ahmed kiwan" userId="4224aa987a1899c2" providerId="Windows Live" clId="Web-{E2F0638C-34FB-46C6-8C06-9B061C7EFB72}" dt="2024-10-18T23:52:24.315" v="269" actId="1076"/>
          <ac:spMkLst>
            <pc:docMk/>
            <pc:sldMk cId="347659775" sldId="356"/>
            <ac:spMk id="45" creationId="{46944E94-5DB7-5275-5B22-E90328D1949B}"/>
          </ac:spMkLst>
        </pc:spChg>
        <pc:spChg chg="mod">
          <ac:chgData name="ahmed kiwan" userId="4224aa987a1899c2" providerId="Windows Live" clId="Web-{E2F0638C-34FB-46C6-8C06-9B061C7EFB72}" dt="2024-10-18T23:34:43.852" v="182"/>
          <ac:spMkLst>
            <pc:docMk/>
            <pc:sldMk cId="347659775" sldId="356"/>
            <ac:spMk id="56" creationId="{94D9D42F-83C1-6F92-CAB4-5407B592B2A7}"/>
          </ac:spMkLst>
        </pc:spChg>
        <pc:spChg chg="mod">
          <ac:chgData name="ahmed kiwan" userId="4224aa987a1899c2" providerId="Windows Live" clId="Web-{E2F0638C-34FB-46C6-8C06-9B061C7EFB72}" dt="2024-10-18T23:34:43.852" v="181"/>
          <ac:spMkLst>
            <pc:docMk/>
            <pc:sldMk cId="347659775" sldId="356"/>
            <ac:spMk id="1027" creationId="{2EF111B9-A5C7-846F-E06C-4B40377EF7E9}"/>
          </ac:spMkLst>
        </pc:spChg>
        <pc:cxnChg chg="mod">
          <ac:chgData name="ahmed kiwan" userId="4224aa987a1899c2" providerId="Windows Live" clId="Web-{E2F0638C-34FB-46C6-8C06-9B061C7EFB72}" dt="2024-10-18T23:52:03.971" v="264" actId="1076"/>
          <ac:cxnSpMkLst>
            <pc:docMk/>
            <pc:sldMk cId="347659775" sldId="356"/>
            <ac:cxnSpMk id="8" creationId="{0FFEC77D-399A-A966-B4C9-4CC6EF7A6C3C}"/>
          </ac:cxnSpMkLst>
        </pc:cxnChg>
        <pc:cxnChg chg="mod">
          <ac:chgData name="ahmed kiwan" userId="4224aa987a1899c2" providerId="Windows Live" clId="Web-{E2F0638C-34FB-46C6-8C06-9B061C7EFB72}" dt="2024-10-18T23:52:20.987" v="268" actId="1076"/>
          <ac:cxnSpMkLst>
            <pc:docMk/>
            <pc:sldMk cId="347659775" sldId="356"/>
            <ac:cxnSpMk id="18" creationId="{839F069A-D693-8FF2-B09A-22D14728D256}"/>
          </ac:cxnSpMkLst>
        </pc:cxnChg>
        <pc:cxnChg chg="mod">
          <ac:chgData name="ahmed kiwan" userId="4224aa987a1899c2" providerId="Windows Live" clId="Web-{E2F0638C-34FB-46C6-8C06-9B061C7EFB72}" dt="2024-10-18T23:52:16.924" v="266" actId="1076"/>
          <ac:cxnSpMkLst>
            <pc:docMk/>
            <pc:sldMk cId="347659775" sldId="356"/>
            <ac:cxnSpMk id="31" creationId="{3CD0C56D-6C93-4997-3C00-657BFF614BB2}"/>
          </ac:cxnSpMkLst>
        </pc:cxnChg>
        <pc:cxnChg chg="mod">
          <ac:chgData name="ahmed kiwan" userId="4224aa987a1899c2" providerId="Windows Live" clId="Web-{E2F0638C-34FB-46C6-8C06-9B061C7EFB72}" dt="2024-10-18T23:52:12.955" v="265" actId="1076"/>
          <ac:cxnSpMkLst>
            <pc:docMk/>
            <pc:sldMk cId="347659775" sldId="356"/>
            <ac:cxnSpMk id="36" creationId="{7EC5D5FB-39CA-152F-F756-46897572C150}"/>
          </ac:cxnSpMkLst>
        </pc:cxnChg>
        <pc:cxnChg chg="mod">
          <ac:chgData name="ahmed kiwan" userId="4224aa987a1899c2" providerId="Windows Live" clId="Web-{E2F0638C-34FB-46C6-8C06-9B061C7EFB72}" dt="2024-10-18T23:52:24.315" v="269" actId="1076"/>
          <ac:cxnSpMkLst>
            <pc:docMk/>
            <pc:sldMk cId="347659775" sldId="356"/>
            <ac:cxnSpMk id="44" creationId="{465AE173-E6EB-B00D-9D98-A7DD641A7688}"/>
          </ac:cxnSpMkLst>
        </pc:cxnChg>
      </pc:sldChg>
      <pc:sldChg chg="addSp delSp modSp">
        <pc:chgData name="ahmed kiwan" userId="4224aa987a1899c2" providerId="Windows Live" clId="Web-{E2F0638C-34FB-46C6-8C06-9B061C7EFB72}" dt="2024-10-19T02:19:34.262" v="290" actId="20577"/>
        <pc:sldMkLst>
          <pc:docMk/>
          <pc:sldMk cId="1851338197" sldId="357"/>
        </pc:sldMkLst>
        <pc:spChg chg="add del">
          <ac:chgData name="ahmed kiwan" userId="4224aa987a1899c2" providerId="Windows Live" clId="Web-{E2F0638C-34FB-46C6-8C06-9B061C7EFB72}" dt="2024-10-19T02:18:01.072" v="271"/>
          <ac:spMkLst>
            <pc:docMk/>
            <pc:sldMk cId="1851338197" sldId="357"/>
            <ac:spMk id="2" creationId="{E2D9BA12-FE2D-9E6D-EBD2-076747A456A0}"/>
          </ac:spMkLst>
        </pc:spChg>
        <pc:spChg chg="add del">
          <ac:chgData name="ahmed kiwan" userId="4224aa987a1899c2" providerId="Windows Live" clId="Web-{E2F0638C-34FB-46C6-8C06-9B061C7EFB72}" dt="2024-10-19T02:18:14.229" v="273"/>
          <ac:spMkLst>
            <pc:docMk/>
            <pc:sldMk cId="1851338197" sldId="357"/>
            <ac:spMk id="3" creationId="{04FCAC28-F570-92FF-4D49-7C6591983360}"/>
          </ac:spMkLst>
        </pc:spChg>
        <pc:spChg chg="add del">
          <ac:chgData name="ahmed kiwan" userId="4224aa987a1899c2" providerId="Windows Live" clId="Web-{E2F0638C-34FB-46C6-8C06-9B061C7EFB72}" dt="2024-10-19T02:18:18.916" v="275"/>
          <ac:spMkLst>
            <pc:docMk/>
            <pc:sldMk cId="1851338197" sldId="357"/>
            <ac:spMk id="4" creationId="{EB32BF0D-5E47-903A-2790-EB442463E2F8}"/>
          </ac:spMkLst>
        </pc:spChg>
        <pc:spChg chg="mod">
          <ac:chgData name="ahmed kiwan" userId="4224aa987a1899c2" providerId="Windows Live" clId="Web-{E2F0638C-34FB-46C6-8C06-9B061C7EFB72}" dt="2024-10-19T02:18:22.698" v="277" actId="1076"/>
          <ac:spMkLst>
            <pc:docMk/>
            <pc:sldMk cId="1851338197" sldId="357"/>
            <ac:spMk id="13" creationId="{BD545ACA-323E-4D37-D79D-AEBF1077EB99}"/>
          </ac:spMkLst>
        </pc:spChg>
        <pc:spChg chg="add del">
          <ac:chgData name="ahmed kiwan" userId="4224aa987a1899c2" providerId="Windows Live" clId="Web-{E2F0638C-34FB-46C6-8C06-9B061C7EFB72}" dt="2024-10-19T02:18:39.714" v="279"/>
          <ac:spMkLst>
            <pc:docMk/>
            <pc:sldMk cId="1851338197" sldId="357"/>
            <ac:spMk id="14" creationId="{6A5884BB-20E1-BBDA-BBE7-139F0AC25A5B}"/>
          </ac:spMkLst>
        </pc:spChg>
        <pc:spChg chg="add mod">
          <ac:chgData name="ahmed kiwan" userId="4224aa987a1899c2" providerId="Windows Live" clId="Web-{E2F0638C-34FB-46C6-8C06-9B061C7EFB72}" dt="2024-10-19T02:19:34.262" v="290" actId="20577"/>
          <ac:spMkLst>
            <pc:docMk/>
            <pc:sldMk cId="1851338197" sldId="357"/>
            <ac:spMk id="15" creationId="{0D5E29D4-443F-391D-E78B-E6022C1B3855}"/>
          </ac:spMkLst>
        </pc:spChg>
      </pc:sldChg>
    </pc:docChg>
  </pc:docChgLst>
  <pc:docChgLst>
    <pc:chgData name="kerolos esam" userId="f12282cee0c685f1" providerId="Windows Live" clId="Web-{581928C6-4101-464A-991D-77863F2D9AB2}"/>
    <pc:docChg chg="addSld modSld">
      <pc:chgData name="kerolos esam" userId="f12282cee0c685f1" providerId="Windows Live" clId="Web-{581928C6-4101-464A-991D-77863F2D9AB2}" dt="2024-10-19T11:39:00.851" v="520"/>
      <pc:docMkLst>
        <pc:docMk/>
      </pc:docMkLst>
      <pc:sldChg chg="modSp">
        <pc:chgData name="kerolos esam" userId="f12282cee0c685f1" providerId="Windows Live" clId="Web-{581928C6-4101-464A-991D-77863F2D9AB2}" dt="2024-10-19T10:21:42.927" v="21" actId="1076"/>
        <pc:sldMkLst>
          <pc:docMk/>
          <pc:sldMk cId="294009942" sldId="348"/>
        </pc:sldMkLst>
        <pc:spChg chg="mod">
          <ac:chgData name="kerolos esam" userId="f12282cee0c685f1" providerId="Windows Live" clId="Web-{581928C6-4101-464A-991D-77863F2D9AB2}" dt="2024-10-19T10:21:42.927" v="21" actId="1076"/>
          <ac:spMkLst>
            <pc:docMk/>
            <pc:sldMk cId="294009942" sldId="348"/>
            <ac:spMk id="4" creationId="{BCFAFE2D-66FA-3279-C5BF-9B377E8F3A57}"/>
          </ac:spMkLst>
        </pc:spChg>
      </pc:sldChg>
      <pc:sldChg chg="modSp">
        <pc:chgData name="kerolos esam" userId="f12282cee0c685f1" providerId="Windows Live" clId="Web-{581928C6-4101-464A-991D-77863F2D9AB2}" dt="2024-10-19T10:21:41.145" v="20" actId="1076"/>
        <pc:sldMkLst>
          <pc:docMk/>
          <pc:sldMk cId="1514134211" sldId="350"/>
        </pc:sldMkLst>
        <pc:grpChg chg="mod">
          <ac:chgData name="kerolos esam" userId="f12282cee0c685f1" providerId="Windows Live" clId="Web-{581928C6-4101-464A-991D-77863F2D9AB2}" dt="2024-10-19T10:21:41.145" v="20" actId="1076"/>
          <ac:grpSpMkLst>
            <pc:docMk/>
            <pc:sldMk cId="1514134211" sldId="350"/>
            <ac:grpSpMk id="3477" creationId="{BCC858C3-2F8C-D824-6B67-48B1E6C4F8F8}"/>
          </ac:grpSpMkLst>
        </pc:grpChg>
      </pc:sldChg>
      <pc:sldChg chg="modSp">
        <pc:chgData name="kerolos esam" userId="f12282cee0c685f1" providerId="Windows Live" clId="Web-{581928C6-4101-464A-991D-77863F2D9AB2}" dt="2024-10-19T10:16:33.852" v="3" actId="1076"/>
        <pc:sldMkLst>
          <pc:docMk/>
          <pc:sldMk cId="347659775" sldId="356"/>
        </pc:sldMkLst>
        <pc:picChg chg="mod">
          <ac:chgData name="kerolos esam" userId="f12282cee0c685f1" providerId="Windows Live" clId="Web-{581928C6-4101-464A-991D-77863F2D9AB2}" dt="2024-10-19T10:16:33.852" v="3" actId="1076"/>
          <ac:picMkLst>
            <pc:docMk/>
            <pc:sldMk cId="347659775" sldId="356"/>
            <ac:picMk id="1026" creationId="{5D1AADDB-9EBF-59B3-2C2F-064173C84186}"/>
          </ac:picMkLst>
        </pc:picChg>
        <pc:cxnChg chg="mod">
          <ac:chgData name="kerolos esam" userId="f12282cee0c685f1" providerId="Windows Live" clId="Web-{581928C6-4101-464A-991D-77863F2D9AB2}" dt="2024-10-19T10:16:33.852" v="3" actId="1076"/>
          <ac:cxnSpMkLst>
            <pc:docMk/>
            <pc:sldMk cId="347659775" sldId="356"/>
            <ac:cxnSpMk id="8" creationId="{0FFEC77D-399A-A966-B4C9-4CC6EF7A6C3C}"/>
          </ac:cxnSpMkLst>
        </pc:cxnChg>
      </pc:sldChg>
      <pc:sldChg chg="addSp delSp modSp new">
        <pc:chgData name="kerolos esam" userId="f12282cee0c685f1" providerId="Windows Live" clId="Web-{581928C6-4101-464A-991D-77863F2D9AB2}" dt="2024-10-19T11:34:21.528" v="410" actId="20577"/>
        <pc:sldMkLst>
          <pc:docMk/>
          <pc:sldMk cId="1450396578" sldId="388"/>
        </pc:sldMkLst>
        <pc:spChg chg="del mod">
          <ac:chgData name="kerolos esam" userId="f12282cee0c685f1" providerId="Windows Live" clId="Web-{581928C6-4101-464A-991D-77863F2D9AB2}" dt="2024-10-19T11:27:16.652" v="120"/>
          <ac:spMkLst>
            <pc:docMk/>
            <pc:sldMk cId="1450396578" sldId="388"/>
            <ac:spMk id="2" creationId="{C026FBCC-167A-5BC2-1FB9-61D367F3D1FA}"/>
          </ac:spMkLst>
        </pc:spChg>
        <pc:spChg chg="add mod">
          <ac:chgData name="kerolos esam" userId="f12282cee0c685f1" providerId="Windows Live" clId="Web-{581928C6-4101-464A-991D-77863F2D9AB2}" dt="2024-10-19T11:26:37.713" v="115" actId="14100"/>
          <ac:spMkLst>
            <pc:docMk/>
            <pc:sldMk cId="1450396578" sldId="388"/>
            <ac:spMk id="5" creationId="{A515A228-0642-277C-A821-8A8882F69A8E}"/>
          </ac:spMkLst>
        </pc:spChg>
        <pc:spChg chg="add mod">
          <ac:chgData name="kerolos esam" userId="f12282cee0c685f1" providerId="Windows Live" clId="Web-{581928C6-4101-464A-991D-77863F2D9AB2}" dt="2024-10-19T11:32:33.117" v="382" actId="1076"/>
          <ac:spMkLst>
            <pc:docMk/>
            <pc:sldMk cId="1450396578" sldId="388"/>
            <ac:spMk id="7" creationId="{D06AC22B-2EDD-8E12-3263-4B5A0AF91007}"/>
          </ac:spMkLst>
        </pc:spChg>
        <pc:spChg chg="add mod">
          <ac:chgData name="kerolos esam" userId="f12282cee0c685f1" providerId="Windows Live" clId="Web-{581928C6-4101-464A-991D-77863F2D9AB2}" dt="2024-10-19T11:29:22.641" v="206" actId="1076"/>
          <ac:spMkLst>
            <pc:docMk/>
            <pc:sldMk cId="1450396578" sldId="388"/>
            <ac:spMk id="9" creationId="{CDD0F080-ACBD-A485-7BE9-FD5A4F245467}"/>
          </ac:spMkLst>
        </pc:spChg>
        <pc:spChg chg="add del">
          <ac:chgData name="kerolos esam" userId="f12282cee0c685f1" providerId="Windows Live" clId="Web-{581928C6-4101-464A-991D-77863F2D9AB2}" dt="2024-10-19T11:25:30.413" v="79"/>
          <ac:spMkLst>
            <pc:docMk/>
            <pc:sldMk cId="1450396578" sldId="388"/>
            <ac:spMk id="11" creationId="{AA67FA72-BB5F-0BDB-1BB4-05013DC4636C}"/>
          </ac:spMkLst>
        </pc:spChg>
        <pc:spChg chg="add del">
          <ac:chgData name="kerolos esam" userId="f12282cee0c685f1" providerId="Windows Live" clId="Web-{581928C6-4101-464A-991D-77863F2D9AB2}" dt="2024-10-19T11:25:27.601" v="77"/>
          <ac:spMkLst>
            <pc:docMk/>
            <pc:sldMk cId="1450396578" sldId="388"/>
            <ac:spMk id="13" creationId="{E445E5BF-CB1D-C1F6-7CE6-B3128DF05F45}"/>
          </ac:spMkLst>
        </pc:spChg>
        <pc:spChg chg="add mod">
          <ac:chgData name="kerolos esam" userId="f12282cee0c685f1" providerId="Windows Live" clId="Web-{581928C6-4101-464A-991D-77863F2D9AB2}" dt="2024-10-19T11:33:41.964" v="406" actId="20577"/>
          <ac:spMkLst>
            <pc:docMk/>
            <pc:sldMk cId="1450396578" sldId="388"/>
            <ac:spMk id="15" creationId="{1CF770C0-3ABF-D5B7-6F0E-266C6A215627}"/>
          </ac:spMkLst>
        </pc:spChg>
        <pc:spChg chg="add del">
          <ac:chgData name="kerolos esam" userId="f12282cee0c685f1" providerId="Windows Live" clId="Web-{581928C6-4101-464A-991D-77863F2D9AB2}" dt="2024-10-19T11:25:27.601" v="76"/>
          <ac:spMkLst>
            <pc:docMk/>
            <pc:sldMk cId="1450396578" sldId="388"/>
            <ac:spMk id="17" creationId="{DDFD9A4C-4021-1679-9509-CD9F63EAF0AE}"/>
          </ac:spMkLst>
        </pc:spChg>
        <pc:spChg chg="add mod">
          <ac:chgData name="kerolos esam" userId="f12282cee0c685f1" providerId="Windows Live" clId="Web-{581928C6-4101-464A-991D-77863F2D9AB2}" dt="2024-10-19T11:32:33.117" v="381" actId="1076"/>
          <ac:spMkLst>
            <pc:docMk/>
            <pc:sldMk cId="1450396578" sldId="388"/>
            <ac:spMk id="19" creationId="{A0BC2BCC-6FA0-43AB-4C77-E0FB0F1514DA}"/>
          </ac:spMkLst>
        </pc:spChg>
        <pc:spChg chg="add del mod">
          <ac:chgData name="kerolos esam" userId="f12282cee0c685f1" providerId="Windows Live" clId="Web-{581928C6-4101-464A-991D-77863F2D9AB2}" dt="2024-10-19T11:25:34.288" v="84"/>
          <ac:spMkLst>
            <pc:docMk/>
            <pc:sldMk cId="1450396578" sldId="388"/>
            <ac:spMk id="21" creationId="{47ACF9A1-8866-33D2-5388-A11F19E2CF83}"/>
          </ac:spMkLst>
        </pc:spChg>
        <pc:spChg chg="add del">
          <ac:chgData name="kerolos esam" userId="f12282cee0c685f1" providerId="Windows Live" clId="Web-{581928C6-4101-464A-991D-77863F2D9AB2}" dt="2024-10-19T11:25:27.601" v="75"/>
          <ac:spMkLst>
            <pc:docMk/>
            <pc:sldMk cId="1450396578" sldId="388"/>
            <ac:spMk id="23" creationId="{33AA68AD-CD0C-95C1-C303-1AF0454B220F}"/>
          </ac:spMkLst>
        </pc:spChg>
        <pc:spChg chg="add del mod">
          <ac:chgData name="kerolos esam" userId="f12282cee0c685f1" providerId="Windows Live" clId="Web-{581928C6-4101-464A-991D-77863F2D9AB2}" dt="2024-10-19T11:28:19.826" v="174"/>
          <ac:spMkLst>
            <pc:docMk/>
            <pc:sldMk cId="1450396578" sldId="388"/>
            <ac:spMk id="25" creationId="{A22E4488-325D-23F4-07DF-FA2D87BB07DC}"/>
          </ac:spMkLst>
        </pc:spChg>
        <pc:spChg chg="add mod">
          <ac:chgData name="kerolos esam" userId="f12282cee0c685f1" providerId="Windows Live" clId="Web-{581928C6-4101-464A-991D-77863F2D9AB2}" dt="2024-10-19T11:34:21.528" v="410" actId="20577"/>
          <ac:spMkLst>
            <pc:docMk/>
            <pc:sldMk cId="1450396578" sldId="388"/>
            <ac:spMk id="27" creationId="{53AF06A6-7CC8-69C6-479C-E4A80371577D}"/>
          </ac:spMkLst>
        </pc:spChg>
        <pc:picChg chg="add mod ord">
          <ac:chgData name="kerolos esam" userId="f12282cee0c685f1" providerId="Windows Live" clId="Web-{581928C6-4101-464A-991D-77863F2D9AB2}" dt="2024-10-19T11:29:22.703" v="207" actId="1076"/>
          <ac:picMkLst>
            <pc:docMk/>
            <pc:sldMk cId="1450396578" sldId="388"/>
            <ac:picMk id="3" creationId="{20623267-05DE-0919-23E6-DFB5D08F4461}"/>
          </ac:picMkLst>
        </pc:picChg>
        <pc:picChg chg="add del">
          <ac:chgData name="kerolos esam" userId="f12282cee0c685f1" providerId="Windows Live" clId="Web-{581928C6-4101-464A-991D-77863F2D9AB2}" dt="2024-10-19T11:25:30.054" v="78"/>
          <ac:picMkLst>
            <pc:docMk/>
            <pc:sldMk cId="1450396578" sldId="388"/>
            <ac:picMk id="29" creationId="{46BB086C-28E7-EB76-F91C-AB910E771F8F}"/>
          </ac:picMkLst>
        </pc:picChg>
        <pc:inkChg chg="add">
          <ac:chgData name="kerolos esam" userId="f12282cee0c685f1" providerId="Windows Live" clId="Web-{581928C6-4101-464A-991D-77863F2D9AB2}" dt="2024-10-19T11:32:40.883" v="384"/>
          <ac:inkMkLst>
            <pc:docMk/>
            <pc:sldMk cId="1450396578" sldId="388"/>
            <ac:inkMk id="30" creationId="{1D3A9111-19F6-2826-CEE8-65D77E88A8DF}"/>
          </ac:inkMkLst>
        </pc:inkChg>
        <pc:inkChg chg="add">
          <ac:chgData name="kerolos esam" userId="f12282cee0c685f1" providerId="Windows Live" clId="Web-{581928C6-4101-464A-991D-77863F2D9AB2}" dt="2024-10-19T11:32:41.993" v="385"/>
          <ac:inkMkLst>
            <pc:docMk/>
            <pc:sldMk cId="1450396578" sldId="388"/>
            <ac:inkMk id="31" creationId="{26BD5AD4-3187-492F-F6B1-0ADFCD26A977}"/>
          </ac:inkMkLst>
        </pc:inkChg>
        <pc:inkChg chg="add">
          <ac:chgData name="kerolos esam" userId="f12282cee0c685f1" providerId="Windows Live" clId="Web-{581928C6-4101-464A-991D-77863F2D9AB2}" dt="2024-10-19T11:32:42.008" v="386"/>
          <ac:inkMkLst>
            <pc:docMk/>
            <pc:sldMk cId="1450396578" sldId="388"/>
            <ac:inkMk id="32" creationId="{BB9ADC5D-12F9-9E26-A4DC-0ED69C0F6601}"/>
          </ac:inkMkLst>
        </pc:inkChg>
        <pc:inkChg chg="add">
          <ac:chgData name="kerolos esam" userId="f12282cee0c685f1" providerId="Windows Live" clId="Web-{581928C6-4101-464A-991D-77863F2D9AB2}" dt="2024-10-19T11:32:44.086" v="387"/>
          <ac:inkMkLst>
            <pc:docMk/>
            <pc:sldMk cId="1450396578" sldId="388"/>
            <ac:inkMk id="33" creationId="{2FBA25E1-A069-F9EA-D1A7-7B9592D17AD5}"/>
          </ac:inkMkLst>
        </pc:inkChg>
        <pc:inkChg chg="add del">
          <ac:chgData name="kerolos esam" userId="f12282cee0c685f1" providerId="Windows Live" clId="Web-{581928C6-4101-464A-991D-77863F2D9AB2}" dt="2024-10-19T11:33:05.962" v="391"/>
          <ac:inkMkLst>
            <pc:docMk/>
            <pc:sldMk cId="1450396578" sldId="388"/>
            <ac:inkMk id="34" creationId="{8F2B7798-6284-8766-3ED1-E8FB574518C8}"/>
          </ac:inkMkLst>
        </pc:inkChg>
        <pc:inkChg chg="add del">
          <ac:chgData name="kerolos esam" userId="f12282cee0c685f1" providerId="Windows Live" clId="Web-{581928C6-4101-464A-991D-77863F2D9AB2}" dt="2024-10-19T11:33:02.650" v="390"/>
          <ac:inkMkLst>
            <pc:docMk/>
            <pc:sldMk cId="1450396578" sldId="388"/>
            <ac:inkMk id="35" creationId="{53E4D298-5DA7-D79C-A06B-EC2BABBC47CF}"/>
          </ac:inkMkLst>
        </pc:inkChg>
        <pc:inkChg chg="add del">
          <ac:chgData name="kerolos esam" userId="f12282cee0c685f1" providerId="Windows Live" clId="Web-{581928C6-4101-464A-991D-77863F2D9AB2}" dt="2024-10-19T11:33:13.978" v="393"/>
          <ac:inkMkLst>
            <pc:docMk/>
            <pc:sldMk cId="1450396578" sldId="388"/>
            <ac:inkMk id="36" creationId="{57DD83C2-5045-07C6-1039-75038B964700}"/>
          </ac:inkMkLst>
        </pc:inkChg>
      </pc:sldChg>
      <pc:sldChg chg="addSp delSp modSp add replId">
        <pc:chgData name="kerolos esam" userId="f12282cee0c685f1" providerId="Windows Live" clId="Web-{581928C6-4101-464A-991D-77863F2D9AB2}" dt="2024-10-19T11:39:00.851" v="520"/>
        <pc:sldMkLst>
          <pc:docMk/>
          <pc:sldMk cId="2136846188" sldId="389"/>
        </pc:sldMkLst>
        <pc:spChg chg="mod">
          <ac:chgData name="kerolos esam" userId="f12282cee0c685f1" providerId="Windows Live" clId="Web-{581928C6-4101-464A-991D-77863F2D9AB2}" dt="2024-10-19T11:36:39.236" v="497" actId="20577"/>
          <ac:spMkLst>
            <pc:docMk/>
            <pc:sldMk cId="2136846188" sldId="389"/>
            <ac:spMk id="27" creationId="{53AF06A6-7CC8-69C6-479C-E4A80371577D}"/>
          </ac:spMkLst>
        </pc:spChg>
        <pc:picChg chg="add mod">
          <ac:chgData name="kerolos esam" userId="f12282cee0c685f1" providerId="Windows Live" clId="Web-{581928C6-4101-464A-991D-77863F2D9AB2}" dt="2024-10-19T11:37:38.082" v="513" actId="1076"/>
          <ac:picMkLst>
            <pc:docMk/>
            <pc:sldMk cId="2136846188" sldId="389"/>
            <ac:picMk id="2" creationId="{95337060-D233-C809-7F3B-7EC25F6F236B}"/>
          </ac:picMkLst>
        </pc:picChg>
        <pc:picChg chg="del">
          <ac:chgData name="kerolos esam" userId="f12282cee0c685f1" providerId="Windows Live" clId="Web-{581928C6-4101-464A-991D-77863F2D9AB2}" dt="2024-10-19T11:36:43.580" v="498"/>
          <ac:picMkLst>
            <pc:docMk/>
            <pc:sldMk cId="2136846188" sldId="389"/>
            <ac:picMk id="3" creationId="{20623267-05DE-0919-23E6-DFB5D08F4461}"/>
          </ac:picMkLst>
        </pc:picChg>
        <pc:picChg chg="add mod">
          <ac:chgData name="kerolos esam" userId="f12282cee0c685f1" providerId="Windows Live" clId="Web-{581928C6-4101-464A-991D-77863F2D9AB2}" dt="2024-10-19T11:37:54.833" v="519" actId="1076"/>
          <ac:picMkLst>
            <pc:docMk/>
            <pc:sldMk cId="2136846188" sldId="389"/>
            <ac:picMk id="4" creationId="{B554228B-4006-453C-F951-B51AD3B91A0B}"/>
          </ac:picMkLst>
        </pc:picChg>
        <pc:picChg chg="add mod">
          <ac:chgData name="kerolos esam" userId="f12282cee0c685f1" providerId="Windows Live" clId="Web-{581928C6-4101-464A-991D-77863F2D9AB2}" dt="2024-10-19T11:39:00.851" v="520"/>
          <ac:picMkLst>
            <pc:docMk/>
            <pc:sldMk cId="2136846188" sldId="389"/>
            <ac:picMk id="6" creationId="{756B4131-E248-4021-A32B-3772D19A7AC1}"/>
          </ac:picMkLst>
        </pc:picChg>
      </pc:sldChg>
    </pc:docChg>
  </pc:docChgLst>
  <pc:docChgLst>
    <pc:chgData name="ahmed kiwan" userId="4224aa987a1899c2" providerId="Windows Live" clId="Web-{27DC18AB-278F-4C03-B125-FB124D5E1086}"/>
    <pc:docChg chg="delSld modSld">
      <pc:chgData name="ahmed kiwan" userId="4224aa987a1899c2" providerId="Windows Live" clId="Web-{27DC18AB-278F-4C03-B125-FB124D5E1086}" dt="2024-10-21T12:42:18.677" v="1" actId="20577"/>
      <pc:docMkLst>
        <pc:docMk/>
      </pc:docMkLst>
      <pc:sldChg chg="modSp">
        <pc:chgData name="ahmed kiwan" userId="4224aa987a1899c2" providerId="Windows Live" clId="Web-{27DC18AB-278F-4C03-B125-FB124D5E1086}" dt="2024-10-21T12:42:18.677" v="1" actId="20577"/>
        <pc:sldMkLst>
          <pc:docMk/>
          <pc:sldMk cId="294009942" sldId="348"/>
        </pc:sldMkLst>
        <pc:spChg chg="mod">
          <ac:chgData name="ahmed kiwan" userId="4224aa987a1899c2" providerId="Windows Live" clId="Web-{27DC18AB-278F-4C03-B125-FB124D5E1086}" dt="2024-10-21T12:42:18.677" v="1" actId="20577"/>
          <ac:spMkLst>
            <pc:docMk/>
            <pc:sldMk cId="294009942" sldId="348"/>
            <ac:spMk id="4" creationId="{BCFAFE2D-66FA-3279-C5BF-9B377E8F3A57}"/>
          </ac:spMkLst>
        </pc:spChg>
      </pc:sldChg>
      <pc:sldChg chg="del">
        <pc:chgData name="ahmed kiwan" userId="4224aa987a1899c2" providerId="Windows Live" clId="Web-{27DC18AB-278F-4C03-B125-FB124D5E1086}" dt="2024-10-21T12:33:41.961" v="0"/>
        <pc:sldMkLst>
          <pc:docMk/>
          <pc:sldMk cId="2777994297" sldId="403"/>
        </pc:sldMkLst>
      </pc:sldChg>
    </pc:docChg>
  </pc:docChgLst>
  <pc:docChgLst>
    <pc:chgData name="ahmed kiwan" userId="4224aa987a1899c2" providerId="Windows Live" clId="Web-{EAD6789A-9A54-4EEE-98E9-67070D7F2A05}"/>
    <pc:docChg chg="modSld">
      <pc:chgData name="ahmed kiwan" userId="4224aa987a1899c2" providerId="Windows Live" clId="Web-{EAD6789A-9A54-4EEE-98E9-67070D7F2A05}" dt="2024-10-18T16:45:46.783" v="4" actId="20577"/>
      <pc:docMkLst>
        <pc:docMk/>
      </pc:docMkLst>
      <pc:sldChg chg="modSp">
        <pc:chgData name="ahmed kiwan" userId="4224aa987a1899c2" providerId="Windows Live" clId="Web-{EAD6789A-9A54-4EEE-98E9-67070D7F2A05}" dt="2024-10-18T16:45:46.783" v="4" actId="20577"/>
        <pc:sldMkLst>
          <pc:docMk/>
          <pc:sldMk cId="2697685723" sldId="351"/>
        </pc:sldMkLst>
        <pc:spChg chg="mod">
          <ac:chgData name="ahmed kiwan" userId="4224aa987a1899c2" providerId="Windows Live" clId="Web-{EAD6789A-9A54-4EEE-98E9-67070D7F2A05}" dt="2024-10-18T16:45:46.783" v="4" actId="20577"/>
          <ac:spMkLst>
            <pc:docMk/>
            <pc:sldMk cId="2697685723" sldId="351"/>
            <ac:spMk id="4" creationId="{DE238073-2EA6-5C6D-BA11-47AA217FD103}"/>
          </ac:spMkLst>
        </pc:spChg>
      </pc:sldChg>
    </pc:docChg>
  </pc:docChgLst>
  <pc:docChgLst>
    <pc:chgData name="Habiba Adel" userId="b63ecdb2d9ba713d" providerId="LiveId" clId="{5A93D965-2592-45E7-A3B4-FE181DE1CC9D}"/>
    <pc:docChg chg="undo redo custSel addSld delSld modSld sldOrd delMainMaster">
      <pc:chgData name="Habiba Adel" userId="b63ecdb2d9ba713d" providerId="LiveId" clId="{5A93D965-2592-45E7-A3B4-FE181DE1CC9D}" dt="2024-09-24T00:04:29.094" v="2672" actId="404"/>
      <pc:docMkLst>
        <pc:docMk/>
      </pc:docMkLst>
      <pc:sldChg chg="addSp delSp modSp mod delAnim">
        <pc:chgData name="Habiba Adel" userId="b63ecdb2d9ba713d" providerId="LiveId" clId="{5A93D965-2592-45E7-A3B4-FE181DE1CC9D}" dt="2024-09-23T19:04:48.316" v="688" actId="1036"/>
        <pc:sldMkLst>
          <pc:docMk/>
          <pc:sldMk cId="0" sldId="256"/>
        </pc:sldMkLst>
        <pc:spChg chg="add del mod">
          <ac:chgData name="Habiba Adel" userId="b63ecdb2d9ba713d" providerId="LiveId" clId="{5A93D965-2592-45E7-A3B4-FE181DE1CC9D}" dt="2024-09-23T19:03:43.930" v="508" actId="478"/>
          <ac:spMkLst>
            <pc:docMk/>
            <pc:sldMk cId="0" sldId="256"/>
            <ac:spMk id="3" creationId="{9C205FE6-92DA-AA7C-F618-81ECC1914AA8}"/>
          </ac:spMkLst>
        </pc:spChg>
        <pc:spChg chg="mod">
          <ac:chgData name="Habiba Adel" userId="b63ecdb2d9ba713d" providerId="LiveId" clId="{5A93D965-2592-45E7-A3B4-FE181DE1CC9D}" dt="2024-09-23T19:03:31.339" v="506" actId="14100"/>
          <ac:spMkLst>
            <pc:docMk/>
            <pc:sldMk cId="0" sldId="256"/>
            <ac:spMk id="2708" creationId="{00000000-0000-0000-0000-000000000000}"/>
          </ac:spMkLst>
        </pc:spChg>
        <pc:spChg chg="del">
          <ac:chgData name="Habiba Adel" userId="b63ecdb2d9ba713d" providerId="LiveId" clId="{5A93D965-2592-45E7-A3B4-FE181DE1CC9D}" dt="2024-09-23T19:03:42.781" v="507" actId="478"/>
          <ac:spMkLst>
            <pc:docMk/>
            <pc:sldMk cId="0" sldId="256"/>
            <ac:spMk id="2710" creationId="{00000000-0000-0000-0000-000000000000}"/>
          </ac:spMkLst>
        </pc:spChg>
        <pc:spChg chg="mod">
          <ac:chgData name="Habiba Adel" userId="b63ecdb2d9ba713d" providerId="LiveId" clId="{5A93D965-2592-45E7-A3B4-FE181DE1CC9D}" dt="2024-09-23T19:04:20.049" v="533" actId="1076"/>
          <ac:spMkLst>
            <pc:docMk/>
            <pc:sldMk cId="0" sldId="256"/>
            <ac:spMk id="2712" creationId="{00000000-0000-0000-0000-000000000000}"/>
          </ac:spMkLst>
        </pc:spChg>
        <pc:spChg chg="mod">
          <ac:chgData name="Habiba Adel" userId="b63ecdb2d9ba713d" providerId="LiveId" clId="{5A93D965-2592-45E7-A3B4-FE181DE1CC9D}" dt="2024-09-23T19:04:34.714" v="618" actId="1037"/>
          <ac:spMkLst>
            <pc:docMk/>
            <pc:sldMk cId="0" sldId="256"/>
            <ac:spMk id="2713" creationId="{00000000-0000-0000-0000-000000000000}"/>
          </ac:spMkLst>
        </pc:spChg>
        <pc:spChg chg="mod">
          <ac:chgData name="Habiba Adel" userId="b63ecdb2d9ba713d" providerId="LiveId" clId="{5A93D965-2592-45E7-A3B4-FE181DE1CC9D}" dt="2024-09-23T19:04:48.316" v="688" actId="1036"/>
          <ac:spMkLst>
            <pc:docMk/>
            <pc:sldMk cId="0" sldId="256"/>
            <ac:spMk id="2714" creationId="{00000000-0000-0000-0000-000000000000}"/>
          </ac:spMkLst>
        </pc:spChg>
      </pc:sldChg>
      <pc:sldChg chg="del">
        <pc:chgData name="Habiba Adel" userId="b63ecdb2d9ba713d" providerId="LiveId" clId="{5A93D965-2592-45E7-A3B4-FE181DE1CC9D}" dt="2024-09-11T22:37:45.177" v="6" actId="47"/>
        <pc:sldMkLst>
          <pc:docMk/>
          <pc:sldMk cId="0" sldId="257"/>
        </pc:sldMkLst>
      </pc:sldChg>
      <pc:sldChg chg="addSp delSp modSp mod ord">
        <pc:chgData name="Habiba Adel" userId="b63ecdb2d9ba713d" providerId="LiveId" clId="{5A93D965-2592-45E7-A3B4-FE181DE1CC9D}" dt="2024-09-23T22:55:46.937" v="1228" actId="207"/>
        <pc:sldMkLst>
          <pc:docMk/>
          <pc:sldMk cId="0" sldId="260"/>
        </pc:sldMkLst>
        <pc:spChg chg="add mod">
          <ac:chgData name="Habiba Adel" userId="b63ecdb2d9ba713d" providerId="LiveId" clId="{5A93D965-2592-45E7-A3B4-FE181DE1CC9D}" dt="2024-09-23T22:55:02.773" v="1213" actId="14100"/>
          <ac:spMkLst>
            <pc:docMk/>
            <pc:sldMk cId="0" sldId="260"/>
            <ac:spMk id="3" creationId="{FE104486-7B51-17D7-AC7D-9F99C59F3CC2}"/>
          </ac:spMkLst>
        </pc:spChg>
        <pc:spChg chg="mod">
          <ac:chgData name="Habiba Adel" userId="b63ecdb2d9ba713d" providerId="LiveId" clId="{5A93D965-2592-45E7-A3B4-FE181DE1CC9D}" dt="2024-09-23T22:51:55.495" v="1173"/>
          <ac:spMkLst>
            <pc:docMk/>
            <pc:sldMk cId="0" sldId="260"/>
            <ac:spMk id="5" creationId="{E550A2BF-7C5C-99F3-F1FD-97AE4A9BEFB9}"/>
          </ac:spMkLst>
        </pc:spChg>
        <pc:spChg chg="mod">
          <ac:chgData name="Habiba Adel" userId="b63ecdb2d9ba713d" providerId="LiveId" clId="{5A93D965-2592-45E7-A3B4-FE181DE1CC9D}" dt="2024-09-23T22:51:55.495" v="1173"/>
          <ac:spMkLst>
            <pc:docMk/>
            <pc:sldMk cId="0" sldId="260"/>
            <ac:spMk id="6" creationId="{9C898447-E029-10F0-447B-9EA69CD8869D}"/>
          </ac:spMkLst>
        </pc:spChg>
        <pc:spChg chg="mod">
          <ac:chgData name="Habiba Adel" userId="b63ecdb2d9ba713d" providerId="LiveId" clId="{5A93D965-2592-45E7-A3B4-FE181DE1CC9D}" dt="2024-09-23T22:51:55.495" v="1173"/>
          <ac:spMkLst>
            <pc:docMk/>
            <pc:sldMk cId="0" sldId="260"/>
            <ac:spMk id="7" creationId="{AC19F8D1-D13E-D4BF-E976-BE19EF12020B}"/>
          </ac:spMkLst>
        </pc:spChg>
        <pc:spChg chg="add mod">
          <ac:chgData name="Habiba Adel" userId="b63ecdb2d9ba713d" providerId="LiveId" clId="{5A93D965-2592-45E7-A3B4-FE181DE1CC9D}" dt="2024-09-23T22:55:02.773" v="1213" actId="14100"/>
          <ac:spMkLst>
            <pc:docMk/>
            <pc:sldMk cId="0" sldId="260"/>
            <ac:spMk id="8" creationId="{7B382241-0339-B80E-D181-732B48AE64CD}"/>
          </ac:spMkLst>
        </pc:spChg>
        <pc:spChg chg="add mod">
          <ac:chgData name="Habiba Adel" userId="b63ecdb2d9ba713d" providerId="LiveId" clId="{5A93D965-2592-45E7-A3B4-FE181DE1CC9D}" dt="2024-09-23T22:55:02.773" v="1213" actId="14100"/>
          <ac:spMkLst>
            <pc:docMk/>
            <pc:sldMk cId="0" sldId="260"/>
            <ac:spMk id="9" creationId="{EDFDC358-F5B5-524B-4D60-F7B0C06CC311}"/>
          </ac:spMkLst>
        </pc:spChg>
        <pc:spChg chg="add mod">
          <ac:chgData name="Habiba Adel" userId="b63ecdb2d9ba713d" providerId="LiveId" clId="{5A93D965-2592-45E7-A3B4-FE181DE1CC9D}" dt="2024-09-23T22:55:02.773" v="1213" actId="14100"/>
          <ac:spMkLst>
            <pc:docMk/>
            <pc:sldMk cId="0" sldId="260"/>
            <ac:spMk id="10" creationId="{66C7CA70-9724-1035-3660-9D3E96593FCD}"/>
          </ac:spMkLst>
        </pc:spChg>
        <pc:spChg chg="mod ord">
          <ac:chgData name="Habiba Adel" userId="b63ecdb2d9ba713d" providerId="LiveId" clId="{5A93D965-2592-45E7-A3B4-FE181DE1CC9D}" dt="2024-09-23T22:55:46.937" v="1228" actId="207"/>
          <ac:spMkLst>
            <pc:docMk/>
            <pc:sldMk cId="0" sldId="260"/>
            <ac:spMk id="2824" creationId="{00000000-0000-0000-0000-000000000000}"/>
          </ac:spMkLst>
        </pc:spChg>
        <pc:spChg chg="mod">
          <ac:chgData name="Habiba Adel" userId="b63ecdb2d9ba713d" providerId="LiveId" clId="{5A93D965-2592-45E7-A3B4-FE181DE1CC9D}" dt="2024-09-23T22:55:22.461" v="1219" actId="14100"/>
          <ac:spMkLst>
            <pc:docMk/>
            <pc:sldMk cId="0" sldId="260"/>
            <ac:spMk id="2825" creationId="{00000000-0000-0000-0000-000000000000}"/>
          </ac:spMkLst>
        </pc:spChg>
        <pc:spChg chg="del mod">
          <ac:chgData name="Habiba Adel" userId="b63ecdb2d9ba713d" providerId="LiveId" clId="{5A93D965-2592-45E7-A3B4-FE181DE1CC9D}" dt="2024-09-23T22:51:40.198" v="1170" actId="478"/>
          <ac:spMkLst>
            <pc:docMk/>
            <pc:sldMk cId="0" sldId="260"/>
            <ac:spMk id="2826" creationId="{00000000-0000-0000-0000-000000000000}"/>
          </ac:spMkLst>
        </pc:spChg>
        <pc:spChg chg="mod">
          <ac:chgData name="Habiba Adel" userId="b63ecdb2d9ba713d" providerId="LiveId" clId="{5A93D965-2592-45E7-A3B4-FE181DE1CC9D}" dt="2024-09-23T22:52:17.638" v="1177" actId="196"/>
          <ac:spMkLst>
            <pc:docMk/>
            <pc:sldMk cId="0" sldId="260"/>
            <ac:spMk id="2828" creationId="{00000000-0000-0000-0000-000000000000}"/>
          </ac:spMkLst>
        </pc:spChg>
        <pc:spChg chg="del mod">
          <ac:chgData name="Habiba Adel" userId="b63ecdb2d9ba713d" providerId="LiveId" clId="{5A93D965-2592-45E7-A3B4-FE181DE1CC9D}" dt="2024-09-23T22:51:53.171" v="1172" actId="478"/>
          <ac:spMkLst>
            <pc:docMk/>
            <pc:sldMk cId="0" sldId="260"/>
            <ac:spMk id="2831" creationId="{00000000-0000-0000-0000-000000000000}"/>
          </ac:spMkLst>
        </pc:spChg>
        <pc:spChg chg="del mod">
          <ac:chgData name="Habiba Adel" userId="b63ecdb2d9ba713d" providerId="LiveId" clId="{5A93D965-2592-45E7-A3B4-FE181DE1CC9D}" dt="2024-09-23T22:51:53.171" v="1172" actId="478"/>
          <ac:spMkLst>
            <pc:docMk/>
            <pc:sldMk cId="0" sldId="260"/>
            <ac:spMk id="2832" creationId="{00000000-0000-0000-0000-000000000000}"/>
          </ac:spMkLst>
        </pc:spChg>
        <pc:spChg chg="del mod">
          <ac:chgData name="Habiba Adel" userId="b63ecdb2d9ba713d" providerId="LiveId" clId="{5A93D965-2592-45E7-A3B4-FE181DE1CC9D}" dt="2024-09-23T22:51:53.171" v="1172" actId="478"/>
          <ac:spMkLst>
            <pc:docMk/>
            <pc:sldMk cId="0" sldId="260"/>
            <ac:spMk id="2833" creationId="{00000000-0000-0000-0000-000000000000}"/>
          </ac:spMkLst>
        </pc:spChg>
        <pc:spChg chg="mod">
          <ac:chgData name="Habiba Adel" userId="b63ecdb2d9ba713d" providerId="LiveId" clId="{5A93D965-2592-45E7-A3B4-FE181DE1CC9D}" dt="2024-09-23T22:55:02.773" v="1213" actId="14100"/>
          <ac:spMkLst>
            <pc:docMk/>
            <pc:sldMk cId="0" sldId="260"/>
            <ac:spMk id="2834" creationId="{00000000-0000-0000-0000-000000000000}"/>
          </ac:spMkLst>
        </pc:spChg>
        <pc:spChg chg="mod">
          <ac:chgData name="Habiba Adel" userId="b63ecdb2d9ba713d" providerId="LiveId" clId="{5A93D965-2592-45E7-A3B4-FE181DE1CC9D}" dt="2024-09-23T22:55:02.773" v="1213" actId="14100"/>
          <ac:spMkLst>
            <pc:docMk/>
            <pc:sldMk cId="0" sldId="260"/>
            <ac:spMk id="2835" creationId="{00000000-0000-0000-0000-000000000000}"/>
          </ac:spMkLst>
        </pc:spChg>
        <pc:spChg chg="del">
          <ac:chgData name="Habiba Adel" userId="b63ecdb2d9ba713d" providerId="LiveId" clId="{5A93D965-2592-45E7-A3B4-FE181DE1CC9D}" dt="2024-09-23T22:50:12.352" v="1137" actId="478"/>
          <ac:spMkLst>
            <pc:docMk/>
            <pc:sldMk cId="0" sldId="260"/>
            <ac:spMk id="2836" creationId="{00000000-0000-0000-0000-000000000000}"/>
          </ac:spMkLst>
        </pc:spChg>
        <pc:spChg chg="del">
          <ac:chgData name="Habiba Adel" userId="b63ecdb2d9ba713d" providerId="LiveId" clId="{5A93D965-2592-45E7-A3B4-FE181DE1CC9D}" dt="2024-09-23T22:50:12.352" v="1137" actId="478"/>
          <ac:spMkLst>
            <pc:docMk/>
            <pc:sldMk cId="0" sldId="260"/>
            <ac:spMk id="2837" creationId="{00000000-0000-0000-0000-000000000000}"/>
          </ac:spMkLst>
        </pc:spChg>
        <pc:spChg chg="del mod">
          <ac:chgData name="Habiba Adel" userId="b63ecdb2d9ba713d" providerId="LiveId" clId="{5A93D965-2592-45E7-A3B4-FE181DE1CC9D}" dt="2024-09-23T22:50:12.352" v="1137" actId="478"/>
          <ac:spMkLst>
            <pc:docMk/>
            <pc:sldMk cId="0" sldId="260"/>
            <ac:spMk id="2838" creationId="{00000000-0000-0000-0000-000000000000}"/>
          </ac:spMkLst>
        </pc:spChg>
        <pc:spChg chg="del">
          <ac:chgData name="Habiba Adel" userId="b63ecdb2d9ba713d" providerId="LiveId" clId="{5A93D965-2592-45E7-A3B4-FE181DE1CC9D}" dt="2024-09-23T22:50:22.370" v="1140" actId="478"/>
          <ac:spMkLst>
            <pc:docMk/>
            <pc:sldMk cId="0" sldId="260"/>
            <ac:spMk id="2839" creationId="{00000000-0000-0000-0000-000000000000}"/>
          </ac:spMkLst>
        </pc:spChg>
        <pc:spChg chg="del">
          <ac:chgData name="Habiba Adel" userId="b63ecdb2d9ba713d" providerId="LiveId" clId="{5A93D965-2592-45E7-A3B4-FE181DE1CC9D}" dt="2024-09-23T22:50:20.706" v="1139" actId="478"/>
          <ac:spMkLst>
            <pc:docMk/>
            <pc:sldMk cId="0" sldId="260"/>
            <ac:spMk id="2840" creationId="{00000000-0000-0000-0000-000000000000}"/>
          </ac:spMkLst>
        </pc:spChg>
        <pc:spChg chg="del">
          <ac:chgData name="Habiba Adel" userId="b63ecdb2d9ba713d" providerId="LiveId" clId="{5A93D965-2592-45E7-A3B4-FE181DE1CC9D}" dt="2024-09-23T22:50:12.352" v="1137" actId="478"/>
          <ac:spMkLst>
            <pc:docMk/>
            <pc:sldMk cId="0" sldId="260"/>
            <ac:spMk id="2841" creationId="{00000000-0000-0000-0000-000000000000}"/>
          </ac:spMkLst>
        </pc:spChg>
        <pc:spChg chg="del">
          <ac:chgData name="Habiba Adel" userId="b63ecdb2d9ba713d" providerId="LiveId" clId="{5A93D965-2592-45E7-A3B4-FE181DE1CC9D}" dt="2024-09-23T22:50:18.827" v="1138" actId="478"/>
          <ac:spMkLst>
            <pc:docMk/>
            <pc:sldMk cId="0" sldId="260"/>
            <ac:spMk id="2842" creationId="{00000000-0000-0000-0000-000000000000}"/>
          </ac:spMkLst>
        </pc:spChg>
        <pc:spChg chg="del">
          <ac:chgData name="Habiba Adel" userId="b63ecdb2d9ba713d" providerId="LiveId" clId="{5A93D965-2592-45E7-A3B4-FE181DE1CC9D}" dt="2024-09-23T22:50:18.827" v="1138" actId="478"/>
          <ac:spMkLst>
            <pc:docMk/>
            <pc:sldMk cId="0" sldId="260"/>
            <ac:spMk id="2843" creationId="{00000000-0000-0000-0000-000000000000}"/>
          </ac:spMkLst>
        </pc:spChg>
        <pc:spChg chg="del">
          <ac:chgData name="Habiba Adel" userId="b63ecdb2d9ba713d" providerId="LiveId" clId="{5A93D965-2592-45E7-A3B4-FE181DE1CC9D}" dt="2024-09-23T22:50:18.827" v="1138" actId="478"/>
          <ac:spMkLst>
            <pc:docMk/>
            <pc:sldMk cId="0" sldId="260"/>
            <ac:spMk id="2844" creationId="{00000000-0000-0000-0000-000000000000}"/>
          </ac:spMkLst>
        </pc:spChg>
        <pc:spChg chg="del">
          <ac:chgData name="Habiba Adel" userId="b63ecdb2d9ba713d" providerId="LiveId" clId="{5A93D965-2592-45E7-A3B4-FE181DE1CC9D}" dt="2024-09-23T22:50:12.352" v="1137" actId="478"/>
          <ac:spMkLst>
            <pc:docMk/>
            <pc:sldMk cId="0" sldId="260"/>
            <ac:spMk id="2846" creationId="{00000000-0000-0000-0000-000000000000}"/>
          </ac:spMkLst>
        </pc:spChg>
        <pc:spChg chg="del">
          <ac:chgData name="Habiba Adel" userId="b63ecdb2d9ba713d" providerId="LiveId" clId="{5A93D965-2592-45E7-A3B4-FE181DE1CC9D}" dt="2024-09-23T22:50:12.352" v="1137" actId="478"/>
          <ac:spMkLst>
            <pc:docMk/>
            <pc:sldMk cId="0" sldId="260"/>
            <ac:spMk id="2847" creationId="{00000000-0000-0000-0000-000000000000}"/>
          </ac:spMkLst>
        </pc:spChg>
        <pc:spChg chg="del">
          <ac:chgData name="Habiba Adel" userId="b63ecdb2d9ba713d" providerId="LiveId" clId="{5A93D965-2592-45E7-A3B4-FE181DE1CC9D}" dt="2024-09-23T22:50:12.352" v="1137" actId="478"/>
          <ac:spMkLst>
            <pc:docMk/>
            <pc:sldMk cId="0" sldId="260"/>
            <ac:spMk id="2848" creationId="{00000000-0000-0000-0000-000000000000}"/>
          </ac:spMkLst>
        </pc:spChg>
        <pc:spChg chg="del">
          <ac:chgData name="Habiba Adel" userId="b63ecdb2d9ba713d" providerId="LiveId" clId="{5A93D965-2592-45E7-A3B4-FE181DE1CC9D}" dt="2024-09-23T22:50:12.352" v="1137" actId="478"/>
          <ac:spMkLst>
            <pc:docMk/>
            <pc:sldMk cId="0" sldId="260"/>
            <ac:spMk id="2850" creationId="{00000000-0000-0000-0000-000000000000}"/>
          </ac:spMkLst>
        </pc:spChg>
        <pc:spChg chg="del">
          <ac:chgData name="Habiba Adel" userId="b63ecdb2d9ba713d" providerId="LiveId" clId="{5A93D965-2592-45E7-A3B4-FE181DE1CC9D}" dt="2024-09-23T22:50:12.352" v="1137" actId="478"/>
          <ac:spMkLst>
            <pc:docMk/>
            <pc:sldMk cId="0" sldId="260"/>
            <ac:spMk id="2852" creationId="{00000000-0000-0000-0000-000000000000}"/>
          </ac:spMkLst>
        </pc:spChg>
        <pc:spChg chg="del">
          <ac:chgData name="Habiba Adel" userId="b63ecdb2d9ba713d" providerId="LiveId" clId="{5A93D965-2592-45E7-A3B4-FE181DE1CC9D}" dt="2024-09-23T22:50:12.352" v="1137" actId="478"/>
          <ac:spMkLst>
            <pc:docMk/>
            <pc:sldMk cId="0" sldId="260"/>
            <ac:spMk id="2863" creationId="{00000000-0000-0000-0000-000000000000}"/>
          </ac:spMkLst>
        </pc:spChg>
        <pc:grpChg chg="add mod">
          <ac:chgData name="Habiba Adel" userId="b63ecdb2d9ba713d" providerId="LiveId" clId="{5A93D965-2592-45E7-A3B4-FE181DE1CC9D}" dt="2024-09-23T22:55:02.773" v="1213" actId="14100"/>
          <ac:grpSpMkLst>
            <pc:docMk/>
            <pc:sldMk cId="0" sldId="260"/>
            <ac:grpSpMk id="4" creationId="{2617D035-E8A2-986E-B327-2D6C7B2516EB}"/>
          </ac:grpSpMkLst>
        </pc:grpChg>
        <pc:grpChg chg="mod">
          <ac:chgData name="Habiba Adel" userId="b63ecdb2d9ba713d" providerId="LiveId" clId="{5A93D965-2592-45E7-A3B4-FE181DE1CC9D}" dt="2024-09-23T22:55:02.773" v="1213" actId="14100"/>
          <ac:grpSpMkLst>
            <pc:docMk/>
            <pc:sldMk cId="0" sldId="260"/>
            <ac:grpSpMk id="2827" creationId="{00000000-0000-0000-0000-000000000000}"/>
          </ac:grpSpMkLst>
        </pc:grpChg>
        <pc:grpChg chg="del">
          <ac:chgData name="Habiba Adel" userId="b63ecdb2d9ba713d" providerId="LiveId" clId="{5A93D965-2592-45E7-A3B4-FE181DE1CC9D}" dt="2024-09-23T22:50:18.827" v="1138" actId="478"/>
          <ac:grpSpMkLst>
            <pc:docMk/>
            <pc:sldMk cId="0" sldId="260"/>
            <ac:grpSpMk id="2853" creationId="{00000000-0000-0000-0000-000000000000}"/>
          </ac:grpSpMkLst>
        </pc:grpChg>
        <pc:grpChg chg="del">
          <ac:chgData name="Habiba Adel" userId="b63ecdb2d9ba713d" providerId="LiveId" clId="{5A93D965-2592-45E7-A3B4-FE181DE1CC9D}" dt="2024-09-23T22:50:12.352" v="1137" actId="478"/>
          <ac:grpSpMkLst>
            <pc:docMk/>
            <pc:sldMk cId="0" sldId="260"/>
            <ac:grpSpMk id="2856" creationId="{00000000-0000-0000-0000-000000000000}"/>
          </ac:grpSpMkLst>
        </pc:grpChg>
        <pc:cxnChg chg="del">
          <ac:chgData name="Habiba Adel" userId="b63ecdb2d9ba713d" providerId="LiveId" clId="{5A93D965-2592-45E7-A3B4-FE181DE1CC9D}" dt="2024-09-23T22:50:12.352" v="1137" actId="478"/>
          <ac:cxnSpMkLst>
            <pc:docMk/>
            <pc:sldMk cId="0" sldId="260"/>
            <ac:cxnSpMk id="2849" creationId="{00000000-0000-0000-0000-000000000000}"/>
          </ac:cxnSpMkLst>
        </pc:cxnChg>
        <pc:cxnChg chg="del">
          <ac:chgData name="Habiba Adel" userId="b63ecdb2d9ba713d" providerId="LiveId" clId="{5A93D965-2592-45E7-A3B4-FE181DE1CC9D}" dt="2024-09-23T22:50:12.352" v="1137" actId="478"/>
          <ac:cxnSpMkLst>
            <pc:docMk/>
            <pc:sldMk cId="0" sldId="260"/>
            <ac:cxnSpMk id="2851" creationId="{00000000-0000-0000-0000-000000000000}"/>
          </ac:cxnSpMkLst>
        </pc:cxnChg>
        <pc:cxnChg chg="mod">
          <ac:chgData name="Habiba Adel" userId="b63ecdb2d9ba713d" providerId="LiveId" clId="{5A93D965-2592-45E7-A3B4-FE181DE1CC9D}" dt="2024-09-23T22:50:12.352" v="1137" actId="478"/>
          <ac:cxnSpMkLst>
            <pc:docMk/>
            <pc:sldMk cId="0" sldId="260"/>
            <ac:cxnSpMk id="2859" creationId="{00000000-0000-0000-0000-000000000000}"/>
          </ac:cxnSpMkLst>
        </pc:cxnChg>
        <pc:cxnChg chg="del mod">
          <ac:chgData name="Habiba Adel" userId="b63ecdb2d9ba713d" providerId="LiveId" clId="{5A93D965-2592-45E7-A3B4-FE181DE1CC9D}" dt="2024-09-23T22:50:12.352" v="1137" actId="478"/>
          <ac:cxnSpMkLst>
            <pc:docMk/>
            <pc:sldMk cId="0" sldId="260"/>
            <ac:cxnSpMk id="2860" creationId="{00000000-0000-0000-0000-000000000000}"/>
          </ac:cxnSpMkLst>
        </pc:cxnChg>
        <pc:cxnChg chg="del mod">
          <ac:chgData name="Habiba Adel" userId="b63ecdb2d9ba713d" providerId="LiveId" clId="{5A93D965-2592-45E7-A3B4-FE181DE1CC9D}" dt="2024-09-23T22:50:12.352" v="1137" actId="478"/>
          <ac:cxnSpMkLst>
            <pc:docMk/>
            <pc:sldMk cId="0" sldId="260"/>
            <ac:cxnSpMk id="2861" creationId="{00000000-0000-0000-0000-000000000000}"/>
          </ac:cxnSpMkLst>
        </pc:cxnChg>
        <pc:cxnChg chg="del">
          <ac:chgData name="Habiba Adel" userId="b63ecdb2d9ba713d" providerId="LiveId" clId="{5A93D965-2592-45E7-A3B4-FE181DE1CC9D}" dt="2024-09-23T22:50:12.352" v="1137" actId="478"/>
          <ac:cxnSpMkLst>
            <pc:docMk/>
            <pc:sldMk cId="0" sldId="260"/>
            <ac:cxnSpMk id="2862" creationId="{00000000-0000-0000-0000-000000000000}"/>
          </ac:cxnSpMkLst>
        </pc:cxnChg>
      </pc:sldChg>
      <pc:sldChg chg="addSp delSp modSp del mod ord addAnim delAnim">
        <pc:chgData name="Habiba Adel" userId="b63ecdb2d9ba713d" providerId="LiveId" clId="{5A93D965-2592-45E7-A3B4-FE181DE1CC9D}" dt="2024-09-23T23:51:39.272" v="2327" actId="47"/>
        <pc:sldMkLst>
          <pc:docMk/>
          <pc:sldMk cId="0" sldId="261"/>
        </pc:sldMkLst>
        <pc:grpChg chg="add del mod">
          <ac:chgData name="Habiba Adel" userId="b63ecdb2d9ba713d" providerId="LiveId" clId="{5A93D965-2592-45E7-A3B4-FE181DE1CC9D}" dt="2024-09-11T23:24:46.608" v="321" actId="478"/>
          <ac:grpSpMkLst>
            <pc:docMk/>
            <pc:sldMk cId="0" sldId="261"/>
            <ac:grpSpMk id="2895" creationId="{00000000-0000-0000-0000-000000000000}"/>
          </ac:grpSpMkLst>
        </pc:grpChg>
      </pc:sldChg>
      <pc:sldChg chg="addSp delSp modSp mod">
        <pc:chgData name="Habiba Adel" userId="b63ecdb2d9ba713d" providerId="LiveId" clId="{5A93D965-2592-45E7-A3B4-FE181DE1CC9D}" dt="2024-09-23T21:22:27.869" v="1018" actId="403"/>
        <pc:sldMkLst>
          <pc:docMk/>
          <pc:sldMk cId="0" sldId="262"/>
        </pc:sldMkLst>
        <pc:spChg chg="add mod">
          <ac:chgData name="Habiba Adel" userId="b63ecdb2d9ba713d" providerId="LiveId" clId="{5A93D965-2592-45E7-A3B4-FE181DE1CC9D}" dt="2024-09-23T19:07:09.135" v="767" actId="1076"/>
          <ac:spMkLst>
            <pc:docMk/>
            <pc:sldMk cId="0" sldId="262"/>
            <ac:spMk id="4" creationId="{912F01BE-AC51-4FB0-E1DA-78182C826745}"/>
          </ac:spMkLst>
        </pc:spChg>
        <pc:spChg chg="mod">
          <ac:chgData name="Habiba Adel" userId="b63ecdb2d9ba713d" providerId="LiveId" clId="{5A93D965-2592-45E7-A3B4-FE181DE1CC9D}" dt="2024-09-11T23:09:40.455" v="196" actId="1076"/>
          <ac:spMkLst>
            <pc:docMk/>
            <pc:sldMk cId="0" sldId="262"/>
            <ac:spMk id="2936" creationId="{00000000-0000-0000-0000-000000000000}"/>
          </ac:spMkLst>
        </pc:spChg>
        <pc:spChg chg="mod">
          <ac:chgData name="Habiba Adel" userId="b63ecdb2d9ba713d" providerId="LiveId" clId="{5A93D965-2592-45E7-A3B4-FE181DE1CC9D}" dt="2024-09-23T21:10:57.451" v="893" actId="1076"/>
          <ac:spMkLst>
            <pc:docMk/>
            <pc:sldMk cId="0" sldId="262"/>
            <ac:spMk id="2937" creationId="{00000000-0000-0000-0000-000000000000}"/>
          </ac:spMkLst>
        </pc:spChg>
        <pc:spChg chg="mod">
          <ac:chgData name="Habiba Adel" userId="b63ecdb2d9ba713d" providerId="LiveId" clId="{5A93D965-2592-45E7-A3B4-FE181DE1CC9D}" dt="2024-09-23T21:10:57.451" v="893" actId="1076"/>
          <ac:spMkLst>
            <pc:docMk/>
            <pc:sldMk cId="0" sldId="262"/>
            <ac:spMk id="2938" creationId="{00000000-0000-0000-0000-000000000000}"/>
          </ac:spMkLst>
        </pc:spChg>
        <pc:spChg chg="mod">
          <ac:chgData name="Habiba Adel" userId="b63ecdb2d9ba713d" providerId="LiveId" clId="{5A93D965-2592-45E7-A3B4-FE181DE1CC9D}" dt="2024-09-23T21:10:57.451" v="893" actId="1076"/>
          <ac:spMkLst>
            <pc:docMk/>
            <pc:sldMk cId="0" sldId="262"/>
            <ac:spMk id="2939" creationId="{00000000-0000-0000-0000-000000000000}"/>
          </ac:spMkLst>
        </pc:spChg>
        <pc:spChg chg="del">
          <ac:chgData name="Habiba Adel" userId="b63ecdb2d9ba713d" providerId="LiveId" clId="{5A93D965-2592-45E7-A3B4-FE181DE1CC9D}" dt="2024-09-11T22:44:42.724" v="67" actId="478"/>
          <ac:spMkLst>
            <pc:docMk/>
            <pc:sldMk cId="0" sldId="262"/>
            <ac:spMk id="2940" creationId="{00000000-0000-0000-0000-000000000000}"/>
          </ac:spMkLst>
        </pc:spChg>
        <pc:spChg chg="del">
          <ac:chgData name="Habiba Adel" userId="b63ecdb2d9ba713d" providerId="LiveId" clId="{5A93D965-2592-45E7-A3B4-FE181DE1CC9D}" dt="2024-09-11T22:44:42.724" v="67" actId="478"/>
          <ac:spMkLst>
            <pc:docMk/>
            <pc:sldMk cId="0" sldId="262"/>
            <ac:spMk id="2941" creationId="{00000000-0000-0000-0000-000000000000}"/>
          </ac:spMkLst>
        </pc:spChg>
        <pc:spChg chg="del">
          <ac:chgData name="Habiba Adel" userId="b63ecdb2d9ba713d" providerId="LiveId" clId="{5A93D965-2592-45E7-A3B4-FE181DE1CC9D}" dt="2024-09-11T22:44:42.724" v="67" actId="478"/>
          <ac:spMkLst>
            <pc:docMk/>
            <pc:sldMk cId="0" sldId="262"/>
            <ac:spMk id="2942" creationId="{00000000-0000-0000-0000-000000000000}"/>
          </ac:spMkLst>
        </pc:spChg>
        <pc:spChg chg="del">
          <ac:chgData name="Habiba Adel" userId="b63ecdb2d9ba713d" providerId="LiveId" clId="{5A93D965-2592-45E7-A3B4-FE181DE1CC9D}" dt="2024-09-11T22:44:42.724" v="67" actId="478"/>
          <ac:spMkLst>
            <pc:docMk/>
            <pc:sldMk cId="0" sldId="262"/>
            <ac:spMk id="2943" creationId="{00000000-0000-0000-0000-000000000000}"/>
          </ac:spMkLst>
        </pc:spChg>
        <pc:spChg chg="del">
          <ac:chgData name="Habiba Adel" userId="b63ecdb2d9ba713d" providerId="LiveId" clId="{5A93D965-2592-45E7-A3B4-FE181DE1CC9D}" dt="2024-09-11T22:44:42.724" v="67" actId="478"/>
          <ac:spMkLst>
            <pc:docMk/>
            <pc:sldMk cId="0" sldId="262"/>
            <ac:spMk id="2944" creationId="{00000000-0000-0000-0000-000000000000}"/>
          </ac:spMkLst>
        </pc:spChg>
        <pc:spChg chg="del">
          <ac:chgData name="Habiba Adel" userId="b63ecdb2d9ba713d" providerId="LiveId" clId="{5A93D965-2592-45E7-A3B4-FE181DE1CC9D}" dt="2024-09-11T22:44:42.724" v="67" actId="478"/>
          <ac:spMkLst>
            <pc:docMk/>
            <pc:sldMk cId="0" sldId="262"/>
            <ac:spMk id="2945" creationId="{00000000-0000-0000-0000-000000000000}"/>
          </ac:spMkLst>
        </pc:spChg>
        <pc:spChg chg="del">
          <ac:chgData name="Habiba Adel" userId="b63ecdb2d9ba713d" providerId="LiveId" clId="{5A93D965-2592-45E7-A3B4-FE181DE1CC9D}" dt="2024-09-11T22:44:42.724" v="67" actId="478"/>
          <ac:spMkLst>
            <pc:docMk/>
            <pc:sldMk cId="0" sldId="262"/>
            <ac:spMk id="2946" creationId="{00000000-0000-0000-0000-000000000000}"/>
          </ac:spMkLst>
        </pc:spChg>
        <pc:spChg chg="del">
          <ac:chgData name="Habiba Adel" userId="b63ecdb2d9ba713d" providerId="LiveId" clId="{5A93D965-2592-45E7-A3B4-FE181DE1CC9D}" dt="2024-09-11T22:44:42.724" v="67" actId="478"/>
          <ac:spMkLst>
            <pc:docMk/>
            <pc:sldMk cId="0" sldId="262"/>
            <ac:spMk id="2947" creationId="{00000000-0000-0000-0000-000000000000}"/>
          </ac:spMkLst>
        </pc:spChg>
        <pc:spChg chg="del">
          <ac:chgData name="Habiba Adel" userId="b63ecdb2d9ba713d" providerId="LiveId" clId="{5A93D965-2592-45E7-A3B4-FE181DE1CC9D}" dt="2024-09-11T22:44:42.724" v="67" actId="478"/>
          <ac:spMkLst>
            <pc:docMk/>
            <pc:sldMk cId="0" sldId="262"/>
            <ac:spMk id="2948" creationId="{00000000-0000-0000-0000-000000000000}"/>
          </ac:spMkLst>
        </pc:spChg>
        <pc:spChg chg="del">
          <ac:chgData name="Habiba Adel" userId="b63ecdb2d9ba713d" providerId="LiveId" clId="{5A93D965-2592-45E7-A3B4-FE181DE1CC9D}" dt="2024-09-11T22:44:42.724" v="67" actId="478"/>
          <ac:spMkLst>
            <pc:docMk/>
            <pc:sldMk cId="0" sldId="262"/>
            <ac:spMk id="2949" creationId="{00000000-0000-0000-0000-000000000000}"/>
          </ac:spMkLst>
        </pc:spChg>
        <pc:spChg chg="del">
          <ac:chgData name="Habiba Adel" userId="b63ecdb2d9ba713d" providerId="LiveId" clId="{5A93D965-2592-45E7-A3B4-FE181DE1CC9D}" dt="2024-09-11T22:44:42.724" v="67" actId="478"/>
          <ac:spMkLst>
            <pc:docMk/>
            <pc:sldMk cId="0" sldId="262"/>
            <ac:spMk id="2950" creationId="{00000000-0000-0000-0000-000000000000}"/>
          </ac:spMkLst>
        </pc:spChg>
        <pc:spChg chg="del">
          <ac:chgData name="Habiba Adel" userId="b63ecdb2d9ba713d" providerId="LiveId" clId="{5A93D965-2592-45E7-A3B4-FE181DE1CC9D}" dt="2024-09-11T22:44:42.724" v="67" actId="478"/>
          <ac:spMkLst>
            <pc:docMk/>
            <pc:sldMk cId="0" sldId="262"/>
            <ac:spMk id="2951" creationId="{00000000-0000-0000-0000-000000000000}"/>
          </ac:spMkLst>
        </pc:spChg>
        <pc:spChg chg="del">
          <ac:chgData name="Habiba Adel" userId="b63ecdb2d9ba713d" providerId="LiveId" clId="{5A93D965-2592-45E7-A3B4-FE181DE1CC9D}" dt="2024-09-11T22:44:42.724" v="67" actId="478"/>
          <ac:spMkLst>
            <pc:docMk/>
            <pc:sldMk cId="0" sldId="262"/>
            <ac:spMk id="2952" creationId="{00000000-0000-0000-0000-000000000000}"/>
          </ac:spMkLst>
        </pc:spChg>
        <pc:spChg chg="del">
          <ac:chgData name="Habiba Adel" userId="b63ecdb2d9ba713d" providerId="LiveId" clId="{5A93D965-2592-45E7-A3B4-FE181DE1CC9D}" dt="2024-09-11T22:44:42.724" v="67" actId="478"/>
          <ac:spMkLst>
            <pc:docMk/>
            <pc:sldMk cId="0" sldId="262"/>
            <ac:spMk id="2953" creationId="{00000000-0000-0000-0000-000000000000}"/>
          </ac:spMkLst>
        </pc:spChg>
        <pc:spChg chg="del">
          <ac:chgData name="Habiba Adel" userId="b63ecdb2d9ba713d" providerId="LiveId" clId="{5A93D965-2592-45E7-A3B4-FE181DE1CC9D}" dt="2024-09-11T22:44:42.724" v="67" actId="478"/>
          <ac:spMkLst>
            <pc:docMk/>
            <pc:sldMk cId="0" sldId="262"/>
            <ac:spMk id="2954" creationId="{00000000-0000-0000-0000-000000000000}"/>
          </ac:spMkLst>
        </pc:spChg>
        <pc:spChg chg="del">
          <ac:chgData name="Habiba Adel" userId="b63ecdb2d9ba713d" providerId="LiveId" clId="{5A93D965-2592-45E7-A3B4-FE181DE1CC9D}" dt="2024-09-11T22:44:42.724" v="67" actId="478"/>
          <ac:spMkLst>
            <pc:docMk/>
            <pc:sldMk cId="0" sldId="262"/>
            <ac:spMk id="2959" creationId="{00000000-0000-0000-0000-000000000000}"/>
          </ac:spMkLst>
        </pc:spChg>
        <pc:spChg chg="del">
          <ac:chgData name="Habiba Adel" userId="b63ecdb2d9ba713d" providerId="LiveId" clId="{5A93D965-2592-45E7-A3B4-FE181DE1CC9D}" dt="2024-09-11T22:44:42.724" v="67" actId="478"/>
          <ac:spMkLst>
            <pc:docMk/>
            <pc:sldMk cId="0" sldId="262"/>
            <ac:spMk id="2960" creationId="{00000000-0000-0000-0000-000000000000}"/>
          </ac:spMkLst>
        </pc:spChg>
        <pc:spChg chg="del">
          <ac:chgData name="Habiba Adel" userId="b63ecdb2d9ba713d" providerId="LiveId" clId="{5A93D965-2592-45E7-A3B4-FE181DE1CC9D}" dt="2024-09-11T22:44:42.724" v="67" actId="478"/>
          <ac:spMkLst>
            <pc:docMk/>
            <pc:sldMk cId="0" sldId="262"/>
            <ac:spMk id="2961" creationId="{00000000-0000-0000-0000-000000000000}"/>
          </ac:spMkLst>
        </pc:spChg>
        <pc:spChg chg="del">
          <ac:chgData name="Habiba Adel" userId="b63ecdb2d9ba713d" providerId="LiveId" clId="{5A93D965-2592-45E7-A3B4-FE181DE1CC9D}" dt="2024-09-11T22:44:42.724" v="67" actId="478"/>
          <ac:spMkLst>
            <pc:docMk/>
            <pc:sldMk cId="0" sldId="262"/>
            <ac:spMk id="2962" creationId="{00000000-0000-0000-0000-000000000000}"/>
          </ac:spMkLst>
        </pc:spChg>
        <pc:spChg chg="del">
          <ac:chgData name="Habiba Adel" userId="b63ecdb2d9ba713d" providerId="LiveId" clId="{5A93D965-2592-45E7-A3B4-FE181DE1CC9D}" dt="2024-09-11T22:44:42.724" v="67" actId="478"/>
          <ac:spMkLst>
            <pc:docMk/>
            <pc:sldMk cId="0" sldId="262"/>
            <ac:spMk id="2963" creationId="{00000000-0000-0000-0000-000000000000}"/>
          </ac:spMkLst>
        </pc:spChg>
        <pc:spChg chg="del">
          <ac:chgData name="Habiba Adel" userId="b63ecdb2d9ba713d" providerId="LiveId" clId="{5A93D965-2592-45E7-A3B4-FE181DE1CC9D}" dt="2024-09-11T22:44:42.724" v="67" actId="478"/>
          <ac:spMkLst>
            <pc:docMk/>
            <pc:sldMk cId="0" sldId="262"/>
            <ac:spMk id="2964" creationId="{00000000-0000-0000-0000-000000000000}"/>
          </ac:spMkLst>
        </pc:spChg>
        <pc:spChg chg="del">
          <ac:chgData name="Habiba Adel" userId="b63ecdb2d9ba713d" providerId="LiveId" clId="{5A93D965-2592-45E7-A3B4-FE181DE1CC9D}" dt="2024-09-11T22:44:42.724" v="67" actId="478"/>
          <ac:spMkLst>
            <pc:docMk/>
            <pc:sldMk cId="0" sldId="262"/>
            <ac:spMk id="2965" creationId="{00000000-0000-0000-0000-000000000000}"/>
          </ac:spMkLst>
        </pc:spChg>
        <pc:spChg chg="del">
          <ac:chgData name="Habiba Adel" userId="b63ecdb2d9ba713d" providerId="LiveId" clId="{5A93D965-2592-45E7-A3B4-FE181DE1CC9D}" dt="2024-09-11T22:44:42.724" v="67" actId="478"/>
          <ac:spMkLst>
            <pc:docMk/>
            <pc:sldMk cId="0" sldId="262"/>
            <ac:spMk id="2966" creationId="{00000000-0000-0000-0000-000000000000}"/>
          </ac:spMkLst>
        </pc:spChg>
        <pc:spChg chg="del">
          <ac:chgData name="Habiba Adel" userId="b63ecdb2d9ba713d" providerId="LiveId" clId="{5A93D965-2592-45E7-A3B4-FE181DE1CC9D}" dt="2024-09-11T22:44:42.724" v="67" actId="478"/>
          <ac:spMkLst>
            <pc:docMk/>
            <pc:sldMk cId="0" sldId="262"/>
            <ac:spMk id="2967" creationId="{00000000-0000-0000-0000-000000000000}"/>
          </ac:spMkLst>
        </pc:spChg>
        <pc:spChg chg="del">
          <ac:chgData name="Habiba Adel" userId="b63ecdb2d9ba713d" providerId="LiveId" clId="{5A93D965-2592-45E7-A3B4-FE181DE1CC9D}" dt="2024-09-11T22:44:42.724" v="67" actId="478"/>
          <ac:spMkLst>
            <pc:docMk/>
            <pc:sldMk cId="0" sldId="262"/>
            <ac:spMk id="2968" creationId="{00000000-0000-0000-0000-000000000000}"/>
          </ac:spMkLst>
        </pc:spChg>
        <pc:spChg chg="del">
          <ac:chgData name="Habiba Adel" userId="b63ecdb2d9ba713d" providerId="LiveId" clId="{5A93D965-2592-45E7-A3B4-FE181DE1CC9D}" dt="2024-09-11T22:44:42.724" v="67" actId="478"/>
          <ac:spMkLst>
            <pc:docMk/>
            <pc:sldMk cId="0" sldId="262"/>
            <ac:spMk id="2969" creationId="{00000000-0000-0000-0000-000000000000}"/>
          </ac:spMkLst>
        </pc:spChg>
        <pc:spChg chg="del">
          <ac:chgData name="Habiba Adel" userId="b63ecdb2d9ba713d" providerId="LiveId" clId="{5A93D965-2592-45E7-A3B4-FE181DE1CC9D}" dt="2024-09-11T22:44:42.724" v="67" actId="478"/>
          <ac:spMkLst>
            <pc:docMk/>
            <pc:sldMk cId="0" sldId="262"/>
            <ac:spMk id="2970" creationId="{00000000-0000-0000-0000-000000000000}"/>
          </ac:spMkLst>
        </pc:spChg>
        <pc:spChg chg="del">
          <ac:chgData name="Habiba Adel" userId="b63ecdb2d9ba713d" providerId="LiveId" clId="{5A93D965-2592-45E7-A3B4-FE181DE1CC9D}" dt="2024-09-11T22:44:42.724" v="67" actId="478"/>
          <ac:spMkLst>
            <pc:docMk/>
            <pc:sldMk cId="0" sldId="262"/>
            <ac:spMk id="2971" creationId="{00000000-0000-0000-0000-000000000000}"/>
          </ac:spMkLst>
        </pc:spChg>
        <pc:spChg chg="del">
          <ac:chgData name="Habiba Adel" userId="b63ecdb2d9ba713d" providerId="LiveId" clId="{5A93D965-2592-45E7-A3B4-FE181DE1CC9D}" dt="2024-09-11T22:44:42.724" v="67" actId="478"/>
          <ac:spMkLst>
            <pc:docMk/>
            <pc:sldMk cId="0" sldId="262"/>
            <ac:spMk id="2972" creationId="{00000000-0000-0000-0000-000000000000}"/>
          </ac:spMkLst>
        </pc:spChg>
        <pc:spChg chg="del">
          <ac:chgData name="Habiba Adel" userId="b63ecdb2d9ba713d" providerId="LiveId" clId="{5A93D965-2592-45E7-A3B4-FE181DE1CC9D}" dt="2024-09-11T22:44:42.724" v="67" actId="478"/>
          <ac:spMkLst>
            <pc:docMk/>
            <pc:sldMk cId="0" sldId="262"/>
            <ac:spMk id="2973" creationId="{00000000-0000-0000-0000-000000000000}"/>
          </ac:spMkLst>
        </pc:spChg>
        <pc:spChg chg="del">
          <ac:chgData name="Habiba Adel" userId="b63ecdb2d9ba713d" providerId="LiveId" clId="{5A93D965-2592-45E7-A3B4-FE181DE1CC9D}" dt="2024-09-11T22:44:42.724" v="67" actId="478"/>
          <ac:spMkLst>
            <pc:docMk/>
            <pc:sldMk cId="0" sldId="262"/>
            <ac:spMk id="2974" creationId="{00000000-0000-0000-0000-000000000000}"/>
          </ac:spMkLst>
        </pc:spChg>
        <pc:spChg chg="del">
          <ac:chgData name="Habiba Adel" userId="b63ecdb2d9ba713d" providerId="LiveId" clId="{5A93D965-2592-45E7-A3B4-FE181DE1CC9D}" dt="2024-09-11T22:44:42.724" v="67" actId="478"/>
          <ac:spMkLst>
            <pc:docMk/>
            <pc:sldMk cId="0" sldId="262"/>
            <ac:spMk id="2975" creationId="{00000000-0000-0000-0000-000000000000}"/>
          </ac:spMkLst>
        </pc:spChg>
        <pc:spChg chg="del">
          <ac:chgData name="Habiba Adel" userId="b63ecdb2d9ba713d" providerId="LiveId" clId="{5A93D965-2592-45E7-A3B4-FE181DE1CC9D}" dt="2024-09-11T22:44:42.724" v="67" actId="478"/>
          <ac:spMkLst>
            <pc:docMk/>
            <pc:sldMk cId="0" sldId="262"/>
            <ac:spMk id="2976" creationId="{00000000-0000-0000-0000-000000000000}"/>
          </ac:spMkLst>
        </pc:spChg>
        <pc:spChg chg="del">
          <ac:chgData name="Habiba Adel" userId="b63ecdb2d9ba713d" providerId="LiveId" clId="{5A93D965-2592-45E7-A3B4-FE181DE1CC9D}" dt="2024-09-11T22:44:42.724" v="67" actId="478"/>
          <ac:spMkLst>
            <pc:docMk/>
            <pc:sldMk cId="0" sldId="262"/>
            <ac:spMk id="2977" creationId="{00000000-0000-0000-0000-000000000000}"/>
          </ac:spMkLst>
        </pc:spChg>
        <pc:spChg chg="del">
          <ac:chgData name="Habiba Adel" userId="b63ecdb2d9ba713d" providerId="LiveId" clId="{5A93D965-2592-45E7-A3B4-FE181DE1CC9D}" dt="2024-09-11T22:44:42.724" v="67" actId="478"/>
          <ac:spMkLst>
            <pc:docMk/>
            <pc:sldMk cId="0" sldId="262"/>
            <ac:spMk id="2978" creationId="{00000000-0000-0000-0000-000000000000}"/>
          </ac:spMkLst>
        </pc:spChg>
        <pc:spChg chg="del">
          <ac:chgData name="Habiba Adel" userId="b63ecdb2d9ba713d" providerId="LiveId" clId="{5A93D965-2592-45E7-A3B4-FE181DE1CC9D}" dt="2024-09-11T22:44:42.724" v="67" actId="478"/>
          <ac:spMkLst>
            <pc:docMk/>
            <pc:sldMk cId="0" sldId="262"/>
            <ac:spMk id="2979" creationId="{00000000-0000-0000-0000-000000000000}"/>
          </ac:spMkLst>
        </pc:spChg>
        <pc:spChg chg="del">
          <ac:chgData name="Habiba Adel" userId="b63ecdb2d9ba713d" providerId="LiveId" clId="{5A93D965-2592-45E7-A3B4-FE181DE1CC9D}" dt="2024-09-11T22:44:42.724" v="67" actId="478"/>
          <ac:spMkLst>
            <pc:docMk/>
            <pc:sldMk cId="0" sldId="262"/>
            <ac:spMk id="2980" creationId="{00000000-0000-0000-0000-000000000000}"/>
          </ac:spMkLst>
        </pc:spChg>
        <pc:spChg chg="del">
          <ac:chgData name="Habiba Adel" userId="b63ecdb2d9ba713d" providerId="LiveId" clId="{5A93D965-2592-45E7-A3B4-FE181DE1CC9D}" dt="2024-09-11T22:44:42.724" v="67" actId="478"/>
          <ac:spMkLst>
            <pc:docMk/>
            <pc:sldMk cId="0" sldId="262"/>
            <ac:spMk id="2981" creationId="{00000000-0000-0000-0000-000000000000}"/>
          </ac:spMkLst>
        </pc:spChg>
        <pc:spChg chg="del">
          <ac:chgData name="Habiba Adel" userId="b63ecdb2d9ba713d" providerId="LiveId" clId="{5A93D965-2592-45E7-A3B4-FE181DE1CC9D}" dt="2024-09-11T22:44:42.724" v="67" actId="478"/>
          <ac:spMkLst>
            <pc:docMk/>
            <pc:sldMk cId="0" sldId="262"/>
            <ac:spMk id="2982" creationId="{00000000-0000-0000-0000-000000000000}"/>
          </ac:spMkLst>
        </pc:spChg>
        <pc:spChg chg="del">
          <ac:chgData name="Habiba Adel" userId="b63ecdb2d9ba713d" providerId="LiveId" clId="{5A93D965-2592-45E7-A3B4-FE181DE1CC9D}" dt="2024-09-11T22:44:42.724" v="67" actId="478"/>
          <ac:spMkLst>
            <pc:docMk/>
            <pc:sldMk cId="0" sldId="262"/>
            <ac:spMk id="2992" creationId="{00000000-0000-0000-0000-000000000000}"/>
          </ac:spMkLst>
        </pc:spChg>
        <pc:spChg chg="del">
          <ac:chgData name="Habiba Adel" userId="b63ecdb2d9ba713d" providerId="LiveId" clId="{5A93D965-2592-45E7-A3B4-FE181DE1CC9D}" dt="2024-09-11T22:44:42.724" v="67" actId="478"/>
          <ac:spMkLst>
            <pc:docMk/>
            <pc:sldMk cId="0" sldId="262"/>
            <ac:spMk id="2993" creationId="{00000000-0000-0000-0000-000000000000}"/>
          </ac:spMkLst>
        </pc:spChg>
        <pc:spChg chg="del">
          <ac:chgData name="Habiba Adel" userId="b63ecdb2d9ba713d" providerId="LiveId" clId="{5A93D965-2592-45E7-A3B4-FE181DE1CC9D}" dt="2024-09-11T22:44:42.724" v="67" actId="478"/>
          <ac:spMkLst>
            <pc:docMk/>
            <pc:sldMk cId="0" sldId="262"/>
            <ac:spMk id="2994" creationId="{00000000-0000-0000-0000-000000000000}"/>
          </ac:spMkLst>
        </pc:spChg>
        <pc:spChg chg="del">
          <ac:chgData name="Habiba Adel" userId="b63ecdb2d9ba713d" providerId="LiveId" clId="{5A93D965-2592-45E7-A3B4-FE181DE1CC9D}" dt="2024-09-11T22:44:42.724" v="67" actId="478"/>
          <ac:spMkLst>
            <pc:docMk/>
            <pc:sldMk cId="0" sldId="262"/>
            <ac:spMk id="2995" creationId="{00000000-0000-0000-0000-000000000000}"/>
          </ac:spMkLst>
        </pc:spChg>
        <pc:spChg chg="del">
          <ac:chgData name="Habiba Adel" userId="b63ecdb2d9ba713d" providerId="LiveId" clId="{5A93D965-2592-45E7-A3B4-FE181DE1CC9D}" dt="2024-09-11T22:44:42.724" v="67" actId="478"/>
          <ac:spMkLst>
            <pc:docMk/>
            <pc:sldMk cId="0" sldId="262"/>
            <ac:spMk id="2996" creationId="{00000000-0000-0000-0000-000000000000}"/>
          </ac:spMkLst>
        </pc:spChg>
        <pc:spChg chg="del">
          <ac:chgData name="Habiba Adel" userId="b63ecdb2d9ba713d" providerId="LiveId" clId="{5A93D965-2592-45E7-A3B4-FE181DE1CC9D}" dt="2024-09-11T22:44:42.724" v="67" actId="478"/>
          <ac:spMkLst>
            <pc:docMk/>
            <pc:sldMk cId="0" sldId="262"/>
            <ac:spMk id="2997" creationId="{00000000-0000-0000-0000-000000000000}"/>
          </ac:spMkLst>
        </pc:spChg>
        <pc:spChg chg="del">
          <ac:chgData name="Habiba Adel" userId="b63ecdb2d9ba713d" providerId="LiveId" clId="{5A93D965-2592-45E7-A3B4-FE181DE1CC9D}" dt="2024-09-11T22:44:42.724" v="67" actId="478"/>
          <ac:spMkLst>
            <pc:docMk/>
            <pc:sldMk cId="0" sldId="262"/>
            <ac:spMk id="2998" creationId="{00000000-0000-0000-0000-000000000000}"/>
          </ac:spMkLst>
        </pc:spChg>
        <pc:spChg chg="del">
          <ac:chgData name="Habiba Adel" userId="b63ecdb2d9ba713d" providerId="LiveId" clId="{5A93D965-2592-45E7-A3B4-FE181DE1CC9D}" dt="2024-09-11T22:44:42.724" v="67" actId="478"/>
          <ac:spMkLst>
            <pc:docMk/>
            <pc:sldMk cId="0" sldId="262"/>
            <ac:spMk id="2999" creationId="{00000000-0000-0000-0000-000000000000}"/>
          </ac:spMkLst>
        </pc:spChg>
        <pc:spChg chg="del">
          <ac:chgData name="Habiba Adel" userId="b63ecdb2d9ba713d" providerId="LiveId" clId="{5A93D965-2592-45E7-A3B4-FE181DE1CC9D}" dt="2024-09-11T22:44:42.724" v="67" actId="478"/>
          <ac:spMkLst>
            <pc:docMk/>
            <pc:sldMk cId="0" sldId="262"/>
            <ac:spMk id="3000" creationId="{00000000-0000-0000-0000-000000000000}"/>
          </ac:spMkLst>
        </pc:spChg>
        <pc:spChg chg="del">
          <ac:chgData name="Habiba Adel" userId="b63ecdb2d9ba713d" providerId="LiveId" clId="{5A93D965-2592-45E7-A3B4-FE181DE1CC9D}" dt="2024-09-11T22:44:42.724" v="67" actId="478"/>
          <ac:spMkLst>
            <pc:docMk/>
            <pc:sldMk cId="0" sldId="262"/>
            <ac:spMk id="3001" creationId="{00000000-0000-0000-0000-000000000000}"/>
          </ac:spMkLst>
        </pc:spChg>
        <pc:spChg chg="del">
          <ac:chgData name="Habiba Adel" userId="b63ecdb2d9ba713d" providerId="LiveId" clId="{5A93D965-2592-45E7-A3B4-FE181DE1CC9D}" dt="2024-09-11T22:44:42.724" v="67" actId="478"/>
          <ac:spMkLst>
            <pc:docMk/>
            <pc:sldMk cId="0" sldId="262"/>
            <ac:spMk id="3002" creationId="{00000000-0000-0000-0000-000000000000}"/>
          </ac:spMkLst>
        </pc:spChg>
        <pc:spChg chg="del">
          <ac:chgData name="Habiba Adel" userId="b63ecdb2d9ba713d" providerId="LiveId" clId="{5A93D965-2592-45E7-A3B4-FE181DE1CC9D}" dt="2024-09-11T22:44:42.724" v="67" actId="478"/>
          <ac:spMkLst>
            <pc:docMk/>
            <pc:sldMk cId="0" sldId="262"/>
            <ac:spMk id="3003" creationId="{00000000-0000-0000-0000-000000000000}"/>
          </ac:spMkLst>
        </pc:spChg>
        <pc:spChg chg="del">
          <ac:chgData name="Habiba Adel" userId="b63ecdb2d9ba713d" providerId="LiveId" clId="{5A93D965-2592-45E7-A3B4-FE181DE1CC9D}" dt="2024-09-11T22:44:42.724" v="67" actId="478"/>
          <ac:spMkLst>
            <pc:docMk/>
            <pc:sldMk cId="0" sldId="262"/>
            <ac:spMk id="3004" creationId="{00000000-0000-0000-0000-000000000000}"/>
          </ac:spMkLst>
        </pc:spChg>
        <pc:spChg chg="del">
          <ac:chgData name="Habiba Adel" userId="b63ecdb2d9ba713d" providerId="LiveId" clId="{5A93D965-2592-45E7-A3B4-FE181DE1CC9D}" dt="2024-09-11T22:44:42.724" v="67" actId="478"/>
          <ac:spMkLst>
            <pc:docMk/>
            <pc:sldMk cId="0" sldId="262"/>
            <ac:spMk id="3005" creationId="{00000000-0000-0000-0000-000000000000}"/>
          </ac:spMkLst>
        </pc:spChg>
        <pc:spChg chg="del">
          <ac:chgData name="Habiba Adel" userId="b63ecdb2d9ba713d" providerId="LiveId" clId="{5A93D965-2592-45E7-A3B4-FE181DE1CC9D}" dt="2024-09-11T22:44:42.724" v="67" actId="478"/>
          <ac:spMkLst>
            <pc:docMk/>
            <pc:sldMk cId="0" sldId="262"/>
            <ac:spMk id="3006" creationId="{00000000-0000-0000-0000-000000000000}"/>
          </ac:spMkLst>
        </pc:spChg>
        <pc:spChg chg="del">
          <ac:chgData name="Habiba Adel" userId="b63ecdb2d9ba713d" providerId="LiveId" clId="{5A93D965-2592-45E7-A3B4-FE181DE1CC9D}" dt="2024-09-11T22:44:42.724" v="67" actId="478"/>
          <ac:spMkLst>
            <pc:docMk/>
            <pc:sldMk cId="0" sldId="262"/>
            <ac:spMk id="3007" creationId="{00000000-0000-0000-0000-000000000000}"/>
          </ac:spMkLst>
        </pc:spChg>
        <pc:spChg chg="del">
          <ac:chgData name="Habiba Adel" userId="b63ecdb2d9ba713d" providerId="LiveId" clId="{5A93D965-2592-45E7-A3B4-FE181DE1CC9D}" dt="2024-09-11T22:44:42.724" v="67" actId="478"/>
          <ac:spMkLst>
            <pc:docMk/>
            <pc:sldMk cId="0" sldId="262"/>
            <ac:spMk id="3008" creationId="{00000000-0000-0000-0000-000000000000}"/>
          </ac:spMkLst>
        </pc:spChg>
        <pc:spChg chg="del">
          <ac:chgData name="Habiba Adel" userId="b63ecdb2d9ba713d" providerId="LiveId" clId="{5A93D965-2592-45E7-A3B4-FE181DE1CC9D}" dt="2024-09-11T22:44:42.724" v="67" actId="478"/>
          <ac:spMkLst>
            <pc:docMk/>
            <pc:sldMk cId="0" sldId="262"/>
            <ac:spMk id="3009" creationId="{00000000-0000-0000-0000-000000000000}"/>
          </ac:spMkLst>
        </pc:spChg>
        <pc:spChg chg="del">
          <ac:chgData name="Habiba Adel" userId="b63ecdb2d9ba713d" providerId="LiveId" clId="{5A93D965-2592-45E7-A3B4-FE181DE1CC9D}" dt="2024-09-11T22:44:42.724" v="67" actId="478"/>
          <ac:spMkLst>
            <pc:docMk/>
            <pc:sldMk cId="0" sldId="262"/>
            <ac:spMk id="3010" creationId="{00000000-0000-0000-0000-000000000000}"/>
          </ac:spMkLst>
        </pc:spChg>
        <pc:spChg chg="del">
          <ac:chgData name="Habiba Adel" userId="b63ecdb2d9ba713d" providerId="LiveId" clId="{5A93D965-2592-45E7-A3B4-FE181DE1CC9D}" dt="2024-09-11T22:44:42.724" v="67" actId="478"/>
          <ac:spMkLst>
            <pc:docMk/>
            <pc:sldMk cId="0" sldId="262"/>
            <ac:spMk id="3011" creationId="{00000000-0000-0000-0000-000000000000}"/>
          </ac:spMkLst>
        </pc:spChg>
        <pc:spChg chg="del">
          <ac:chgData name="Habiba Adel" userId="b63ecdb2d9ba713d" providerId="LiveId" clId="{5A93D965-2592-45E7-A3B4-FE181DE1CC9D}" dt="2024-09-11T22:44:42.724" v="67" actId="478"/>
          <ac:spMkLst>
            <pc:docMk/>
            <pc:sldMk cId="0" sldId="262"/>
            <ac:spMk id="3012" creationId="{00000000-0000-0000-0000-000000000000}"/>
          </ac:spMkLst>
        </pc:spChg>
        <pc:spChg chg="del">
          <ac:chgData name="Habiba Adel" userId="b63ecdb2d9ba713d" providerId="LiveId" clId="{5A93D965-2592-45E7-A3B4-FE181DE1CC9D}" dt="2024-09-11T22:44:42.724" v="67" actId="478"/>
          <ac:spMkLst>
            <pc:docMk/>
            <pc:sldMk cId="0" sldId="262"/>
            <ac:spMk id="3013" creationId="{00000000-0000-0000-0000-000000000000}"/>
          </ac:spMkLst>
        </pc:spChg>
        <pc:spChg chg="del">
          <ac:chgData name="Habiba Adel" userId="b63ecdb2d9ba713d" providerId="LiveId" clId="{5A93D965-2592-45E7-A3B4-FE181DE1CC9D}" dt="2024-09-11T22:44:42.724" v="67" actId="478"/>
          <ac:spMkLst>
            <pc:docMk/>
            <pc:sldMk cId="0" sldId="262"/>
            <ac:spMk id="3014" creationId="{00000000-0000-0000-0000-000000000000}"/>
          </ac:spMkLst>
        </pc:spChg>
        <pc:spChg chg="del">
          <ac:chgData name="Habiba Adel" userId="b63ecdb2d9ba713d" providerId="LiveId" clId="{5A93D965-2592-45E7-A3B4-FE181DE1CC9D}" dt="2024-09-11T22:44:42.724" v="67" actId="478"/>
          <ac:spMkLst>
            <pc:docMk/>
            <pc:sldMk cId="0" sldId="262"/>
            <ac:spMk id="3020" creationId="{00000000-0000-0000-0000-000000000000}"/>
          </ac:spMkLst>
        </pc:spChg>
        <pc:spChg chg="del">
          <ac:chgData name="Habiba Adel" userId="b63ecdb2d9ba713d" providerId="LiveId" clId="{5A93D965-2592-45E7-A3B4-FE181DE1CC9D}" dt="2024-09-11T22:44:42.724" v="67" actId="478"/>
          <ac:spMkLst>
            <pc:docMk/>
            <pc:sldMk cId="0" sldId="262"/>
            <ac:spMk id="3021" creationId="{00000000-0000-0000-0000-000000000000}"/>
          </ac:spMkLst>
        </pc:spChg>
        <pc:spChg chg="del">
          <ac:chgData name="Habiba Adel" userId="b63ecdb2d9ba713d" providerId="LiveId" clId="{5A93D965-2592-45E7-A3B4-FE181DE1CC9D}" dt="2024-09-11T22:45:33.351" v="77" actId="478"/>
          <ac:spMkLst>
            <pc:docMk/>
            <pc:sldMk cId="0" sldId="262"/>
            <ac:spMk id="3022" creationId="{00000000-0000-0000-0000-000000000000}"/>
          </ac:spMkLst>
        </pc:spChg>
        <pc:spChg chg="del">
          <ac:chgData name="Habiba Adel" userId="b63ecdb2d9ba713d" providerId="LiveId" clId="{5A93D965-2592-45E7-A3B4-FE181DE1CC9D}" dt="2024-09-11T22:44:42.724" v="67" actId="478"/>
          <ac:spMkLst>
            <pc:docMk/>
            <pc:sldMk cId="0" sldId="262"/>
            <ac:spMk id="3023" creationId="{00000000-0000-0000-0000-000000000000}"/>
          </ac:spMkLst>
        </pc:spChg>
        <pc:spChg chg="del">
          <ac:chgData name="Habiba Adel" userId="b63ecdb2d9ba713d" providerId="LiveId" clId="{5A93D965-2592-45E7-A3B4-FE181DE1CC9D}" dt="2024-09-11T22:44:42.724" v="67" actId="478"/>
          <ac:spMkLst>
            <pc:docMk/>
            <pc:sldMk cId="0" sldId="262"/>
            <ac:spMk id="3024" creationId="{00000000-0000-0000-0000-000000000000}"/>
          </ac:spMkLst>
        </pc:spChg>
        <pc:spChg chg="del">
          <ac:chgData name="Habiba Adel" userId="b63ecdb2d9ba713d" providerId="LiveId" clId="{5A93D965-2592-45E7-A3B4-FE181DE1CC9D}" dt="2024-09-11T22:45:42.312" v="78" actId="478"/>
          <ac:spMkLst>
            <pc:docMk/>
            <pc:sldMk cId="0" sldId="262"/>
            <ac:spMk id="3054" creationId="{00000000-0000-0000-0000-000000000000}"/>
          </ac:spMkLst>
        </pc:spChg>
        <pc:spChg chg="del">
          <ac:chgData name="Habiba Adel" userId="b63ecdb2d9ba713d" providerId="LiveId" clId="{5A93D965-2592-45E7-A3B4-FE181DE1CC9D}" dt="2024-09-11T22:45:07.990" v="71" actId="478"/>
          <ac:spMkLst>
            <pc:docMk/>
            <pc:sldMk cId="0" sldId="262"/>
            <ac:spMk id="3055" creationId="{00000000-0000-0000-0000-000000000000}"/>
          </ac:spMkLst>
        </pc:spChg>
        <pc:spChg chg="del">
          <ac:chgData name="Habiba Adel" userId="b63ecdb2d9ba713d" providerId="LiveId" clId="{5A93D965-2592-45E7-A3B4-FE181DE1CC9D}" dt="2024-09-11T22:45:23.148" v="76" actId="478"/>
          <ac:spMkLst>
            <pc:docMk/>
            <pc:sldMk cId="0" sldId="262"/>
            <ac:spMk id="3056" creationId="{00000000-0000-0000-0000-000000000000}"/>
          </ac:spMkLst>
        </pc:spChg>
        <pc:spChg chg="del">
          <ac:chgData name="Habiba Adel" userId="b63ecdb2d9ba713d" providerId="LiveId" clId="{5A93D965-2592-45E7-A3B4-FE181DE1CC9D}" dt="2024-09-11T22:44:42.724" v="67" actId="478"/>
          <ac:spMkLst>
            <pc:docMk/>
            <pc:sldMk cId="0" sldId="262"/>
            <ac:spMk id="3057" creationId="{00000000-0000-0000-0000-000000000000}"/>
          </ac:spMkLst>
        </pc:spChg>
        <pc:spChg chg="del">
          <ac:chgData name="Habiba Adel" userId="b63ecdb2d9ba713d" providerId="LiveId" clId="{5A93D965-2592-45E7-A3B4-FE181DE1CC9D}" dt="2024-09-11T22:45:42.312" v="78" actId="478"/>
          <ac:spMkLst>
            <pc:docMk/>
            <pc:sldMk cId="0" sldId="262"/>
            <ac:spMk id="3058" creationId="{00000000-0000-0000-0000-000000000000}"/>
          </ac:spMkLst>
        </pc:spChg>
        <pc:spChg chg="del">
          <ac:chgData name="Habiba Adel" userId="b63ecdb2d9ba713d" providerId="LiveId" clId="{5A93D965-2592-45E7-A3B4-FE181DE1CC9D}" dt="2024-09-11T22:44:42.724" v="67" actId="478"/>
          <ac:spMkLst>
            <pc:docMk/>
            <pc:sldMk cId="0" sldId="262"/>
            <ac:spMk id="3059" creationId="{00000000-0000-0000-0000-000000000000}"/>
          </ac:spMkLst>
        </pc:spChg>
        <pc:spChg chg="del">
          <ac:chgData name="Habiba Adel" userId="b63ecdb2d9ba713d" providerId="LiveId" clId="{5A93D965-2592-45E7-A3B4-FE181DE1CC9D}" dt="2024-09-11T22:45:42.312" v="78" actId="478"/>
          <ac:spMkLst>
            <pc:docMk/>
            <pc:sldMk cId="0" sldId="262"/>
            <ac:spMk id="3060" creationId="{00000000-0000-0000-0000-000000000000}"/>
          </ac:spMkLst>
        </pc:spChg>
        <pc:spChg chg="del">
          <ac:chgData name="Habiba Adel" userId="b63ecdb2d9ba713d" providerId="LiveId" clId="{5A93D965-2592-45E7-A3B4-FE181DE1CC9D}" dt="2024-09-11T22:45:23.148" v="76" actId="478"/>
          <ac:spMkLst>
            <pc:docMk/>
            <pc:sldMk cId="0" sldId="262"/>
            <ac:spMk id="3061" creationId="{00000000-0000-0000-0000-000000000000}"/>
          </ac:spMkLst>
        </pc:spChg>
        <pc:spChg chg="del">
          <ac:chgData name="Habiba Adel" userId="b63ecdb2d9ba713d" providerId="LiveId" clId="{5A93D965-2592-45E7-A3B4-FE181DE1CC9D}" dt="2024-09-11T22:44:42.724" v="67" actId="478"/>
          <ac:spMkLst>
            <pc:docMk/>
            <pc:sldMk cId="0" sldId="262"/>
            <ac:spMk id="3062" creationId="{00000000-0000-0000-0000-000000000000}"/>
          </ac:spMkLst>
        </pc:spChg>
        <pc:spChg chg="del">
          <ac:chgData name="Habiba Adel" userId="b63ecdb2d9ba713d" providerId="LiveId" clId="{5A93D965-2592-45E7-A3B4-FE181DE1CC9D}" dt="2024-09-11T22:44:42.724" v="67" actId="478"/>
          <ac:spMkLst>
            <pc:docMk/>
            <pc:sldMk cId="0" sldId="262"/>
            <ac:spMk id="3063" creationId="{00000000-0000-0000-0000-000000000000}"/>
          </ac:spMkLst>
        </pc:spChg>
        <pc:spChg chg="del">
          <ac:chgData name="Habiba Adel" userId="b63ecdb2d9ba713d" providerId="LiveId" clId="{5A93D965-2592-45E7-A3B4-FE181DE1CC9D}" dt="2024-09-11T22:44:42.724" v="67" actId="478"/>
          <ac:spMkLst>
            <pc:docMk/>
            <pc:sldMk cId="0" sldId="262"/>
            <ac:spMk id="3064" creationId="{00000000-0000-0000-0000-000000000000}"/>
          </ac:spMkLst>
        </pc:spChg>
        <pc:spChg chg="del">
          <ac:chgData name="Habiba Adel" userId="b63ecdb2d9ba713d" providerId="LiveId" clId="{5A93D965-2592-45E7-A3B4-FE181DE1CC9D}" dt="2024-09-11T22:44:42.724" v="67" actId="478"/>
          <ac:spMkLst>
            <pc:docMk/>
            <pc:sldMk cId="0" sldId="262"/>
            <ac:spMk id="3065" creationId="{00000000-0000-0000-0000-000000000000}"/>
          </ac:spMkLst>
        </pc:spChg>
        <pc:spChg chg="del">
          <ac:chgData name="Habiba Adel" userId="b63ecdb2d9ba713d" providerId="LiveId" clId="{5A93D965-2592-45E7-A3B4-FE181DE1CC9D}" dt="2024-09-11T22:45:15.194" v="74" actId="478"/>
          <ac:spMkLst>
            <pc:docMk/>
            <pc:sldMk cId="0" sldId="262"/>
            <ac:spMk id="3066" creationId="{00000000-0000-0000-0000-000000000000}"/>
          </ac:spMkLst>
        </pc:spChg>
        <pc:spChg chg="del">
          <ac:chgData name="Habiba Adel" userId="b63ecdb2d9ba713d" providerId="LiveId" clId="{5A93D965-2592-45E7-A3B4-FE181DE1CC9D}" dt="2024-09-11T22:44:42.724" v="67" actId="478"/>
          <ac:spMkLst>
            <pc:docMk/>
            <pc:sldMk cId="0" sldId="262"/>
            <ac:spMk id="3067" creationId="{00000000-0000-0000-0000-000000000000}"/>
          </ac:spMkLst>
        </pc:spChg>
        <pc:spChg chg="del">
          <ac:chgData name="Habiba Adel" userId="b63ecdb2d9ba713d" providerId="LiveId" clId="{5A93D965-2592-45E7-A3B4-FE181DE1CC9D}" dt="2024-09-11T22:45:23.148" v="76" actId="478"/>
          <ac:spMkLst>
            <pc:docMk/>
            <pc:sldMk cId="0" sldId="262"/>
            <ac:spMk id="3068" creationId="{00000000-0000-0000-0000-000000000000}"/>
          </ac:spMkLst>
        </pc:spChg>
        <pc:spChg chg="del">
          <ac:chgData name="Habiba Adel" userId="b63ecdb2d9ba713d" providerId="LiveId" clId="{5A93D965-2592-45E7-A3B4-FE181DE1CC9D}" dt="2024-09-11T22:44:42.724" v="67" actId="478"/>
          <ac:spMkLst>
            <pc:docMk/>
            <pc:sldMk cId="0" sldId="262"/>
            <ac:spMk id="3069" creationId="{00000000-0000-0000-0000-000000000000}"/>
          </ac:spMkLst>
        </pc:spChg>
        <pc:spChg chg="del">
          <ac:chgData name="Habiba Adel" userId="b63ecdb2d9ba713d" providerId="LiveId" clId="{5A93D965-2592-45E7-A3B4-FE181DE1CC9D}" dt="2024-09-11T22:45:23.148" v="76" actId="478"/>
          <ac:spMkLst>
            <pc:docMk/>
            <pc:sldMk cId="0" sldId="262"/>
            <ac:spMk id="3070" creationId="{00000000-0000-0000-0000-000000000000}"/>
          </ac:spMkLst>
        </pc:spChg>
        <pc:spChg chg="del">
          <ac:chgData name="Habiba Adel" userId="b63ecdb2d9ba713d" providerId="LiveId" clId="{5A93D965-2592-45E7-A3B4-FE181DE1CC9D}" dt="2024-09-11T22:44:42.724" v="67" actId="478"/>
          <ac:spMkLst>
            <pc:docMk/>
            <pc:sldMk cId="0" sldId="262"/>
            <ac:spMk id="3071" creationId="{00000000-0000-0000-0000-000000000000}"/>
          </ac:spMkLst>
        </pc:spChg>
        <pc:spChg chg="del">
          <ac:chgData name="Habiba Adel" userId="b63ecdb2d9ba713d" providerId="LiveId" clId="{5A93D965-2592-45E7-A3B4-FE181DE1CC9D}" dt="2024-09-11T22:44:42.724" v="67" actId="478"/>
          <ac:spMkLst>
            <pc:docMk/>
            <pc:sldMk cId="0" sldId="262"/>
            <ac:spMk id="3072" creationId="{00000000-0000-0000-0000-000000000000}"/>
          </ac:spMkLst>
        </pc:spChg>
        <pc:spChg chg="del">
          <ac:chgData name="Habiba Adel" userId="b63ecdb2d9ba713d" providerId="LiveId" clId="{5A93D965-2592-45E7-A3B4-FE181DE1CC9D}" dt="2024-09-11T22:45:23.148" v="76" actId="478"/>
          <ac:spMkLst>
            <pc:docMk/>
            <pc:sldMk cId="0" sldId="262"/>
            <ac:spMk id="3073" creationId="{00000000-0000-0000-0000-000000000000}"/>
          </ac:spMkLst>
        </pc:spChg>
        <pc:spChg chg="del">
          <ac:chgData name="Habiba Adel" userId="b63ecdb2d9ba713d" providerId="LiveId" clId="{5A93D965-2592-45E7-A3B4-FE181DE1CC9D}" dt="2024-09-11T22:45:23.148" v="76" actId="478"/>
          <ac:spMkLst>
            <pc:docMk/>
            <pc:sldMk cId="0" sldId="262"/>
            <ac:spMk id="3074" creationId="{00000000-0000-0000-0000-000000000000}"/>
          </ac:spMkLst>
        </pc:spChg>
        <pc:spChg chg="del">
          <ac:chgData name="Habiba Adel" userId="b63ecdb2d9ba713d" providerId="LiveId" clId="{5A93D965-2592-45E7-A3B4-FE181DE1CC9D}" dt="2024-09-11T22:45:23.148" v="76" actId="478"/>
          <ac:spMkLst>
            <pc:docMk/>
            <pc:sldMk cId="0" sldId="262"/>
            <ac:spMk id="3075" creationId="{00000000-0000-0000-0000-000000000000}"/>
          </ac:spMkLst>
        </pc:spChg>
        <pc:spChg chg="del">
          <ac:chgData name="Habiba Adel" userId="b63ecdb2d9ba713d" providerId="LiveId" clId="{5A93D965-2592-45E7-A3B4-FE181DE1CC9D}" dt="2024-09-11T22:44:42.724" v="67" actId="478"/>
          <ac:spMkLst>
            <pc:docMk/>
            <pc:sldMk cId="0" sldId="262"/>
            <ac:spMk id="3076" creationId="{00000000-0000-0000-0000-000000000000}"/>
          </ac:spMkLst>
        </pc:spChg>
        <pc:spChg chg="del">
          <ac:chgData name="Habiba Adel" userId="b63ecdb2d9ba713d" providerId="LiveId" clId="{5A93D965-2592-45E7-A3B4-FE181DE1CC9D}" dt="2024-09-11T22:45:15.194" v="74" actId="478"/>
          <ac:spMkLst>
            <pc:docMk/>
            <pc:sldMk cId="0" sldId="262"/>
            <ac:spMk id="3077" creationId="{00000000-0000-0000-0000-000000000000}"/>
          </ac:spMkLst>
        </pc:spChg>
        <pc:spChg chg="del">
          <ac:chgData name="Habiba Adel" userId="b63ecdb2d9ba713d" providerId="LiveId" clId="{5A93D965-2592-45E7-A3B4-FE181DE1CC9D}" dt="2024-09-11T22:44:42.724" v="67" actId="478"/>
          <ac:spMkLst>
            <pc:docMk/>
            <pc:sldMk cId="0" sldId="262"/>
            <ac:spMk id="3078" creationId="{00000000-0000-0000-0000-000000000000}"/>
          </ac:spMkLst>
        </pc:spChg>
        <pc:spChg chg="del">
          <ac:chgData name="Habiba Adel" userId="b63ecdb2d9ba713d" providerId="LiveId" clId="{5A93D965-2592-45E7-A3B4-FE181DE1CC9D}" dt="2024-09-11T22:44:42.724" v="67" actId="478"/>
          <ac:spMkLst>
            <pc:docMk/>
            <pc:sldMk cId="0" sldId="262"/>
            <ac:spMk id="3079" creationId="{00000000-0000-0000-0000-000000000000}"/>
          </ac:spMkLst>
        </pc:spChg>
        <pc:spChg chg="del">
          <ac:chgData name="Habiba Adel" userId="b63ecdb2d9ba713d" providerId="LiveId" clId="{5A93D965-2592-45E7-A3B4-FE181DE1CC9D}" dt="2024-09-11T22:44:42.724" v="67" actId="478"/>
          <ac:spMkLst>
            <pc:docMk/>
            <pc:sldMk cId="0" sldId="262"/>
            <ac:spMk id="3080" creationId="{00000000-0000-0000-0000-000000000000}"/>
          </ac:spMkLst>
        </pc:spChg>
        <pc:spChg chg="del">
          <ac:chgData name="Habiba Adel" userId="b63ecdb2d9ba713d" providerId="LiveId" clId="{5A93D965-2592-45E7-A3B4-FE181DE1CC9D}" dt="2024-09-11T22:44:42.724" v="67" actId="478"/>
          <ac:spMkLst>
            <pc:docMk/>
            <pc:sldMk cId="0" sldId="262"/>
            <ac:spMk id="3081" creationId="{00000000-0000-0000-0000-000000000000}"/>
          </ac:spMkLst>
        </pc:spChg>
        <pc:spChg chg="del">
          <ac:chgData name="Habiba Adel" userId="b63ecdb2d9ba713d" providerId="LiveId" clId="{5A93D965-2592-45E7-A3B4-FE181DE1CC9D}" dt="2024-09-11T22:44:42.724" v="67" actId="478"/>
          <ac:spMkLst>
            <pc:docMk/>
            <pc:sldMk cId="0" sldId="262"/>
            <ac:spMk id="3082" creationId="{00000000-0000-0000-0000-000000000000}"/>
          </ac:spMkLst>
        </pc:spChg>
        <pc:spChg chg="del">
          <ac:chgData name="Habiba Adel" userId="b63ecdb2d9ba713d" providerId="LiveId" clId="{5A93D965-2592-45E7-A3B4-FE181DE1CC9D}" dt="2024-09-11T22:44:42.724" v="67" actId="478"/>
          <ac:spMkLst>
            <pc:docMk/>
            <pc:sldMk cId="0" sldId="262"/>
            <ac:spMk id="3083" creationId="{00000000-0000-0000-0000-000000000000}"/>
          </ac:spMkLst>
        </pc:spChg>
        <pc:spChg chg="del">
          <ac:chgData name="Habiba Adel" userId="b63ecdb2d9ba713d" providerId="LiveId" clId="{5A93D965-2592-45E7-A3B4-FE181DE1CC9D}" dt="2024-09-11T22:44:42.724" v="67" actId="478"/>
          <ac:spMkLst>
            <pc:docMk/>
            <pc:sldMk cId="0" sldId="262"/>
            <ac:spMk id="3084" creationId="{00000000-0000-0000-0000-000000000000}"/>
          </ac:spMkLst>
        </pc:spChg>
        <pc:spChg chg="del">
          <ac:chgData name="Habiba Adel" userId="b63ecdb2d9ba713d" providerId="LiveId" clId="{5A93D965-2592-45E7-A3B4-FE181DE1CC9D}" dt="2024-09-11T22:45:23.148" v="76" actId="478"/>
          <ac:spMkLst>
            <pc:docMk/>
            <pc:sldMk cId="0" sldId="262"/>
            <ac:spMk id="3085" creationId="{00000000-0000-0000-0000-000000000000}"/>
          </ac:spMkLst>
        </pc:spChg>
        <pc:spChg chg="del">
          <ac:chgData name="Habiba Adel" userId="b63ecdb2d9ba713d" providerId="LiveId" clId="{5A93D965-2592-45E7-A3B4-FE181DE1CC9D}" dt="2024-09-11T22:44:42.724" v="67" actId="478"/>
          <ac:spMkLst>
            <pc:docMk/>
            <pc:sldMk cId="0" sldId="262"/>
            <ac:spMk id="3086" creationId="{00000000-0000-0000-0000-000000000000}"/>
          </ac:spMkLst>
        </pc:spChg>
        <pc:spChg chg="del">
          <ac:chgData name="Habiba Adel" userId="b63ecdb2d9ba713d" providerId="LiveId" clId="{5A93D965-2592-45E7-A3B4-FE181DE1CC9D}" dt="2024-09-11T22:44:42.724" v="67" actId="478"/>
          <ac:spMkLst>
            <pc:docMk/>
            <pc:sldMk cId="0" sldId="262"/>
            <ac:spMk id="3087" creationId="{00000000-0000-0000-0000-000000000000}"/>
          </ac:spMkLst>
        </pc:spChg>
        <pc:spChg chg="del">
          <ac:chgData name="Habiba Adel" userId="b63ecdb2d9ba713d" providerId="LiveId" clId="{5A93D965-2592-45E7-A3B4-FE181DE1CC9D}" dt="2024-09-11T22:44:42.724" v="67" actId="478"/>
          <ac:spMkLst>
            <pc:docMk/>
            <pc:sldMk cId="0" sldId="262"/>
            <ac:spMk id="3088" creationId="{00000000-0000-0000-0000-000000000000}"/>
          </ac:spMkLst>
        </pc:spChg>
        <pc:spChg chg="del">
          <ac:chgData name="Habiba Adel" userId="b63ecdb2d9ba713d" providerId="LiveId" clId="{5A93D965-2592-45E7-A3B4-FE181DE1CC9D}" dt="2024-09-11T22:44:42.724" v="67" actId="478"/>
          <ac:spMkLst>
            <pc:docMk/>
            <pc:sldMk cId="0" sldId="262"/>
            <ac:spMk id="3089" creationId="{00000000-0000-0000-0000-000000000000}"/>
          </ac:spMkLst>
        </pc:spChg>
        <pc:spChg chg="del">
          <ac:chgData name="Habiba Adel" userId="b63ecdb2d9ba713d" providerId="LiveId" clId="{5A93D965-2592-45E7-A3B4-FE181DE1CC9D}" dt="2024-09-11T22:44:42.724" v="67" actId="478"/>
          <ac:spMkLst>
            <pc:docMk/>
            <pc:sldMk cId="0" sldId="262"/>
            <ac:spMk id="3090" creationId="{00000000-0000-0000-0000-000000000000}"/>
          </ac:spMkLst>
        </pc:spChg>
        <pc:spChg chg="del">
          <ac:chgData name="Habiba Adel" userId="b63ecdb2d9ba713d" providerId="LiveId" clId="{5A93D965-2592-45E7-A3B4-FE181DE1CC9D}" dt="2024-09-11T22:44:42.724" v="67" actId="478"/>
          <ac:spMkLst>
            <pc:docMk/>
            <pc:sldMk cId="0" sldId="262"/>
            <ac:spMk id="3091" creationId="{00000000-0000-0000-0000-000000000000}"/>
          </ac:spMkLst>
        </pc:spChg>
        <pc:spChg chg="del">
          <ac:chgData name="Habiba Adel" userId="b63ecdb2d9ba713d" providerId="LiveId" clId="{5A93D965-2592-45E7-A3B4-FE181DE1CC9D}" dt="2024-09-11T22:44:42.724" v="67" actId="478"/>
          <ac:spMkLst>
            <pc:docMk/>
            <pc:sldMk cId="0" sldId="262"/>
            <ac:spMk id="3092" creationId="{00000000-0000-0000-0000-000000000000}"/>
          </ac:spMkLst>
        </pc:spChg>
        <pc:spChg chg="del">
          <ac:chgData name="Habiba Adel" userId="b63ecdb2d9ba713d" providerId="LiveId" clId="{5A93D965-2592-45E7-A3B4-FE181DE1CC9D}" dt="2024-09-11T22:45:23.148" v="76" actId="478"/>
          <ac:spMkLst>
            <pc:docMk/>
            <pc:sldMk cId="0" sldId="262"/>
            <ac:spMk id="3093" creationId="{00000000-0000-0000-0000-000000000000}"/>
          </ac:spMkLst>
        </pc:spChg>
        <pc:spChg chg="del">
          <ac:chgData name="Habiba Adel" userId="b63ecdb2d9ba713d" providerId="LiveId" clId="{5A93D965-2592-45E7-A3B4-FE181DE1CC9D}" dt="2024-09-11T22:44:42.724" v="67" actId="478"/>
          <ac:spMkLst>
            <pc:docMk/>
            <pc:sldMk cId="0" sldId="262"/>
            <ac:spMk id="3094" creationId="{00000000-0000-0000-0000-000000000000}"/>
          </ac:spMkLst>
        </pc:spChg>
        <pc:spChg chg="del">
          <ac:chgData name="Habiba Adel" userId="b63ecdb2d9ba713d" providerId="LiveId" clId="{5A93D965-2592-45E7-A3B4-FE181DE1CC9D}" dt="2024-09-11T22:45:42.312" v="78" actId="478"/>
          <ac:spMkLst>
            <pc:docMk/>
            <pc:sldMk cId="0" sldId="262"/>
            <ac:spMk id="3095" creationId="{00000000-0000-0000-0000-000000000000}"/>
          </ac:spMkLst>
        </pc:spChg>
        <pc:spChg chg="del">
          <ac:chgData name="Habiba Adel" userId="b63ecdb2d9ba713d" providerId="LiveId" clId="{5A93D965-2592-45E7-A3B4-FE181DE1CC9D}" dt="2024-09-11T22:45:42.312" v="78" actId="478"/>
          <ac:spMkLst>
            <pc:docMk/>
            <pc:sldMk cId="0" sldId="262"/>
            <ac:spMk id="3096" creationId="{00000000-0000-0000-0000-000000000000}"/>
          </ac:spMkLst>
        </pc:spChg>
        <pc:spChg chg="del">
          <ac:chgData name="Habiba Adel" userId="b63ecdb2d9ba713d" providerId="LiveId" clId="{5A93D965-2592-45E7-A3B4-FE181DE1CC9D}" dt="2024-09-11T22:44:42.724" v="67" actId="478"/>
          <ac:spMkLst>
            <pc:docMk/>
            <pc:sldMk cId="0" sldId="262"/>
            <ac:spMk id="3097" creationId="{00000000-0000-0000-0000-000000000000}"/>
          </ac:spMkLst>
        </pc:spChg>
        <pc:spChg chg="del">
          <ac:chgData name="Habiba Adel" userId="b63ecdb2d9ba713d" providerId="LiveId" clId="{5A93D965-2592-45E7-A3B4-FE181DE1CC9D}" dt="2024-09-11T22:45:23.148" v="76" actId="478"/>
          <ac:spMkLst>
            <pc:docMk/>
            <pc:sldMk cId="0" sldId="262"/>
            <ac:spMk id="3098" creationId="{00000000-0000-0000-0000-000000000000}"/>
          </ac:spMkLst>
        </pc:spChg>
        <pc:spChg chg="del">
          <ac:chgData name="Habiba Adel" userId="b63ecdb2d9ba713d" providerId="LiveId" clId="{5A93D965-2592-45E7-A3B4-FE181DE1CC9D}" dt="2024-09-11T22:45:15.194" v="74" actId="478"/>
          <ac:spMkLst>
            <pc:docMk/>
            <pc:sldMk cId="0" sldId="262"/>
            <ac:spMk id="3099" creationId="{00000000-0000-0000-0000-000000000000}"/>
          </ac:spMkLst>
        </pc:spChg>
        <pc:spChg chg="del">
          <ac:chgData name="Habiba Adel" userId="b63ecdb2d9ba713d" providerId="LiveId" clId="{5A93D965-2592-45E7-A3B4-FE181DE1CC9D}" dt="2024-09-11T22:44:42.724" v="67" actId="478"/>
          <ac:spMkLst>
            <pc:docMk/>
            <pc:sldMk cId="0" sldId="262"/>
            <ac:spMk id="3100" creationId="{00000000-0000-0000-0000-000000000000}"/>
          </ac:spMkLst>
        </pc:spChg>
        <pc:spChg chg="del">
          <ac:chgData name="Habiba Adel" userId="b63ecdb2d9ba713d" providerId="LiveId" clId="{5A93D965-2592-45E7-A3B4-FE181DE1CC9D}" dt="2024-09-11T22:45:23.148" v="76" actId="478"/>
          <ac:spMkLst>
            <pc:docMk/>
            <pc:sldMk cId="0" sldId="262"/>
            <ac:spMk id="3101" creationId="{00000000-0000-0000-0000-000000000000}"/>
          </ac:spMkLst>
        </pc:spChg>
        <pc:spChg chg="del">
          <ac:chgData name="Habiba Adel" userId="b63ecdb2d9ba713d" providerId="LiveId" clId="{5A93D965-2592-45E7-A3B4-FE181DE1CC9D}" dt="2024-09-11T22:45:42.312" v="78" actId="478"/>
          <ac:spMkLst>
            <pc:docMk/>
            <pc:sldMk cId="0" sldId="262"/>
            <ac:spMk id="3102" creationId="{00000000-0000-0000-0000-000000000000}"/>
          </ac:spMkLst>
        </pc:spChg>
        <pc:spChg chg="del">
          <ac:chgData name="Habiba Adel" userId="b63ecdb2d9ba713d" providerId="LiveId" clId="{5A93D965-2592-45E7-A3B4-FE181DE1CC9D}" dt="2024-09-11T22:45:10.027" v="72" actId="478"/>
          <ac:spMkLst>
            <pc:docMk/>
            <pc:sldMk cId="0" sldId="262"/>
            <ac:spMk id="3103" creationId="{00000000-0000-0000-0000-000000000000}"/>
          </ac:spMkLst>
        </pc:spChg>
        <pc:spChg chg="del">
          <ac:chgData name="Habiba Adel" userId="b63ecdb2d9ba713d" providerId="LiveId" clId="{5A93D965-2592-45E7-A3B4-FE181DE1CC9D}" dt="2024-09-11T22:45:23.148" v="76" actId="478"/>
          <ac:spMkLst>
            <pc:docMk/>
            <pc:sldMk cId="0" sldId="262"/>
            <ac:spMk id="3104" creationId="{00000000-0000-0000-0000-000000000000}"/>
          </ac:spMkLst>
        </pc:spChg>
        <pc:spChg chg="del">
          <ac:chgData name="Habiba Adel" userId="b63ecdb2d9ba713d" providerId="LiveId" clId="{5A93D965-2592-45E7-A3B4-FE181DE1CC9D}" dt="2024-09-11T22:45:42.312" v="78" actId="478"/>
          <ac:spMkLst>
            <pc:docMk/>
            <pc:sldMk cId="0" sldId="262"/>
            <ac:spMk id="3105" creationId="{00000000-0000-0000-0000-000000000000}"/>
          </ac:spMkLst>
        </pc:spChg>
        <pc:spChg chg="del">
          <ac:chgData name="Habiba Adel" userId="b63ecdb2d9ba713d" providerId="LiveId" clId="{5A93D965-2592-45E7-A3B4-FE181DE1CC9D}" dt="2024-09-11T22:45:19.665" v="75" actId="478"/>
          <ac:spMkLst>
            <pc:docMk/>
            <pc:sldMk cId="0" sldId="262"/>
            <ac:spMk id="3106" creationId="{00000000-0000-0000-0000-000000000000}"/>
          </ac:spMkLst>
        </pc:spChg>
        <pc:spChg chg="del">
          <ac:chgData name="Habiba Adel" userId="b63ecdb2d9ba713d" providerId="LiveId" clId="{5A93D965-2592-45E7-A3B4-FE181DE1CC9D}" dt="2024-09-11T22:44:42.724" v="67" actId="478"/>
          <ac:spMkLst>
            <pc:docMk/>
            <pc:sldMk cId="0" sldId="262"/>
            <ac:spMk id="3107" creationId="{00000000-0000-0000-0000-000000000000}"/>
          </ac:spMkLst>
        </pc:spChg>
        <pc:spChg chg="del">
          <ac:chgData name="Habiba Adel" userId="b63ecdb2d9ba713d" providerId="LiveId" clId="{5A93D965-2592-45E7-A3B4-FE181DE1CC9D}" dt="2024-09-11T22:45:42.312" v="78" actId="478"/>
          <ac:spMkLst>
            <pc:docMk/>
            <pc:sldMk cId="0" sldId="262"/>
            <ac:spMk id="3108" creationId="{00000000-0000-0000-0000-000000000000}"/>
          </ac:spMkLst>
        </pc:spChg>
        <pc:spChg chg="del">
          <ac:chgData name="Habiba Adel" userId="b63ecdb2d9ba713d" providerId="LiveId" clId="{5A93D965-2592-45E7-A3B4-FE181DE1CC9D}" dt="2024-09-11T22:45:23.148" v="76" actId="478"/>
          <ac:spMkLst>
            <pc:docMk/>
            <pc:sldMk cId="0" sldId="262"/>
            <ac:spMk id="3109" creationId="{00000000-0000-0000-0000-000000000000}"/>
          </ac:spMkLst>
        </pc:spChg>
        <pc:spChg chg="del">
          <ac:chgData name="Habiba Adel" userId="b63ecdb2d9ba713d" providerId="LiveId" clId="{5A93D965-2592-45E7-A3B4-FE181DE1CC9D}" dt="2024-09-11T22:44:42.724" v="67" actId="478"/>
          <ac:spMkLst>
            <pc:docMk/>
            <pc:sldMk cId="0" sldId="262"/>
            <ac:spMk id="3110" creationId="{00000000-0000-0000-0000-000000000000}"/>
          </ac:spMkLst>
        </pc:spChg>
        <pc:spChg chg="del">
          <ac:chgData name="Habiba Adel" userId="b63ecdb2d9ba713d" providerId="LiveId" clId="{5A93D965-2592-45E7-A3B4-FE181DE1CC9D}" dt="2024-09-11T22:45:15.194" v="74" actId="478"/>
          <ac:spMkLst>
            <pc:docMk/>
            <pc:sldMk cId="0" sldId="262"/>
            <ac:spMk id="3111" creationId="{00000000-0000-0000-0000-000000000000}"/>
          </ac:spMkLst>
        </pc:spChg>
        <pc:spChg chg="del">
          <ac:chgData name="Habiba Adel" userId="b63ecdb2d9ba713d" providerId="LiveId" clId="{5A93D965-2592-45E7-A3B4-FE181DE1CC9D}" dt="2024-09-11T22:45:15.194" v="74" actId="478"/>
          <ac:spMkLst>
            <pc:docMk/>
            <pc:sldMk cId="0" sldId="262"/>
            <ac:spMk id="3112" creationId="{00000000-0000-0000-0000-000000000000}"/>
          </ac:spMkLst>
        </pc:spChg>
        <pc:spChg chg="del">
          <ac:chgData name="Habiba Adel" userId="b63ecdb2d9ba713d" providerId="LiveId" clId="{5A93D965-2592-45E7-A3B4-FE181DE1CC9D}" dt="2024-09-11T22:44:42.724" v="67" actId="478"/>
          <ac:spMkLst>
            <pc:docMk/>
            <pc:sldMk cId="0" sldId="262"/>
            <ac:spMk id="3113" creationId="{00000000-0000-0000-0000-000000000000}"/>
          </ac:spMkLst>
        </pc:spChg>
        <pc:spChg chg="del">
          <ac:chgData name="Habiba Adel" userId="b63ecdb2d9ba713d" providerId="LiveId" clId="{5A93D965-2592-45E7-A3B4-FE181DE1CC9D}" dt="2024-09-11T22:44:42.724" v="67" actId="478"/>
          <ac:spMkLst>
            <pc:docMk/>
            <pc:sldMk cId="0" sldId="262"/>
            <ac:spMk id="3114" creationId="{00000000-0000-0000-0000-000000000000}"/>
          </ac:spMkLst>
        </pc:spChg>
        <pc:spChg chg="del">
          <ac:chgData name="Habiba Adel" userId="b63ecdb2d9ba713d" providerId="LiveId" clId="{5A93D965-2592-45E7-A3B4-FE181DE1CC9D}" dt="2024-09-11T22:44:42.724" v="67" actId="478"/>
          <ac:spMkLst>
            <pc:docMk/>
            <pc:sldMk cId="0" sldId="262"/>
            <ac:spMk id="3115" creationId="{00000000-0000-0000-0000-000000000000}"/>
          </ac:spMkLst>
        </pc:spChg>
        <pc:spChg chg="del">
          <ac:chgData name="Habiba Adel" userId="b63ecdb2d9ba713d" providerId="LiveId" clId="{5A93D965-2592-45E7-A3B4-FE181DE1CC9D}" dt="2024-09-11T22:44:42.724" v="67" actId="478"/>
          <ac:spMkLst>
            <pc:docMk/>
            <pc:sldMk cId="0" sldId="262"/>
            <ac:spMk id="3116" creationId="{00000000-0000-0000-0000-000000000000}"/>
          </ac:spMkLst>
        </pc:spChg>
        <pc:spChg chg="del">
          <ac:chgData name="Habiba Adel" userId="b63ecdb2d9ba713d" providerId="LiveId" clId="{5A93D965-2592-45E7-A3B4-FE181DE1CC9D}" dt="2024-09-11T22:45:15.194" v="74" actId="478"/>
          <ac:spMkLst>
            <pc:docMk/>
            <pc:sldMk cId="0" sldId="262"/>
            <ac:spMk id="3117" creationId="{00000000-0000-0000-0000-000000000000}"/>
          </ac:spMkLst>
        </pc:spChg>
        <pc:spChg chg="del">
          <ac:chgData name="Habiba Adel" userId="b63ecdb2d9ba713d" providerId="LiveId" clId="{5A93D965-2592-45E7-A3B4-FE181DE1CC9D}" dt="2024-09-11T22:44:42.724" v="67" actId="478"/>
          <ac:spMkLst>
            <pc:docMk/>
            <pc:sldMk cId="0" sldId="262"/>
            <ac:spMk id="3118" creationId="{00000000-0000-0000-0000-000000000000}"/>
          </ac:spMkLst>
        </pc:spChg>
        <pc:spChg chg="del">
          <ac:chgData name="Habiba Adel" userId="b63ecdb2d9ba713d" providerId="LiveId" clId="{5A93D965-2592-45E7-A3B4-FE181DE1CC9D}" dt="2024-09-11T22:44:42.724" v="67" actId="478"/>
          <ac:spMkLst>
            <pc:docMk/>
            <pc:sldMk cId="0" sldId="262"/>
            <ac:spMk id="3119" creationId="{00000000-0000-0000-0000-000000000000}"/>
          </ac:spMkLst>
        </pc:spChg>
        <pc:spChg chg="del">
          <ac:chgData name="Habiba Adel" userId="b63ecdb2d9ba713d" providerId="LiveId" clId="{5A93D965-2592-45E7-A3B4-FE181DE1CC9D}" dt="2024-09-11T22:44:42.724" v="67" actId="478"/>
          <ac:spMkLst>
            <pc:docMk/>
            <pc:sldMk cId="0" sldId="262"/>
            <ac:spMk id="3120" creationId="{00000000-0000-0000-0000-000000000000}"/>
          </ac:spMkLst>
        </pc:spChg>
        <pc:spChg chg="del">
          <ac:chgData name="Habiba Adel" userId="b63ecdb2d9ba713d" providerId="LiveId" clId="{5A93D965-2592-45E7-A3B4-FE181DE1CC9D}" dt="2024-09-11T22:45:23.148" v="76" actId="478"/>
          <ac:spMkLst>
            <pc:docMk/>
            <pc:sldMk cId="0" sldId="262"/>
            <ac:spMk id="3121" creationId="{00000000-0000-0000-0000-000000000000}"/>
          </ac:spMkLst>
        </pc:spChg>
        <pc:spChg chg="del">
          <ac:chgData name="Habiba Adel" userId="b63ecdb2d9ba713d" providerId="LiveId" clId="{5A93D965-2592-45E7-A3B4-FE181DE1CC9D}" dt="2024-09-11T22:44:42.724" v="67" actId="478"/>
          <ac:spMkLst>
            <pc:docMk/>
            <pc:sldMk cId="0" sldId="262"/>
            <ac:spMk id="3122" creationId="{00000000-0000-0000-0000-000000000000}"/>
          </ac:spMkLst>
        </pc:spChg>
        <pc:spChg chg="del">
          <ac:chgData name="Habiba Adel" userId="b63ecdb2d9ba713d" providerId="LiveId" clId="{5A93D965-2592-45E7-A3B4-FE181DE1CC9D}" dt="2024-09-11T22:45:42.312" v="78" actId="478"/>
          <ac:spMkLst>
            <pc:docMk/>
            <pc:sldMk cId="0" sldId="262"/>
            <ac:spMk id="3123" creationId="{00000000-0000-0000-0000-000000000000}"/>
          </ac:spMkLst>
        </pc:spChg>
        <pc:spChg chg="del">
          <ac:chgData name="Habiba Adel" userId="b63ecdb2d9ba713d" providerId="LiveId" clId="{5A93D965-2592-45E7-A3B4-FE181DE1CC9D}" dt="2024-09-11T22:44:42.724" v="67" actId="478"/>
          <ac:spMkLst>
            <pc:docMk/>
            <pc:sldMk cId="0" sldId="262"/>
            <ac:spMk id="3124" creationId="{00000000-0000-0000-0000-000000000000}"/>
          </ac:spMkLst>
        </pc:spChg>
        <pc:spChg chg="del">
          <ac:chgData name="Habiba Adel" userId="b63ecdb2d9ba713d" providerId="LiveId" clId="{5A93D965-2592-45E7-A3B4-FE181DE1CC9D}" dt="2024-09-11T22:45:42.312" v="78" actId="478"/>
          <ac:spMkLst>
            <pc:docMk/>
            <pc:sldMk cId="0" sldId="262"/>
            <ac:spMk id="3125" creationId="{00000000-0000-0000-0000-000000000000}"/>
          </ac:spMkLst>
        </pc:spChg>
        <pc:spChg chg="del">
          <ac:chgData name="Habiba Adel" userId="b63ecdb2d9ba713d" providerId="LiveId" clId="{5A93D965-2592-45E7-A3B4-FE181DE1CC9D}" dt="2024-09-11T22:44:42.724" v="67" actId="478"/>
          <ac:spMkLst>
            <pc:docMk/>
            <pc:sldMk cId="0" sldId="262"/>
            <ac:spMk id="3126" creationId="{00000000-0000-0000-0000-000000000000}"/>
          </ac:spMkLst>
        </pc:spChg>
        <pc:spChg chg="del">
          <ac:chgData name="Habiba Adel" userId="b63ecdb2d9ba713d" providerId="LiveId" clId="{5A93D965-2592-45E7-A3B4-FE181DE1CC9D}" dt="2024-09-11T22:44:42.724" v="67" actId="478"/>
          <ac:spMkLst>
            <pc:docMk/>
            <pc:sldMk cId="0" sldId="262"/>
            <ac:spMk id="3127" creationId="{00000000-0000-0000-0000-000000000000}"/>
          </ac:spMkLst>
        </pc:spChg>
        <pc:spChg chg="del">
          <ac:chgData name="Habiba Adel" userId="b63ecdb2d9ba713d" providerId="LiveId" clId="{5A93D965-2592-45E7-A3B4-FE181DE1CC9D}" dt="2024-09-11T22:44:42.724" v="67" actId="478"/>
          <ac:spMkLst>
            <pc:docMk/>
            <pc:sldMk cId="0" sldId="262"/>
            <ac:spMk id="3128" creationId="{00000000-0000-0000-0000-000000000000}"/>
          </ac:spMkLst>
        </pc:spChg>
        <pc:spChg chg="del">
          <ac:chgData name="Habiba Adel" userId="b63ecdb2d9ba713d" providerId="LiveId" clId="{5A93D965-2592-45E7-A3B4-FE181DE1CC9D}" dt="2024-09-11T22:45:42.312" v="78" actId="478"/>
          <ac:spMkLst>
            <pc:docMk/>
            <pc:sldMk cId="0" sldId="262"/>
            <ac:spMk id="3129" creationId="{00000000-0000-0000-0000-000000000000}"/>
          </ac:spMkLst>
        </pc:spChg>
        <pc:spChg chg="del">
          <ac:chgData name="Habiba Adel" userId="b63ecdb2d9ba713d" providerId="LiveId" clId="{5A93D965-2592-45E7-A3B4-FE181DE1CC9D}" dt="2024-09-11T22:44:42.724" v="67" actId="478"/>
          <ac:spMkLst>
            <pc:docMk/>
            <pc:sldMk cId="0" sldId="262"/>
            <ac:spMk id="3130" creationId="{00000000-0000-0000-0000-000000000000}"/>
          </ac:spMkLst>
        </pc:spChg>
        <pc:spChg chg="del">
          <ac:chgData name="Habiba Adel" userId="b63ecdb2d9ba713d" providerId="LiveId" clId="{5A93D965-2592-45E7-A3B4-FE181DE1CC9D}" dt="2024-09-11T22:45:42.312" v="78" actId="478"/>
          <ac:spMkLst>
            <pc:docMk/>
            <pc:sldMk cId="0" sldId="262"/>
            <ac:spMk id="3131" creationId="{00000000-0000-0000-0000-000000000000}"/>
          </ac:spMkLst>
        </pc:spChg>
        <pc:spChg chg="del">
          <ac:chgData name="Habiba Adel" userId="b63ecdb2d9ba713d" providerId="LiveId" clId="{5A93D965-2592-45E7-A3B4-FE181DE1CC9D}" dt="2024-09-11T22:44:42.724" v="67" actId="478"/>
          <ac:spMkLst>
            <pc:docMk/>
            <pc:sldMk cId="0" sldId="262"/>
            <ac:spMk id="3132" creationId="{00000000-0000-0000-0000-000000000000}"/>
          </ac:spMkLst>
        </pc:spChg>
        <pc:spChg chg="del">
          <ac:chgData name="Habiba Adel" userId="b63ecdb2d9ba713d" providerId="LiveId" clId="{5A93D965-2592-45E7-A3B4-FE181DE1CC9D}" dt="2024-09-11T22:45:23.148" v="76" actId="478"/>
          <ac:spMkLst>
            <pc:docMk/>
            <pc:sldMk cId="0" sldId="262"/>
            <ac:spMk id="3133" creationId="{00000000-0000-0000-0000-000000000000}"/>
          </ac:spMkLst>
        </pc:spChg>
        <pc:spChg chg="del">
          <ac:chgData name="Habiba Adel" userId="b63ecdb2d9ba713d" providerId="LiveId" clId="{5A93D965-2592-45E7-A3B4-FE181DE1CC9D}" dt="2024-09-11T22:44:42.724" v="67" actId="478"/>
          <ac:spMkLst>
            <pc:docMk/>
            <pc:sldMk cId="0" sldId="262"/>
            <ac:spMk id="3134" creationId="{00000000-0000-0000-0000-000000000000}"/>
          </ac:spMkLst>
        </pc:spChg>
        <pc:spChg chg="del">
          <ac:chgData name="Habiba Adel" userId="b63ecdb2d9ba713d" providerId="LiveId" clId="{5A93D965-2592-45E7-A3B4-FE181DE1CC9D}" dt="2024-09-11T22:45:42.312" v="78" actId="478"/>
          <ac:spMkLst>
            <pc:docMk/>
            <pc:sldMk cId="0" sldId="262"/>
            <ac:spMk id="3135" creationId="{00000000-0000-0000-0000-000000000000}"/>
          </ac:spMkLst>
        </pc:spChg>
        <pc:spChg chg="del">
          <ac:chgData name="Habiba Adel" userId="b63ecdb2d9ba713d" providerId="LiveId" clId="{5A93D965-2592-45E7-A3B4-FE181DE1CC9D}" dt="2024-09-11T22:44:39.027" v="66" actId="478"/>
          <ac:spMkLst>
            <pc:docMk/>
            <pc:sldMk cId="0" sldId="262"/>
            <ac:spMk id="3136" creationId="{00000000-0000-0000-0000-000000000000}"/>
          </ac:spMkLst>
        </pc:spChg>
        <pc:spChg chg="del">
          <ac:chgData name="Habiba Adel" userId="b63ecdb2d9ba713d" providerId="LiveId" clId="{5A93D965-2592-45E7-A3B4-FE181DE1CC9D}" dt="2024-09-11T22:44:42.724" v="67" actId="478"/>
          <ac:spMkLst>
            <pc:docMk/>
            <pc:sldMk cId="0" sldId="262"/>
            <ac:spMk id="3137" creationId="{00000000-0000-0000-0000-000000000000}"/>
          </ac:spMkLst>
        </pc:spChg>
        <pc:spChg chg="del">
          <ac:chgData name="Habiba Adel" userId="b63ecdb2d9ba713d" providerId="LiveId" clId="{5A93D965-2592-45E7-A3B4-FE181DE1CC9D}" dt="2024-09-11T22:44:42.724" v="67" actId="478"/>
          <ac:spMkLst>
            <pc:docMk/>
            <pc:sldMk cId="0" sldId="262"/>
            <ac:spMk id="3138" creationId="{00000000-0000-0000-0000-000000000000}"/>
          </ac:spMkLst>
        </pc:spChg>
        <pc:spChg chg="del">
          <ac:chgData name="Habiba Adel" userId="b63ecdb2d9ba713d" providerId="LiveId" clId="{5A93D965-2592-45E7-A3B4-FE181DE1CC9D}" dt="2024-09-11T22:44:42.724" v="67" actId="478"/>
          <ac:spMkLst>
            <pc:docMk/>
            <pc:sldMk cId="0" sldId="262"/>
            <ac:spMk id="3139" creationId="{00000000-0000-0000-0000-000000000000}"/>
          </ac:spMkLst>
        </pc:spChg>
        <pc:spChg chg="del">
          <ac:chgData name="Habiba Adel" userId="b63ecdb2d9ba713d" providerId="LiveId" clId="{5A93D965-2592-45E7-A3B4-FE181DE1CC9D}" dt="2024-09-11T22:44:42.724" v="67" actId="478"/>
          <ac:spMkLst>
            <pc:docMk/>
            <pc:sldMk cId="0" sldId="262"/>
            <ac:spMk id="3140" creationId="{00000000-0000-0000-0000-000000000000}"/>
          </ac:spMkLst>
        </pc:spChg>
        <pc:spChg chg="del">
          <ac:chgData name="Habiba Adel" userId="b63ecdb2d9ba713d" providerId="LiveId" clId="{5A93D965-2592-45E7-A3B4-FE181DE1CC9D}" dt="2024-09-11T22:44:42.724" v="67" actId="478"/>
          <ac:spMkLst>
            <pc:docMk/>
            <pc:sldMk cId="0" sldId="262"/>
            <ac:spMk id="3141" creationId="{00000000-0000-0000-0000-000000000000}"/>
          </ac:spMkLst>
        </pc:spChg>
        <pc:spChg chg="del">
          <ac:chgData name="Habiba Adel" userId="b63ecdb2d9ba713d" providerId="LiveId" clId="{5A93D965-2592-45E7-A3B4-FE181DE1CC9D}" dt="2024-09-11T22:44:42.724" v="67" actId="478"/>
          <ac:spMkLst>
            <pc:docMk/>
            <pc:sldMk cId="0" sldId="262"/>
            <ac:spMk id="3142" creationId="{00000000-0000-0000-0000-000000000000}"/>
          </ac:spMkLst>
        </pc:spChg>
        <pc:spChg chg="del">
          <ac:chgData name="Habiba Adel" userId="b63ecdb2d9ba713d" providerId="LiveId" clId="{5A93D965-2592-45E7-A3B4-FE181DE1CC9D}" dt="2024-09-11T22:44:42.724" v="67" actId="478"/>
          <ac:spMkLst>
            <pc:docMk/>
            <pc:sldMk cId="0" sldId="262"/>
            <ac:spMk id="3143" creationId="{00000000-0000-0000-0000-000000000000}"/>
          </ac:spMkLst>
        </pc:spChg>
        <pc:spChg chg="del">
          <ac:chgData name="Habiba Adel" userId="b63ecdb2d9ba713d" providerId="LiveId" clId="{5A93D965-2592-45E7-A3B4-FE181DE1CC9D}" dt="2024-09-11T22:44:42.724" v="67" actId="478"/>
          <ac:spMkLst>
            <pc:docMk/>
            <pc:sldMk cId="0" sldId="262"/>
            <ac:spMk id="3144" creationId="{00000000-0000-0000-0000-000000000000}"/>
          </ac:spMkLst>
        </pc:spChg>
        <pc:spChg chg="del">
          <ac:chgData name="Habiba Adel" userId="b63ecdb2d9ba713d" providerId="LiveId" clId="{5A93D965-2592-45E7-A3B4-FE181DE1CC9D}" dt="2024-09-11T22:44:42.724" v="67" actId="478"/>
          <ac:spMkLst>
            <pc:docMk/>
            <pc:sldMk cId="0" sldId="262"/>
            <ac:spMk id="3145" creationId="{00000000-0000-0000-0000-000000000000}"/>
          </ac:spMkLst>
        </pc:spChg>
        <pc:spChg chg="del">
          <ac:chgData name="Habiba Adel" userId="b63ecdb2d9ba713d" providerId="LiveId" clId="{5A93D965-2592-45E7-A3B4-FE181DE1CC9D}" dt="2024-09-11T22:44:42.724" v="67" actId="478"/>
          <ac:spMkLst>
            <pc:docMk/>
            <pc:sldMk cId="0" sldId="262"/>
            <ac:spMk id="3146" creationId="{00000000-0000-0000-0000-000000000000}"/>
          </ac:spMkLst>
        </pc:spChg>
        <pc:spChg chg="del">
          <ac:chgData name="Habiba Adel" userId="b63ecdb2d9ba713d" providerId="LiveId" clId="{5A93D965-2592-45E7-A3B4-FE181DE1CC9D}" dt="2024-09-11T22:44:42.724" v="67" actId="478"/>
          <ac:spMkLst>
            <pc:docMk/>
            <pc:sldMk cId="0" sldId="262"/>
            <ac:spMk id="3147" creationId="{00000000-0000-0000-0000-000000000000}"/>
          </ac:spMkLst>
        </pc:spChg>
        <pc:spChg chg="del">
          <ac:chgData name="Habiba Adel" userId="b63ecdb2d9ba713d" providerId="LiveId" clId="{5A93D965-2592-45E7-A3B4-FE181DE1CC9D}" dt="2024-09-11T22:44:42.724" v="67" actId="478"/>
          <ac:spMkLst>
            <pc:docMk/>
            <pc:sldMk cId="0" sldId="262"/>
            <ac:spMk id="3148" creationId="{00000000-0000-0000-0000-000000000000}"/>
          </ac:spMkLst>
        </pc:spChg>
        <pc:spChg chg="del">
          <ac:chgData name="Habiba Adel" userId="b63ecdb2d9ba713d" providerId="LiveId" clId="{5A93D965-2592-45E7-A3B4-FE181DE1CC9D}" dt="2024-09-11T22:44:42.724" v="67" actId="478"/>
          <ac:spMkLst>
            <pc:docMk/>
            <pc:sldMk cId="0" sldId="262"/>
            <ac:spMk id="3149" creationId="{00000000-0000-0000-0000-000000000000}"/>
          </ac:spMkLst>
        </pc:spChg>
        <pc:spChg chg="del">
          <ac:chgData name="Habiba Adel" userId="b63ecdb2d9ba713d" providerId="LiveId" clId="{5A93D965-2592-45E7-A3B4-FE181DE1CC9D}" dt="2024-09-11T22:44:42.724" v="67" actId="478"/>
          <ac:spMkLst>
            <pc:docMk/>
            <pc:sldMk cId="0" sldId="262"/>
            <ac:spMk id="3150" creationId="{00000000-0000-0000-0000-000000000000}"/>
          </ac:spMkLst>
        </pc:spChg>
        <pc:spChg chg="del">
          <ac:chgData name="Habiba Adel" userId="b63ecdb2d9ba713d" providerId="LiveId" clId="{5A93D965-2592-45E7-A3B4-FE181DE1CC9D}" dt="2024-09-11T22:44:42.724" v="67" actId="478"/>
          <ac:spMkLst>
            <pc:docMk/>
            <pc:sldMk cId="0" sldId="262"/>
            <ac:spMk id="3151" creationId="{00000000-0000-0000-0000-000000000000}"/>
          </ac:spMkLst>
        </pc:spChg>
        <pc:spChg chg="del">
          <ac:chgData name="Habiba Adel" userId="b63ecdb2d9ba713d" providerId="LiveId" clId="{5A93D965-2592-45E7-A3B4-FE181DE1CC9D}" dt="2024-09-11T22:44:42.724" v="67" actId="478"/>
          <ac:spMkLst>
            <pc:docMk/>
            <pc:sldMk cId="0" sldId="262"/>
            <ac:spMk id="3152" creationId="{00000000-0000-0000-0000-000000000000}"/>
          </ac:spMkLst>
        </pc:spChg>
        <pc:spChg chg="del">
          <ac:chgData name="Habiba Adel" userId="b63ecdb2d9ba713d" providerId="LiveId" clId="{5A93D965-2592-45E7-A3B4-FE181DE1CC9D}" dt="2024-09-11T22:44:42.724" v="67" actId="478"/>
          <ac:spMkLst>
            <pc:docMk/>
            <pc:sldMk cId="0" sldId="262"/>
            <ac:spMk id="3153" creationId="{00000000-0000-0000-0000-000000000000}"/>
          </ac:spMkLst>
        </pc:spChg>
        <pc:spChg chg="del">
          <ac:chgData name="Habiba Adel" userId="b63ecdb2d9ba713d" providerId="LiveId" clId="{5A93D965-2592-45E7-A3B4-FE181DE1CC9D}" dt="2024-09-11T22:44:42.724" v="67" actId="478"/>
          <ac:spMkLst>
            <pc:docMk/>
            <pc:sldMk cId="0" sldId="262"/>
            <ac:spMk id="3154" creationId="{00000000-0000-0000-0000-000000000000}"/>
          </ac:spMkLst>
        </pc:spChg>
        <pc:spChg chg="del">
          <ac:chgData name="Habiba Adel" userId="b63ecdb2d9ba713d" providerId="LiveId" clId="{5A93D965-2592-45E7-A3B4-FE181DE1CC9D}" dt="2024-09-11T22:44:42.724" v="67" actId="478"/>
          <ac:spMkLst>
            <pc:docMk/>
            <pc:sldMk cId="0" sldId="262"/>
            <ac:spMk id="3155" creationId="{00000000-0000-0000-0000-000000000000}"/>
          </ac:spMkLst>
        </pc:spChg>
        <pc:spChg chg="del">
          <ac:chgData name="Habiba Adel" userId="b63ecdb2d9ba713d" providerId="LiveId" clId="{5A93D965-2592-45E7-A3B4-FE181DE1CC9D}" dt="2024-09-11T22:44:42.724" v="67" actId="478"/>
          <ac:spMkLst>
            <pc:docMk/>
            <pc:sldMk cId="0" sldId="262"/>
            <ac:spMk id="3156" creationId="{00000000-0000-0000-0000-000000000000}"/>
          </ac:spMkLst>
        </pc:spChg>
        <pc:spChg chg="del">
          <ac:chgData name="Habiba Adel" userId="b63ecdb2d9ba713d" providerId="LiveId" clId="{5A93D965-2592-45E7-A3B4-FE181DE1CC9D}" dt="2024-09-11T22:44:42.724" v="67" actId="478"/>
          <ac:spMkLst>
            <pc:docMk/>
            <pc:sldMk cId="0" sldId="262"/>
            <ac:spMk id="3157" creationId="{00000000-0000-0000-0000-000000000000}"/>
          </ac:spMkLst>
        </pc:spChg>
        <pc:spChg chg="del">
          <ac:chgData name="Habiba Adel" userId="b63ecdb2d9ba713d" providerId="LiveId" clId="{5A93D965-2592-45E7-A3B4-FE181DE1CC9D}" dt="2024-09-11T22:44:42.724" v="67" actId="478"/>
          <ac:spMkLst>
            <pc:docMk/>
            <pc:sldMk cId="0" sldId="262"/>
            <ac:spMk id="3158" creationId="{00000000-0000-0000-0000-000000000000}"/>
          </ac:spMkLst>
        </pc:spChg>
        <pc:spChg chg="del">
          <ac:chgData name="Habiba Adel" userId="b63ecdb2d9ba713d" providerId="LiveId" clId="{5A93D965-2592-45E7-A3B4-FE181DE1CC9D}" dt="2024-09-11T22:44:42.724" v="67" actId="478"/>
          <ac:spMkLst>
            <pc:docMk/>
            <pc:sldMk cId="0" sldId="262"/>
            <ac:spMk id="3159" creationId="{00000000-0000-0000-0000-000000000000}"/>
          </ac:spMkLst>
        </pc:spChg>
        <pc:spChg chg="del">
          <ac:chgData name="Habiba Adel" userId="b63ecdb2d9ba713d" providerId="LiveId" clId="{5A93D965-2592-45E7-A3B4-FE181DE1CC9D}" dt="2024-09-11T22:44:42.724" v="67" actId="478"/>
          <ac:spMkLst>
            <pc:docMk/>
            <pc:sldMk cId="0" sldId="262"/>
            <ac:spMk id="3160" creationId="{00000000-0000-0000-0000-000000000000}"/>
          </ac:spMkLst>
        </pc:spChg>
        <pc:spChg chg="del">
          <ac:chgData name="Habiba Adel" userId="b63ecdb2d9ba713d" providerId="LiveId" clId="{5A93D965-2592-45E7-A3B4-FE181DE1CC9D}" dt="2024-09-11T22:44:42.724" v="67" actId="478"/>
          <ac:spMkLst>
            <pc:docMk/>
            <pc:sldMk cId="0" sldId="262"/>
            <ac:spMk id="3161" creationId="{00000000-0000-0000-0000-000000000000}"/>
          </ac:spMkLst>
        </pc:spChg>
        <pc:spChg chg="del">
          <ac:chgData name="Habiba Adel" userId="b63ecdb2d9ba713d" providerId="LiveId" clId="{5A93D965-2592-45E7-A3B4-FE181DE1CC9D}" dt="2024-09-11T22:44:42.724" v="67" actId="478"/>
          <ac:spMkLst>
            <pc:docMk/>
            <pc:sldMk cId="0" sldId="262"/>
            <ac:spMk id="3162" creationId="{00000000-0000-0000-0000-000000000000}"/>
          </ac:spMkLst>
        </pc:spChg>
        <pc:spChg chg="del">
          <ac:chgData name="Habiba Adel" userId="b63ecdb2d9ba713d" providerId="LiveId" clId="{5A93D965-2592-45E7-A3B4-FE181DE1CC9D}" dt="2024-09-11T22:44:42.724" v="67" actId="478"/>
          <ac:spMkLst>
            <pc:docMk/>
            <pc:sldMk cId="0" sldId="262"/>
            <ac:spMk id="3163" creationId="{00000000-0000-0000-0000-000000000000}"/>
          </ac:spMkLst>
        </pc:spChg>
        <pc:spChg chg="del">
          <ac:chgData name="Habiba Adel" userId="b63ecdb2d9ba713d" providerId="LiveId" clId="{5A93D965-2592-45E7-A3B4-FE181DE1CC9D}" dt="2024-09-11T22:44:42.724" v="67" actId="478"/>
          <ac:spMkLst>
            <pc:docMk/>
            <pc:sldMk cId="0" sldId="262"/>
            <ac:spMk id="3164" creationId="{00000000-0000-0000-0000-000000000000}"/>
          </ac:spMkLst>
        </pc:spChg>
        <pc:spChg chg="del">
          <ac:chgData name="Habiba Adel" userId="b63ecdb2d9ba713d" providerId="LiveId" clId="{5A93D965-2592-45E7-A3B4-FE181DE1CC9D}" dt="2024-09-11T22:44:42.724" v="67" actId="478"/>
          <ac:spMkLst>
            <pc:docMk/>
            <pc:sldMk cId="0" sldId="262"/>
            <ac:spMk id="3165" creationId="{00000000-0000-0000-0000-000000000000}"/>
          </ac:spMkLst>
        </pc:spChg>
        <pc:spChg chg="del">
          <ac:chgData name="Habiba Adel" userId="b63ecdb2d9ba713d" providerId="LiveId" clId="{5A93D965-2592-45E7-A3B4-FE181DE1CC9D}" dt="2024-09-11T22:44:42.724" v="67" actId="478"/>
          <ac:spMkLst>
            <pc:docMk/>
            <pc:sldMk cId="0" sldId="262"/>
            <ac:spMk id="3166" creationId="{00000000-0000-0000-0000-000000000000}"/>
          </ac:spMkLst>
        </pc:spChg>
        <pc:spChg chg="del">
          <ac:chgData name="Habiba Adel" userId="b63ecdb2d9ba713d" providerId="LiveId" clId="{5A93D965-2592-45E7-A3B4-FE181DE1CC9D}" dt="2024-09-11T22:44:42.724" v="67" actId="478"/>
          <ac:spMkLst>
            <pc:docMk/>
            <pc:sldMk cId="0" sldId="262"/>
            <ac:spMk id="3167" creationId="{00000000-0000-0000-0000-000000000000}"/>
          </ac:spMkLst>
        </pc:spChg>
        <pc:spChg chg="del">
          <ac:chgData name="Habiba Adel" userId="b63ecdb2d9ba713d" providerId="LiveId" clId="{5A93D965-2592-45E7-A3B4-FE181DE1CC9D}" dt="2024-09-11T22:44:42.724" v="67" actId="478"/>
          <ac:spMkLst>
            <pc:docMk/>
            <pc:sldMk cId="0" sldId="262"/>
            <ac:spMk id="3168" creationId="{00000000-0000-0000-0000-000000000000}"/>
          </ac:spMkLst>
        </pc:spChg>
        <pc:spChg chg="del">
          <ac:chgData name="Habiba Adel" userId="b63ecdb2d9ba713d" providerId="LiveId" clId="{5A93D965-2592-45E7-A3B4-FE181DE1CC9D}" dt="2024-09-11T22:44:42.724" v="67" actId="478"/>
          <ac:spMkLst>
            <pc:docMk/>
            <pc:sldMk cId="0" sldId="262"/>
            <ac:spMk id="3169" creationId="{00000000-0000-0000-0000-000000000000}"/>
          </ac:spMkLst>
        </pc:spChg>
        <pc:spChg chg="del">
          <ac:chgData name="Habiba Adel" userId="b63ecdb2d9ba713d" providerId="LiveId" clId="{5A93D965-2592-45E7-A3B4-FE181DE1CC9D}" dt="2024-09-11T22:44:42.724" v="67" actId="478"/>
          <ac:spMkLst>
            <pc:docMk/>
            <pc:sldMk cId="0" sldId="262"/>
            <ac:spMk id="3170" creationId="{00000000-0000-0000-0000-000000000000}"/>
          </ac:spMkLst>
        </pc:spChg>
        <pc:spChg chg="del">
          <ac:chgData name="Habiba Adel" userId="b63ecdb2d9ba713d" providerId="LiveId" clId="{5A93D965-2592-45E7-A3B4-FE181DE1CC9D}" dt="2024-09-11T22:44:42.724" v="67" actId="478"/>
          <ac:spMkLst>
            <pc:docMk/>
            <pc:sldMk cId="0" sldId="262"/>
            <ac:spMk id="3171" creationId="{00000000-0000-0000-0000-000000000000}"/>
          </ac:spMkLst>
        </pc:spChg>
        <pc:spChg chg="del">
          <ac:chgData name="Habiba Adel" userId="b63ecdb2d9ba713d" providerId="LiveId" clId="{5A93D965-2592-45E7-A3B4-FE181DE1CC9D}" dt="2024-09-11T22:44:42.724" v="67" actId="478"/>
          <ac:spMkLst>
            <pc:docMk/>
            <pc:sldMk cId="0" sldId="262"/>
            <ac:spMk id="3172" creationId="{00000000-0000-0000-0000-000000000000}"/>
          </ac:spMkLst>
        </pc:spChg>
        <pc:spChg chg="del">
          <ac:chgData name="Habiba Adel" userId="b63ecdb2d9ba713d" providerId="LiveId" clId="{5A93D965-2592-45E7-A3B4-FE181DE1CC9D}" dt="2024-09-11T22:44:42.724" v="67" actId="478"/>
          <ac:spMkLst>
            <pc:docMk/>
            <pc:sldMk cId="0" sldId="262"/>
            <ac:spMk id="3173" creationId="{00000000-0000-0000-0000-000000000000}"/>
          </ac:spMkLst>
        </pc:spChg>
        <pc:spChg chg="del">
          <ac:chgData name="Habiba Adel" userId="b63ecdb2d9ba713d" providerId="LiveId" clId="{5A93D965-2592-45E7-A3B4-FE181DE1CC9D}" dt="2024-09-11T22:44:42.724" v="67" actId="478"/>
          <ac:spMkLst>
            <pc:docMk/>
            <pc:sldMk cId="0" sldId="262"/>
            <ac:spMk id="3174" creationId="{00000000-0000-0000-0000-000000000000}"/>
          </ac:spMkLst>
        </pc:spChg>
        <pc:spChg chg="del">
          <ac:chgData name="Habiba Adel" userId="b63ecdb2d9ba713d" providerId="LiveId" clId="{5A93D965-2592-45E7-A3B4-FE181DE1CC9D}" dt="2024-09-11T22:44:42.724" v="67" actId="478"/>
          <ac:spMkLst>
            <pc:docMk/>
            <pc:sldMk cId="0" sldId="262"/>
            <ac:spMk id="3175" creationId="{00000000-0000-0000-0000-000000000000}"/>
          </ac:spMkLst>
        </pc:spChg>
        <pc:spChg chg="del">
          <ac:chgData name="Habiba Adel" userId="b63ecdb2d9ba713d" providerId="LiveId" clId="{5A93D965-2592-45E7-A3B4-FE181DE1CC9D}" dt="2024-09-11T22:44:42.724" v="67" actId="478"/>
          <ac:spMkLst>
            <pc:docMk/>
            <pc:sldMk cId="0" sldId="262"/>
            <ac:spMk id="3176" creationId="{00000000-0000-0000-0000-000000000000}"/>
          </ac:spMkLst>
        </pc:spChg>
        <pc:spChg chg="del">
          <ac:chgData name="Habiba Adel" userId="b63ecdb2d9ba713d" providerId="LiveId" clId="{5A93D965-2592-45E7-A3B4-FE181DE1CC9D}" dt="2024-09-11T22:44:42.724" v="67" actId="478"/>
          <ac:spMkLst>
            <pc:docMk/>
            <pc:sldMk cId="0" sldId="262"/>
            <ac:spMk id="3177" creationId="{00000000-0000-0000-0000-000000000000}"/>
          </ac:spMkLst>
        </pc:spChg>
        <pc:spChg chg="del">
          <ac:chgData name="Habiba Adel" userId="b63ecdb2d9ba713d" providerId="LiveId" clId="{5A93D965-2592-45E7-A3B4-FE181DE1CC9D}" dt="2024-09-11T22:44:42.724" v="67" actId="478"/>
          <ac:spMkLst>
            <pc:docMk/>
            <pc:sldMk cId="0" sldId="262"/>
            <ac:spMk id="3178" creationId="{00000000-0000-0000-0000-000000000000}"/>
          </ac:spMkLst>
        </pc:spChg>
        <pc:spChg chg="del">
          <ac:chgData name="Habiba Adel" userId="b63ecdb2d9ba713d" providerId="LiveId" clId="{5A93D965-2592-45E7-A3B4-FE181DE1CC9D}" dt="2024-09-11T22:44:42.724" v="67" actId="478"/>
          <ac:spMkLst>
            <pc:docMk/>
            <pc:sldMk cId="0" sldId="262"/>
            <ac:spMk id="3179" creationId="{00000000-0000-0000-0000-000000000000}"/>
          </ac:spMkLst>
        </pc:spChg>
        <pc:spChg chg="del">
          <ac:chgData name="Habiba Adel" userId="b63ecdb2d9ba713d" providerId="LiveId" clId="{5A93D965-2592-45E7-A3B4-FE181DE1CC9D}" dt="2024-09-11T22:44:42.724" v="67" actId="478"/>
          <ac:spMkLst>
            <pc:docMk/>
            <pc:sldMk cId="0" sldId="262"/>
            <ac:spMk id="3180" creationId="{00000000-0000-0000-0000-000000000000}"/>
          </ac:spMkLst>
        </pc:spChg>
        <pc:spChg chg="del">
          <ac:chgData name="Habiba Adel" userId="b63ecdb2d9ba713d" providerId="LiveId" clId="{5A93D965-2592-45E7-A3B4-FE181DE1CC9D}" dt="2024-09-11T22:44:42.724" v="67" actId="478"/>
          <ac:spMkLst>
            <pc:docMk/>
            <pc:sldMk cId="0" sldId="262"/>
            <ac:spMk id="3181" creationId="{00000000-0000-0000-0000-000000000000}"/>
          </ac:spMkLst>
        </pc:spChg>
        <pc:spChg chg="del">
          <ac:chgData name="Habiba Adel" userId="b63ecdb2d9ba713d" providerId="LiveId" clId="{5A93D965-2592-45E7-A3B4-FE181DE1CC9D}" dt="2024-09-11T22:44:42.724" v="67" actId="478"/>
          <ac:spMkLst>
            <pc:docMk/>
            <pc:sldMk cId="0" sldId="262"/>
            <ac:spMk id="3182" creationId="{00000000-0000-0000-0000-000000000000}"/>
          </ac:spMkLst>
        </pc:spChg>
        <pc:spChg chg="del">
          <ac:chgData name="Habiba Adel" userId="b63ecdb2d9ba713d" providerId="LiveId" clId="{5A93D965-2592-45E7-A3B4-FE181DE1CC9D}" dt="2024-09-11T22:44:42.724" v="67" actId="478"/>
          <ac:spMkLst>
            <pc:docMk/>
            <pc:sldMk cId="0" sldId="262"/>
            <ac:spMk id="3183" creationId="{00000000-0000-0000-0000-000000000000}"/>
          </ac:spMkLst>
        </pc:spChg>
        <pc:spChg chg="del">
          <ac:chgData name="Habiba Adel" userId="b63ecdb2d9ba713d" providerId="LiveId" clId="{5A93D965-2592-45E7-A3B4-FE181DE1CC9D}" dt="2024-09-11T22:44:42.724" v="67" actId="478"/>
          <ac:spMkLst>
            <pc:docMk/>
            <pc:sldMk cId="0" sldId="262"/>
            <ac:spMk id="3184" creationId="{00000000-0000-0000-0000-000000000000}"/>
          </ac:spMkLst>
        </pc:spChg>
        <pc:spChg chg="del">
          <ac:chgData name="Habiba Adel" userId="b63ecdb2d9ba713d" providerId="LiveId" clId="{5A93D965-2592-45E7-A3B4-FE181DE1CC9D}" dt="2024-09-11T22:44:42.724" v="67" actId="478"/>
          <ac:spMkLst>
            <pc:docMk/>
            <pc:sldMk cId="0" sldId="262"/>
            <ac:spMk id="3185" creationId="{00000000-0000-0000-0000-000000000000}"/>
          </ac:spMkLst>
        </pc:spChg>
        <pc:spChg chg="del">
          <ac:chgData name="Habiba Adel" userId="b63ecdb2d9ba713d" providerId="LiveId" clId="{5A93D965-2592-45E7-A3B4-FE181DE1CC9D}" dt="2024-09-11T22:44:42.724" v="67" actId="478"/>
          <ac:spMkLst>
            <pc:docMk/>
            <pc:sldMk cId="0" sldId="262"/>
            <ac:spMk id="3186" creationId="{00000000-0000-0000-0000-000000000000}"/>
          </ac:spMkLst>
        </pc:spChg>
        <pc:spChg chg="del">
          <ac:chgData name="Habiba Adel" userId="b63ecdb2d9ba713d" providerId="LiveId" clId="{5A93D965-2592-45E7-A3B4-FE181DE1CC9D}" dt="2024-09-11T22:44:42.724" v="67" actId="478"/>
          <ac:spMkLst>
            <pc:docMk/>
            <pc:sldMk cId="0" sldId="262"/>
            <ac:spMk id="3187" creationId="{00000000-0000-0000-0000-000000000000}"/>
          </ac:spMkLst>
        </pc:spChg>
        <pc:spChg chg="del">
          <ac:chgData name="Habiba Adel" userId="b63ecdb2d9ba713d" providerId="LiveId" clId="{5A93D965-2592-45E7-A3B4-FE181DE1CC9D}" dt="2024-09-11T22:44:42.724" v="67" actId="478"/>
          <ac:spMkLst>
            <pc:docMk/>
            <pc:sldMk cId="0" sldId="262"/>
            <ac:spMk id="3188" creationId="{00000000-0000-0000-0000-000000000000}"/>
          </ac:spMkLst>
        </pc:spChg>
        <pc:spChg chg="del">
          <ac:chgData name="Habiba Adel" userId="b63ecdb2d9ba713d" providerId="LiveId" clId="{5A93D965-2592-45E7-A3B4-FE181DE1CC9D}" dt="2024-09-11T22:44:42.724" v="67" actId="478"/>
          <ac:spMkLst>
            <pc:docMk/>
            <pc:sldMk cId="0" sldId="262"/>
            <ac:spMk id="3189" creationId="{00000000-0000-0000-0000-000000000000}"/>
          </ac:spMkLst>
        </pc:spChg>
        <pc:spChg chg="del">
          <ac:chgData name="Habiba Adel" userId="b63ecdb2d9ba713d" providerId="LiveId" clId="{5A93D965-2592-45E7-A3B4-FE181DE1CC9D}" dt="2024-09-11T22:44:42.724" v="67" actId="478"/>
          <ac:spMkLst>
            <pc:docMk/>
            <pc:sldMk cId="0" sldId="262"/>
            <ac:spMk id="3190" creationId="{00000000-0000-0000-0000-000000000000}"/>
          </ac:spMkLst>
        </pc:spChg>
        <pc:spChg chg="del">
          <ac:chgData name="Habiba Adel" userId="b63ecdb2d9ba713d" providerId="LiveId" clId="{5A93D965-2592-45E7-A3B4-FE181DE1CC9D}" dt="2024-09-11T22:44:42.724" v="67" actId="478"/>
          <ac:spMkLst>
            <pc:docMk/>
            <pc:sldMk cId="0" sldId="262"/>
            <ac:spMk id="3191" creationId="{00000000-0000-0000-0000-000000000000}"/>
          </ac:spMkLst>
        </pc:spChg>
        <pc:spChg chg="del">
          <ac:chgData name="Habiba Adel" userId="b63ecdb2d9ba713d" providerId="LiveId" clId="{5A93D965-2592-45E7-A3B4-FE181DE1CC9D}" dt="2024-09-11T22:44:42.724" v="67" actId="478"/>
          <ac:spMkLst>
            <pc:docMk/>
            <pc:sldMk cId="0" sldId="262"/>
            <ac:spMk id="3192" creationId="{00000000-0000-0000-0000-000000000000}"/>
          </ac:spMkLst>
        </pc:spChg>
        <pc:spChg chg="del">
          <ac:chgData name="Habiba Adel" userId="b63ecdb2d9ba713d" providerId="LiveId" clId="{5A93D965-2592-45E7-A3B4-FE181DE1CC9D}" dt="2024-09-11T22:44:42.724" v="67" actId="478"/>
          <ac:spMkLst>
            <pc:docMk/>
            <pc:sldMk cId="0" sldId="262"/>
            <ac:spMk id="3193" creationId="{00000000-0000-0000-0000-000000000000}"/>
          </ac:spMkLst>
        </pc:spChg>
        <pc:spChg chg="del">
          <ac:chgData name="Habiba Adel" userId="b63ecdb2d9ba713d" providerId="LiveId" clId="{5A93D965-2592-45E7-A3B4-FE181DE1CC9D}" dt="2024-09-11T22:44:42.724" v="67" actId="478"/>
          <ac:spMkLst>
            <pc:docMk/>
            <pc:sldMk cId="0" sldId="262"/>
            <ac:spMk id="3194" creationId="{00000000-0000-0000-0000-000000000000}"/>
          </ac:spMkLst>
        </pc:spChg>
        <pc:spChg chg="del">
          <ac:chgData name="Habiba Adel" userId="b63ecdb2d9ba713d" providerId="LiveId" clId="{5A93D965-2592-45E7-A3B4-FE181DE1CC9D}" dt="2024-09-11T22:44:42.724" v="67" actId="478"/>
          <ac:spMkLst>
            <pc:docMk/>
            <pc:sldMk cId="0" sldId="262"/>
            <ac:spMk id="3195" creationId="{00000000-0000-0000-0000-000000000000}"/>
          </ac:spMkLst>
        </pc:spChg>
        <pc:spChg chg="del">
          <ac:chgData name="Habiba Adel" userId="b63ecdb2d9ba713d" providerId="LiveId" clId="{5A93D965-2592-45E7-A3B4-FE181DE1CC9D}" dt="2024-09-11T22:44:42.724" v="67" actId="478"/>
          <ac:spMkLst>
            <pc:docMk/>
            <pc:sldMk cId="0" sldId="262"/>
            <ac:spMk id="3196" creationId="{00000000-0000-0000-0000-000000000000}"/>
          </ac:spMkLst>
        </pc:spChg>
        <pc:spChg chg="del">
          <ac:chgData name="Habiba Adel" userId="b63ecdb2d9ba713d" providerId="LiveId" clId="{5A93D965-2592-45E7-A3B4-FE181DE1CC9D}" dt="2024-09-11T22:44:42.724" v="67" actId="478"/>
          <ac:spMkLst>
            <pc:docMk/>
            <pc:sldMk cId="0" sldId="262"/>
            <ac:spMk id="3197" creationId="{00000000-0000-0000-0000-000000000000}"/>
          </ac:spMkLst>
        </pc:spChg>
        <pc:spChg chg="del">
          <ac:chgData name="Habiba Adel" userId="b63ecdb2d9ba713d" providerId="LiveId" clId="{5A93D965-2592-45E7-A3B4-FE181DE1CC9D}" dt="2024-09-11T22:44:42.724" v="67" actId="478"/>
          <ac:spMkLst>
            <pc:docMk/>
            <pc:sldMk cId="0" sldId="262"/>
            <ac:spMk id="3198" creationId="{00000000-0000-0000-0000-000000000000}"/>
          </ac:spMkLst>
        </pc:spChg>
        <pc:spChg chg="del">
          <ac:chgData name="Habiba Adel" userId="b63ecdb2d9ba713d" providerId="LiveId" clId="{5A93D965-2592-45E7-A3B4-FE181DE1CC9D}" dt="2024-09-11T22:44:42.724" v="67" actId="478"/>
          <ac:spMkLst>
            <pc:docMk/>
            <pc:sldMk cId="0" sldId="262"/>
            <ac:spMk id="3199" creationId="{00000000-0000-0000-0000-000000000000}"/>
          </ac:spMkLst>
        </pc:spChg>
        <pc:spChg chg="del">
          <ac:chgData name="Habiba Adel" userId="b63ecdb2d9ba713d" providerId="LiveId" clId="{5A93D965-2592-45E7-A3B4-FE181DE1CC9D}" dt="2024-09-11T22:44:42.724" v="67" actId="478"/>
          <ac:spMkLst>
            <pc:docMk/>
            <pc:sldMk cId="0" sldId="262"/>
            <ac:spMk id="3200" creationId="{00000000-0000-0000-0000-000000000000}"/>
          </ac:spMkLst>
        </pc:spChg>
        <pc:spChg chg="del">
          <ac:chgData name="Habiba Adel" userId="b63ecdb2d9ba713d" providerId="LiveId" clId="{5A93D965-2592-45E7-A3B4-FE181DE1CC9D}" dt="2024-09-11T22:44:42.724" v="67" actId="478"/>
          <ac:spMkLst>
            <pc:docMk/>
            <pc:sldMk cId="0" sldId="262"/>
            <ac:spMk id="3201" creationId="{00000000-0000-0000-0000-000000000000}"/>
          </ac:spMkLst>
        </pc:spChg>
        <pc:spChg chg="del">
          <ac:chgData name="Habiba Adel" userId="b63ecdb2d9ba713d" providerId="LiveId" clId="{5A93D965-2592-45E7-A3B4-FE181DE1CC9D}" dt="2024-09-11T22:44:42.724" v="67" actId="478"/>
          <ac:spMkLst>
            <pc:docMk/>
            <pc:sldMk cId="0" sldId="262"/>
            <ac:spMk id="3202" creationId="{00000000-0000-0000-0000-000000000000}"/>
          </ac:spMkLst>
        </pc:spChg>
        <pc:spChg chg="del">
          <ac:chgData name="Habiba Adel" userId="b63ecdb2d9ba713d" providerId="LiveId" clId="{5A93D965-2592-45E7-A3B4-FE181DE1CC9D}" dt="2024-09-11T22:44:42.724" v="67" actId="478"/>
          <ac:spMkLst>
            <pc:docMk/>
            <pc:sldMk cId="0" sldId="262"/>
            <ac:spMk id="3203" creationId="{00000000-0000-0000-0000-000000000000}"/>
          </ac:spMkLst>
        </pc:spChg>
        <pc:spChg chg="del">
          <ac:chgData name="Habiba Adel" userId="b63ecdb2d9ba713d" providerId="LiveId" clId="{5A93D965-2592-45E7-A3B4-FE181DE1CC9D}" dt="2024-09-11T22:44:42.724" v="67" actId="478"/>
          <ac:spMkLst>
            <pc:docMk/>
            <pc:sldMk cId="0" sldId="262"/>
            <ac:spMk id="3204" creationId="{00000000-0000-0000-0000-000000000000}"/>
          </ac:spMkLst>
        </pc:spChg>
        <pc:spChg chg="del">
          <ac:chgData name="Habiba Adel" userId="b63ecdb2d9ba713d" providerId="LiveId" clId="{5A93D965-2592-45E7-A3B4-FE181DE1CC9D}" dt="2024-09-11T22:44:42.724" v="67" actId="478"/>
          <ac:spMkLst>
            <pc:docMk/>
            <pc:sldMk cId="0" sldId="262"/>
            <ac:spMk id="3205" creationId="{00000000-0000-0000-0000-000000000000}"/>
          </ac:spMkLst>
        </pc:spChg>
        <pc:spChg chg="del">
          <ac:chgData name="Habiba Adel" userId="b63ecdb2d9ba713d" providerId="LiveId" clId="{5A93D965-2592-45E7-A3B4-FE181DE1CC9D}" dt="2024-09-11T22:44:42.724" v="67" actId="478"/>
          <ac:spMkLst>
            <pc:docMk/>
            <pc:sldMk cId="0" sldId="262"/>
            <ac:spMk id="3206" creationId="{00000000-0000-0000-0000-000000000000}"/>
          </ac:spMkLst>
        </pc:spChg>
        <pc:spChg chg="del">
          <ac:chgData name="Habiba Adel" userId="b63ecdb2d9ba713d" providerId="LiveId" clId="{5A93D965-2592-45E7-A3B4-FE181DE1CC9D}" dt="2024-09-11T22:44:42.724" v="67" actId="478"/>
          <ac:spMkLst>
            <pc:docMk/>
            <pc:sldMk cId="0" sldId="262"/>
            <ac:spMk id="3207" creationId="{00000000-0000-0000-0000-000000000000}"/>
          </ac:spMkLst>
        </pc:spChg>
        <pc:spChg chg="del">
          <ac:chgData name="Habiba Adel" userId="b63ecdb2d9ba713d" providerId="LiveId" clId="{5A93D965-2592-45E7-A3B4-FE181DE1CC9D}" dt="2024-09-11T22:44:42.724" v="67" actId="478"/>
          <ac:spMkLst>
            <pc:docMk/>
            <pc:sldMk cId="0" sldId="262"/>
            <ac:spMk id="3208" creationId="{00000000-0000-0000-0000-000000000000}"/>
          </ac:spMkLst>
        </pc:spChg>
        <pc:spChg chg="del">
          <ac:chgData name="Habiba Adel" userId="b63ecdb2d9ba713d" providerId="LiveId" clId="{5A93D965-2592-45E7-A3B4-FE181DE1CC9D}" dt="2024-09-11T22:44:42.724" v="67" actId="478"/>
          <ac:spMkLst>
            <pc:docMk/>
            <pc:sldMk cId="0" sldId="262"/>
            <ac:spMk id="3209" creationId="{00000000-0000-0000-0000-000000000000}"/>
          </ac:spMkLst>
        </pc:spChg>
        <pc:spChg chg="del">
          <ac:chgData name="Habiba Adel" userId="b63ecdb2d9ba713d" providerId="LiveId" clId="{5A93D965-2592-45E7-A3B4-FE181DE1CC9D}" dt="2024-09-11T22:44:42.724" v="67" actId="478"/>
          <ac:spMkLst>
            <pc:docMk/>
            <pc:sldMk cId="0" sldId="262"/>
            <ac:spMk id="3210" creationId="{00000000-0000-0000-0000-000000000000}"/>
          </ac:spMkLst>
        </pc:spChg>
        <pc:spChg chg="del">
          <ac:chgData name="Habiba Adel" userId="b63ecdb2d9ba713d" providerId="LiveId" clId="{5A93D965-2592-45E7-A3B4-FE181DE1CC9D}" dt="2024-09-11T22:44:42.724" v="67" actId="478"/>
          <ac:spMkLst>
            <pc:docMk/>
            <pc:sldMk cId="0" sldId="262"/>
            <ac:spMk id="3211" creationId="{00000000-0000-0000-0000-000000000000}"/>
          </ac:spMkLst>
        </pc:spChg>
        <pc:spChg chg="del">
          <ac:chgData name="Habiba Adel" userId="b63ecdb2d9ba713d" providerId="LiveId" clId="{5A93D965-2592-45E7-A3B4-FE181DE1CC9D}" dt="2024-09-11T22:44:42.724" v="67" actId="478"/>
          <ac:spMkLst>
            <pc:docMk/>
            <pc:sldMk cId="0" sldId="262"/>
            <ac:spMk id="3212" creationId="{00000000-0000-0000-0000-000000000000}"/>
          </ac:spMkLst>
        </pc:spChg>
        <pc:spChg chg="del">
          <ac:chgData name="Habiba Adel" userId="b63ecdb2d9ba713d" providerId="LiveId" clId="{5A93D965-2592-45E7-A3B4-FE181DE1CC9D}" dt="2024-09-11T22:44:42.724" v="67" actId="478"/>
          <ac:spMkLst>
            <pc:docMk/>
            <pc:sldMk cId="0" sldId="262"/>
            <ac:spMk id="3213" creationId="{00000000-0000-0000-0000-000000000000}"/>
          </ac:spMkLst>
        </pc:spChg>
        <pc:spChg chg="del">
          <ac:chgData name="Habiba Adel" userId="b63ecdb2d9ba713d" providerId="LiveId" clId="{5A93D965-2592-45E7-A3B4-FE181DE1CC9D}" dt="2024-09-11T22:44:42.724" v="67" actId="478"/>
          <ac:spMkLst>
            <pc:docMk/>
            <pc:sldMk cId="0" sldId="262"/>
            <ac:spMk id="3214" creationId="{00000000-0000-0000-0000-000000000000}"/>
          </ac:spMkLst>
        </pc:spChg>
        <pc:spChg chg="del">
          <ac:chgData name="Habiba Adel" userId="b63ecdb2d9ba713d" providerId="LiveId" clId="{5A93D965-2592-45E7-A3B4-FE181DE1CC9D}" dt="2024-09-11T22:44:42.724" v="67" actId="478"/>
          <ac:spMkLst>
            <pc:docMk/>
            <pc:sldMk cId="0" sldId="262"/>
            <ac:spMk id="3215" creationId="{00000000-0000-0000-0000-000000000000}"/>
          </ac:spMkLst>
        </pc:spChg>
        <pc:spChg chg="del">
          <ac:chgData name="Habiba Adel" userId="b63ecdb2d9ba713d" providerId="LiveId" clId="{5A93D965-2592-45E7-A3B4-FE181DE1CC9D}" dt="2024-09-11T22:44:42.724" v="67" actId="478"/>
          <ac:spMkLst>
            <pc:docMk/>
            <pc:sldMk cId="0" sldId="262"/>
            <ac:spMk id="3216" creationId="{00000000-0000-0000-0000-000000000000}"/>
          </ac:spMkLst>
        </pc:spChg>
        <pc:spChg chg="del">
          <ac:chgData name="Habiba Adel" userId="b63ecdb2d9ba713d" providerId="LiveId" clId="{5A93D965-2592-45E7-A3B4-FE181DE1CC9D}" dt="2024-09-11T22:44:42.724" v="67" actId="478"/>
          <ac:spMkLst>
            <pc:docMk/>
            <pc:sldMk cId="0" sldId="262"/>
            <ac:spMk id="3217" creationId="{00000000-0000-0000-0000-000000000000}"/>
          </ac:spMkLst>
        </pc:spChg>
        <pc:spChg chg="del">
          <ac:chgData name="Habiba Adel" userId="b63ecdb2d9ba713d" providerId="LiveId" clId="{5A93D965-2592-45E7-A3B4-FE181DE1CC9D}" dt="2024-09-11T22:44:42.724" v="67" actId="478"/>
          <ac:spMkLst>
            <pc:docMk/>
            <pc:sldMk cId="0" sldId="262"/>
            <ac:spMk id="3218" creationId="{00000000-0000-0000-0000-000000000000}"/>
          </ac:spMkLst>
        </pc:spChg>
        <pc:spChg chg="del">
          <ac:chgData name="Habiba Adel" userId="b63ecdb2d9ba713d" providerId="LiveId" clId="{5A93D965-2592-45E7-A3B4-FE181DE1CC9D}" dt="2024-09-11T22:44:42.724" v="67" actId="478"/>
          <ac:spMkLst>
            <pc:docMk/>
            <pc:sldMk cId="0" sldId="262"/>
            <ac:spMk id="3219" creationId="{00000000-0000-0000-0000-000000000000}"/>
          </ac:spMkLst>
        </pc:spChg>
        <pc:spChg chg="del">
          <ac:chgData name="Habiba Adel" userId="b63ecdb2d9ba713d" providerId="LiveId" clId="{5A93D965-2592-45E7-A3B4-FE181DE1CC9D}" dt="2024-09-11T22:44:42.724" v="67" actId="478"/>
          <ac:spMkLst>
            <pc:docMk/>
            <pc:sldMk cId="0" sldId="262"/>
            <ac:spMk id="3220" creationId="{00000000-0000-0000-0000-000000000000}"/>
          </ac:spMkLst>
        </pc:spChg>
        <pc:spChg chg="del">
          <ac:chgData name="Habiba Adel" userId="b63ecdb2d9ba713d" providerId="LiveId" clId="{5A93D965-2592-45E7-A3B4-FE181DE1CC9D}" dt="2024-09-11T22:44:42.724" v="67" actId="478"/>
          <ac:spMkLst>
            <pc:docMk/>
            <pc:sldMk cId="0" sldId="262"/>
            <ac:spMk id="3221" creationId="{00000000-0000-0000-0000-000000000000}"/>
          </ac:spMkLst>
        </pc:spChg>
        <pc:spChg chg="del">
          <ac:chgData name="Habiba Adel" userId="b63ecdb2d9ba713d" providerId="LiveId" clId="{5A93D965-2592-45E7-A3B4-FE181DE1CC9D}" dt="2024-09-11T22:44:42.724" v="67" actId="478"/>
          <ac:spMkLst>
            <pc:docMk/>
            <pc:sldMk cId="0" sldId="262"/>
            <ac:spMk id="3222" creationId="{00000000-0000-0000-0000-000000000000}"/>
          </ac:spMkLst>
        </pc:spChg>
        <pc:spChg chg="del">
          <ac:chgData name="Habiba Adel" userId="b63ecdb2d9ba713d" providerId="LiveId" clId="{5A93D965-2592-45E7-A3B4-FE181DE1CC9D}" dt="2024-09-11T22:44:42.724" v="67" actId="478"/>
          <ac:spMkLst>
            <pc:docMk/>
            <pc:sldMk cId="0" sldId="262"/>
            <ac:spMk id="3223" creationId="{00000000-0000-0000-0000-000000000000}"/>
          </ac:spMkLst>
        </pc:spChg>
        <pc:spChg chg="del">
          <ac:chgData name="Habiba Adel" userId="b63ecdb2d9ba713d" providerId="LiveId" clId="{5A93D965-2592-45E7-A3B4-FE181DE1CC9D}" dt="2024-09-11T22:44:42.724" v="67" actId="478"/>
          <ac:spMkLst>
            <pc:docMk/>
            <pc:sldMk cId="0" sldId="262"/>
            <ac:spMk id="3224" creationId="{00000000-0000-0000-0000-000000000000}"/>
          </ac:spMkLst>
        </pc:spChg>
        <pc:spChg chg="del">
          <ac:chgData name="Habiba Adel" userId="b63ecdb2d9ba713d" providerId="LiveId" clId="{5A93D965-2592-45E7-A3B4-FE181DE1CC9D}" dt="2024-09-11T22:44:42.724" v="67" actId="478"/>
          <ac:spMkLst>
            <pc:docMk/>
            <pc:sldMk cId="0" sldId="262"/>
            <ac:spMk id="3225" creationId="{00000000-0000-0000-0000-000000000000}"/>
          </ac:spMkLst>
        </pc:spChg>
        <pc:spChg chg="del">
          <ac:chgData name="Habiba Adel" userId="b63ecdb2d9ba713d" providerId="LiveId" clId="{5A93D965-2592-45E7-A3B4-FE181DE1CC9D}" dt="2024-09-11T22:44:42.724" v="67" actId="478"/>
          <ac:spMkLst>
            <pc:docMk/>
            <pc:sldMk cId="0" sldId="262"/>
            <ac:spMk id="3226" creationId="{00000000-0000-0000-0000-000000000000}"/>
          </ac:spMkLst>
        </pc:spChg>
        <pc:spChg chg="del">
          <ac:chgData name="Habiba Adel" userId="b63ecdb2d9ba713d" providerId="LiveId" clId="{5A93D965-2592-45E7-A3B4-FE181DE1CC9D}" dt="2024-09-11T22:44:42.724" v="67" actId="478"/>
          <ac:spMkLst>
            <pc:docMk/>
            <pc:sldMk cId="0" sldId="262"/>
            <ac:spMk id="3227" creationId="{00000000-0000-0000-0000-000000000000}"/>
          </ac:spMkLst>
        </pc:spChg>
        <pc:spChg chg="del">
          <ac:chgData name="Habiba Adel" userId="b63ecdb2d9ba713d" providerId="LiveId" clId="{5A93D965-2592-45E7-A3B4-FE181DE1CC9D}" dt="2024-09-11T22:44:42.724" v="67" actId="478"/>
          <ac:spMkLst>
            <pc:docMk/>
            <pc:sldMk cId="0" sldId="262"/>
            <ac:spMk id="3228" creationId="{00000000-0000-0000-0000-000000000000}"/>
          </ac:spMkLst>
        </pc:spChg>
        <pc:spChg chg="del">
          <ac:chgData name="Habiba Adel" userId="b63ecdb2d9ba713d" providerId="LiveId" clId="{5A93D965-2592-45E7-A3B4-FE181DE1CC9D}" dt="2024-09-11T22:44:42.724" v="67" actId="478"/>
          <ac:spMkLst>
            <pc:docMk/>
            <pc:sldMk cId="0" sldId="262"/>
            <ac:spMk id="3229" creationId="{00000000-0000-0000-0000-000000000000}"/>
          </ac:spMkLst>
        </pc:spChg>
        <pc:spChg chg="del">
          <ac:chgData name="Habiba Adel" userId="b63ecdb2d9ba713d" providerId="LiveId" clId="{5A93D965-2592-45E7-A3B4-FE181DE1CC9D}" dt="2024-09-11T22:44:42.724" v="67" actId="478"/>
          <ac:spMkLst>
            <pc:docMk/>
            <pc:sldMk cId="0" sldId="262"/>
            <ac:spMk id="3230" creationId="{00000000-0000-0000-0000-000000000000}"/>
          </ac:spMkLst>
        </pc:spChg>
        <pc:spChg chg="del">
          <ac:chgData name="Habiba Adel" userId="b63ecdb2d9ba713d" providerId="LiveId" clId="{5A93D965-2592-45E7-A3B4-FE181DE1CC9D}" dt="2024-09-11T22:44:42.724" v="67" actId="478"/>
          <ac:spMkLst>
            <pc:docMk/>
            <pc:sldMk cId="0" sldId="262"/>
            <ac:spMk id="3231" creationId="{00000000-0000-0000-0000-000000000000}"/>
          </ac:spMkLst>
        </pc:spChg>
        <pc:spChg chg="del">
          <ac:chgData name="Habiba Adel" userId="b63ecdb2d9ba713d" providerId="LiveId" clId="{5A93D965-2592-45E7-A3B4-FE181DE1CC9D}" dt="2024-09-11T22:44:42.724" v="67" actId="478"/>
          <ac:spMkLst>
            <pc:docMk/>
            <pc:sldMk cId="0" sldId="262"/>
            <ac:spMk id="3232" creationId="{00000000-0000-0000-0000-000000000000}"/>
          </ac:spMkLst>
        </pc:spChg>
        <pc:spChg chg="del">
          <ac:chgData name="Habiba Adel" userId="b63ecdb2d9ba713d" providerId="LiveId" clId="{5A93D965-2592-45E7-A3B4-FE181DE1CC9D}" dt="2024-09-11T22:44:42.724" v="67" actId="478"/>
          <ac:spMkLst>
            <pc:docMk/>
            <pc:sldMk cId="0" sldId="262"/>
            <ac:spMk id="3233" creationId="{00000000-0000-0000-0000-000000000000}"/>
          </ac:spMkLst>
        </pc:spChg>
        <pc:spChg chg="del">
          <ac:chgData name="Habiba Adel" userId="b63ecdb2d9ba713d" providerId="LiveId" clId="{5A93D965-2592-45E7-A3B4-FE181DE1CC9D}" dt="2024-09-11T22:44:42.724" v="67" actId="478"/>
          <ac:spMkLst>
            <pc:docMk/>
            <pc:sldMk cId="0" sldId="262"/>
            <ac:spMk id="3234" creationId="{00000000-0000-0000-0000-000000000000}"/>
          </ac:spMkLst>
        </pc:spChg>
        <pc:spChg chg="del">
          <ac:chgData name="Habiba Adel" userId="b63ecdb2d9ba713d" providerId="LiveId" clId="{5A93D965-2592-45E7-A3B4-FE181DE1CC9D}" dt="2024-09-11T22:44:42.724" v="67" actId="478"/>
          <ac:spMkLst>
            <pc:docMk/>
            <pc:sldMk cId="0" sldId="262"/>
            <ac:spMk id="3235" creationId="{00000000-0000-0000-0000-000000000000}"/>
          </ac:spMkLst>
        </pc:spChg>
        <pc:spChg chg="del">
          <ac:chgData name="Habiba Adel" userId="b63ecdb2d9ba713d" providerId="LiveId" clId="{5A93D965-2592-45E7-A3B4-FE181DE1CC9D}" dt="2024-09-11T22:44:42.724" v="67" actId="478"/>
          <ac:spMkLst>
            <pc:docMk/>
            <pc:sldMk cId="0" sldId="262"/>
            <ac:spMk id="3236" creationId="{00000000-0000-0000-0000-000000000000}"/>
          </ac:spMkLst>
        </pc:spChg>
        <pc:spChg chg="del">
          <ac:chgData name="Habiba Adel" userId="b63ecdb2d9ba713d" providerId="LiveId" clId="{5A93D965-2592-45E7-A3B4-FE181DE1CC9D}" dt="2024-09-11T22:44:42.724" v="67" actId="478"/>
          <ac:spMkLst>
            <pc:docMk/>
            <pc:sldMk cId="0" sldId="262"/>
            <ac:spMk id="3237" creationId="{00000000-0000-0000-0000-000000000000}"/>
          </ac:spMkLst>
        </pc:spChg>
        <pc:spChg chg="del">
          <ac:chgData name="Habiba Adel" userId="b63ecdb2d9ba713d" providerId="LiveId" clId="{5A93D965-2592-45E7-A3B4-FE181DE1CC9D}" dt="2024-09-11T22:44:42.724" v="67" actId="478"/>
          <ac:spMkLst>
            <pc:docMk/>
            <pc:sldMk cId="0" sldId="262"/>
            <ac:spMk id="3238" creationId="{00000000-0000-0000-0000-000000000000}"/>
          </ac:spMkLst>
        </pc:spChg>
        <pc:spChg chg="del">
          <ac:chgData name="Habiba Adel" userId="b63ecdb2d9ba713d" providerId="LiveId" clId="{5A93D965-2592-45E7-A3B4-FE181DE1CC9D}" dt="2024-09-11T22:44:42.724" v="67" actId="478"/>
          <ac:spMkLst>
            <pc:docMk/>
            <pc:sldMk cId="0" sldId="262"/>
            <ac:spMk id="3239" creationId="{00000000-0000-0000-0000-000000000000}"/>
          </ac:spMkLst>
        </pc:spChg>
        <pc:spChg chg="mod">
          <ac:chgData name="Habiba Adel" userId="b63ecdb2d9ba713d" providerId="LiveId" clId="{5A93D965-2592-45E7-A3B4-FE181DE1CC9D}" dt="2024-09-23T21:22:27.869" v="1018" actId="403"/>
          <ac:spMkLst>
            <pc:docMk/>
            <pc:sldMk cId="0" sldId="262"/>
            <ac:spMk id="3240" creationId="{00000000-0000-0000-0000-000000000000}"/>
          </ac:spMkLst>
        </pc:spChg>
        <pc:grpChg chg="del">
          <ac:chgData name="Habiba Adel" userId="b63ecdb2d9ba713d" providerId="LiveId" clId="{5A93D965-2592-45E7-A3B4-FE181DE1CC9D}" dt="2024-09-11T22:44:42.724" v="67" actId="478"/>
          <ac:grpSpMkLst>
            <pc:docMk/>
            <pc:sldMk cId="0" sldId="262"/>
            <ac:grpSpMk id="2955" creationId="{00000000-0000-0000-0000-000000000000}"/>
          </ac:grpSpMkLst>
        </pc:grpChg>
        <pc:grpChg chg="del">
          <ac:chgData name="Habiba Adel" userId="b63ecdb2d9ba713d" providerId="LiveId" clId="{5A93D965-2592-45E7-A3B4-FE181DE1CC9D}" dt="2024-09-11T22:44:42.724" v="67" actId="478"/>
          <ac:grpSpMkLst>
            <pc:docMk/>
            <pc:sldMk cId="0" sldId="262"/>
            <ac:grpSpMk id="2983" creationId="{00000000-0000-0000-0000-000000000000}"/>
          </ac:grpSpMkLst>
        </pc:grpChg>
        <pc:grpChg chg="del">
          <ac:chgData name="Habiba Adel" userId="b63ecdb2d9ba713d" providerId="LiveId" clId="{5A93D965-2592-45E7-A3B4-FE181DE1CC9D}" dt="2024-09-11T22:44:42.724" v="67" actId="478"/>
          <ac:grpSpMkLst>
            <pc:docMk/>
            <pc:sldMk cId="0" sldId="262"/>
            <ac:grpSpMk id="3015" creationId="{00000000-0000-0000-0000-000000000000}"/>
          </ac:grpSpMkLst>
        </pc:grpChg>
        <pc:grpChg chg="mod">
          <ac:chgData name="Habiba Adel" userId="b63ecdb2d9ba713d" providerId="LiveId" clId="{5A93D965-2592-45E7-A3B4-FE181DE1CC9D}" dt="2024-09-11T23:05:45.702" v="165" actId="1076"/>
          <ac:grpSpMkLst>
            <pc:docMk/>
            <pc:sldMk cId="0" sldId="262"/>
            <ac:grpSpMk id="3025" creationId="{00000000-0000-0000-0000-000000000000}"/>
          </ac:grpSpMkLst>
        </pc:grpChg>
        <pc:grpChg chg="mod">
          <ac:chgData name="Habiba Adel" userId="b63ecdb2d9ba713d" providerId="LiveId" clId="{5A93D965-2592-45E7-A3B4-FE181DE1CC9D}" dt="2024-09-23T19:05:52.876" v="698" actId="1076"/>
          <ac:grpSpMkLst>
            <pc:docMk/>
            <pc:sldMk cId="0" sldId="262"/>
            <ac:grpSpMk id="3035" creationId="{00000000-0000-0000-0000-000000000000}"/>
          </ac:grpSpMkLst>
        </pc:grpChg>
        <pc:picChg chg="add mod">
          <ac:chgData name="Habiba Adel" userId="b63ecdb2d9ba713d" providerId="LiveId" clId="{5A93D965-2592-45E7-A3B4-FE181DE1CC9D}" dt="2024-09-23T19:05:36.045" v="697" actId="14100"/>
          <ac:picMkLst>
            <pc:docMk/>
            <pc:sldMk cId="0" sldId="262"/>
            <ac:picMk id="3" creationId="{D9C8A252-02BE-A98E-9749-5A467D75E31C}"/>
          </ac:picMkLst>
        </pc:picChg>
      </pc:sldChg>
      <pc:sldChg chg="addSp delSp modSp del mod ord">
        <pc:chgData name="Habiba Adel" userId="b63ecdb2d9ba713d" providerId="LiveId" clId="{5A93D965-2592-45E7-A3B4-FE181DE1CC9D}" dt="2024-09-23T21:24:43.875" v="1030" actId="47"/>
        <pc:sldMkLst>
          <pc:docMk/>
          <pc:sldMk cId="0" sldId="263"/>
        </pc:sldMkLst>
        <pc:spChg chg="mod">
          <ac:chgData name="Habiba Adel" userId="b63ecdb2d9ba713d" providerId="LiveId" clId="{5A93D965-2592-45E7-A3B4-FE181DE1CC9D}" dt="2024-09-23T21:23:14.122" v="1027" actId="1076"/>
          <ac:spMkLst>
            <pc:docMk/>
            <pc:sldMk cId="0" sldId="263"/>
            <ac:spMk id="3245" creationId="{00000000-0000-0000-0000-000000000000}"/>
          </ac:spMkLst>
        </pc:spChg>
        <pc:spChg chg="mod">
          <ac:chgData name="Habiba Adel" userId="b63ecdb2d9ba713d" providerId="LiveId" clId="{5A93D965-2592-45E7-A3B4-FE181DE1CC9D}" dt="2024-09-23T21:24:24.193" v="1028" actId="14100"/>
          <ac:spMkLst>
            <pc:docMk/>
            <pc:sldMk cId="0" sldId="263"/>
            <ac:spMk id="3246" creationId="{00000000-0000-0000-0000-000000000000}"/>
          </ac:spMkLst>
        </pc:spChg>
        <pc:spChg chg="del mod">
          <ac:chgData name="Habiba Adel" userId="b63ecdb2d9ba713d" providerId="LiveId" clId="{5A93D965-2592-45E7-A3B4-FE181DE1CC9D}" dt="2024-09-23T21:23:04.737" v="1025" actId="478"/>
          <ac:spMkLst>
            <pc:docMk/>
            <pc:sldMk cId="0" sldId="263"/>
            <ac:spMk id="3247" creationId="{00000000-0000-0000-0000-000000000000}"/>
          </ac:spMkLst>
        </pc:spChg>
        <pc:spChg chg="del mod">
          <ac:chgData name="Habiba Adel" userId="b63ecdb2d9ba713d" providerId="LiveId" clId="{5A93D965-2592-45E7-A3B4-FE181DE1CC9D}" dt="2024-09-23T21:14:02.230" v="911" actId="478"/>
          <ac:spMkLst>
            <pc:docMk/>
            <pc:sldMk cId="0" sldId="263"/>
            <ac:spMk id="3248" creationId="{00000000-0000-0000-0000-000000000000}"/>
          </ac:spMkLst>
        </pc:spChg>
        <pc:spChg chg="add del mod">
          <ac:chgData name="Habiba Adel" userId="b63ecdb2d9ba713d" providerId="LiveId" clId="{5A93D965-2592-45E7-A3B4-FE181DE1CC9D}" dt="2024-09-23T21:17:43.921" v="957" actId="14100"/>
          <ac:spMkLst>
            <pc:docMk/>
            <pc:sldMk cId="0" sldId="263"/>
            <ac:spMk id="3249" creationId="{00000000-0000-0000-0000-000000000000}"/>
          </ac:spMkLst>
        </pc:spChg>
        <pc:spChg chg="del mod">
          <ac:chgData name="Habiba Adel" userId="b63ecdb2d9ba713d" providerId="LiveId" clId="{5A93D965-2592-45E7-A3B4-FE181DE1CC9D}" dt="2024-09-23T21:14:02.230" v="911" actId="478"/>
          <ac:spMkLst>
            <pc:docMk/>
            <pc:sldMk cId="0" sldId="263"/>
            <ac:spMk id="3250" creationId="{00000000-0000-0000-0000-000000000000}"/>
          </ac:spMkLst>
        </pc:spChg>
        <pc:spChg chg="mod">
          <ac:chgData name="Habiba Adel" userId="b63ecdb2d9ba713d" providerId="LiveId" clId="{5A93D965-2592-45E7-A3B4-FE181DE1CC9D}" dt="2024-09-23T21:17:07.780" v="952" actId="14100"/>
          <ac:spMkLst>
            <pc:docMk/>
            <pc:sldMk cId="0" sldId="263"/>
            <ac:spMk id="3251" creationId="{00000000-0000-0000-0000-000000000000}"/>
          </ac:spMkLst>
        </pc:spChg>
        <pc:spChg chg="mod">
          <ac:chgData name="Habiba Adel" userId="b63ecdb2d9ba713d" providerId="LiveId" clId="{5A93D965-2592-45E7-A3B4-FE181DE1CC9D}" dt="2024-09-23T21:17:29.337" v="955" actId="1076"/>
          <ac:spMkLst>
            <pc:docMk/>
            <pc:sldMk cId="0" sldId="263"/>
            <ac:spMk id="3252" creationId="{00000000-0000-0000-0000-000000000000}"/>
          </ac:spMkLst>
        </pc:spChg>
        <pc:spChg chg="del mod">
          <ac:chgData name="Habiba Adel" userId="b63ecdb2d9ba713d" providerId="LiveId" clId="{5A93D965-2592-45E7-A3B4-FE181DE1CC9D}" dt="2024-09-23T21:22:53.917" v="1022" actId="478"/>
          <ac:spMkLst>
            <pc:docMk/>
            <pc:sldMk cId="0" sldId="263"/>
            <ac:spMk id="3253" creationId="{00000000-0000-0000-0000-000000000000}"/>
          </ac:spMkLst>
        </pc:spChg>
        <pc:spChg chg="mod">
          <ac:chgData name="Habiba Adel" userId="b63ecdb2d9ba713d" providerId="LiveId" clId="{5A93D965-2592-45E7-A3B4-FE181DE1CC9D}" dt="2024-09-23T21:13:23.632" v="906" actId="1076"/>
          <ac:spMkLst>
            <pc:docMk/>
            <pc:sldMk cId="0" sldId="263"/>
            <ac:spMk id="3254" creationId="{00000000-0000-0000-0000-000000000000}"/>
          </ac:spMkLst>
        </pc:spChg>
        <pc:spChg chg="del mod">
          <ac:chgData name="Habiba Adel" userId="b63ecdb2d9ba713d" providerId="LiveId" clId="{5A93D965-2592-45E7-A3B4-FE181DE1CC9D}" dt="2024-09-23T21:14:02.230" v="911" actId="478"/>
          <ac:spMkLst>
            <pc:docMk/>
            <pc:sldMk cId="0" sldId="263"/>
            <ac:spMk id="3255" creationId="{00000000-0000-0000-0000-000000000000}"/>
          </ac:spMkLst>
        </pc:spChg>
        <pc:spChg chg="mod">
          <ac:chgData name="Habiba Adel" userId="b63ecdb2d9ba713d" providerId="LiveId" clId="{5A93D965-2592-45E7-A3B4-FE181DE1CC9D}" dt="2024-09-23T21:17:43.921" v="957" actId="14100"/>
          <ac:spMkLst>
            <pc:docMk/>
            <pc:sldMk cId="0" sldId="263"/>
            <ac:spMk id="3256" creationId="{00000000-0000-0000-0000-000000000000}"/>
          </ac:spMkLst>
        </pc:spChg>
        <pc:spChg chg="del mod">
          <ac:chgData name="Habiba Adel" userId="b63ecdb2d9ba713d" providerId="LiveId" clId="{5A93D965-2592-45E7-A3B4-FE181DE1CC9D}" dt="2024-09-23T21:14:02.230" v="911" actId="478"/>
          <ac:spMkLst>
            <pc:docMk/>
            <pc:sldMk cId="0" sldId="263"/>
            <ac:spMk id="3257" creationId="{00000000-0000-0000-0000-000000000000}"/>
          </ac:spMkLst>
        </pc:spChg>
        <pc:spChg chg="add del mod">
          <ac:chgData name="Habiba Adel" userId="b63ecdb2d9ba713d" providerId="LiveId" clId="{5A93D965-2592-45E7-A3B4-FE181DE1CC9D}" dt="2024-09-11T23:24:27.352" v="319" actId="478"/>
          <ac:spMkLst>
            <pc:docMk/>
            <pc:sldMk cId="0" sldId="263"/>
            <ac:spMk id="3258" creationId="{00000000-0000-0000-0000-000000000000}"/>
          </ac:spMkLst>
        </pc:spChg>
        <pc:spChg chg="mod">
          <ac:chgData name="Habiba Adel" userId="b63ecdb2d9ba713d" providerId="LiveId" clId="{5A93D965-2592-45E7-A3B4-FE181DE1CC9D}" dt="2024-09-23T21:14:09.167" v="913" actId="1076"/>
          <ac:spMkLst>
            <pc:docMk/>
            <pc:sldMk cId="0" sldId="263"/>
            <ac:spMk id="3263" creationId="{00000000-0000-0000-0000-000000000000}"/>
          </ac:spMkLst>
        </pc:spChg>
        <pc:spChg chg="del">
          <ac:chgData name="Habiba Adel" userId="b63ecdb2d9ba713d" providerId="LiveId" clId="{5A93D965-2592-45E7-A3B4-FE181DE1CC9D}" dt="2024-09-11T23:15:47.653" v="285" actId="478"/>
          <ac:spMkLst>
            <pc:docMk/>
            <pc:sldMk cId="0" sldId="263"/>
            <ac:spMk id="3264" creationId="{00000000-0000-0000-0000-000000000000}"/>
          </ac:spMkLst>
        </pc:spChg>
        <pc:spChg chg="del mod">
          <ac:chgData name="Habiba Adel" userId="b63ecdb2d9ba713d" providerId="LiveId" clId="{5A93D965-2592-45E7-A3B4-FE181DE1CC9D}" dt="2024-09-11T23:15:45.084" v="284" actId="478"/>
          <ac:spMkLst>
            <pc:docMk/>
            <pc:sldMk cId="0" sldId="263"/>
            <ac:spMk id="3265" creationId="{00000000-0000-0000-0000-000000000000}"/>
          </ac:spMkLst>
        </pc:spChg>
        <pc:spChg chg="del mod">
          <ac:chgData name="Habiba Adel" userId="b63ecdb2d9ba713d" providerId="LiveId" clId="{5A93D965-2592-45E7-A3B4-FE181DE1CC9D}" dt="2024-09-23T21:14:02.230" v="911" actId="478"/>
          <ac:spMkLst>
            <pc:docMk/>
            <pc:sldMk cId="0" sldId="263"/>
            <ac:spMk id="3266" creationId="{00000000-0000-0000-0000-000000000000}"/>
          </ac:spMkLst>
        </pc:spChg>
        <pc:spChg chg="del mod">
          <ac:chgData name="Habiba Adel" userId="b63ecdb2d9ba713d" providerId="LiveId" clId="{5A93D965-2592-45E7-A3B4-FE181DE1CC9D}" dt="2024-09-23T21:23:07.456" v="1026" actId="478"/>
          <ac:spMkLst>
            <pc:docMk/>
            <pc:sldMk cId="0" sldId="263"/>
            <ac:spMk id="3268" creationId="{00000000-0000-0000-0000-000000000000}"/>
          </ac:spMkLst>
        </pc:spChg>
        <pc:spChg chg="del mod">
          <ac:chgData name="Habiba Adel" userId="b63ecdb2d9ba713d" providerId="LiveId" clId="{5A93D965-2592-45E7-A3B4-FE181DE1CC9D}" dt="2024-09-23T21:23:07.456" v="1026" actId="478"/>
          <ac:spMkLst>
            <pc:docMk/>
            <pc:sldMk cId="0" sldId="263"/>
            <ac:spMk id="3269" creationId="{00000000-0000-0000-0000-000000000000}"/>
          </ac:spMkLst>
        </pc:spChg>
        <pc:spChg chg="del mod">
          <ac:chgData name="Habiba Adel" userId="b63ecdb2d9ba713d" providerId="LiveId" clId="{5A93D965-2592-45E7-A3B4-FE181DE1CC9D}" dt="2024-09-23T21:23:07.456" v="1026" actId="478"/>
          <ac:spMkLst>
            <pc:docMk/>
            <pc:sldMk cId="0" sldId="263"/>
            <ac:spMk id="3270" creationId="{00000000-0000-0000-0000-000000000000}"/>
          </ac:spMkLst>
        </pc:spChg>
        <pc:spChg chg="mod">
          <ac:chgData name="Habiba Adel" userId="b63ecdb2d9ba713d" providerId="LiveId" clId="{5A93D965-2592-45E7-A3B4-FE181DE1CC9D}" dt="2024-09-23T21:17:43.921" v="957" actId="14100"/>
          <ac:spMkLst>
            <pc:docMk/>
            <pc:sldMk cId="0" sldId="263"/>
            <ac:spMk id="3271" creationId="{00000000-0000-0000-0000-000000000000}"/>
          </ac:spMkLst>
        </pc:spChg>
        <pc:spChg chg="mod">
          <ac:chgData name="Habiba Adel" userId="b63ecdb2d9ba713d" providerId="LiveId" clId="{5A93D965-2592-45E7-A3B4-FE181DE1CC9D}" dt="2024-09-23T21:17:43.921" v="957" actId="14100"/>
          <ac:spMkLst>
            <pc:docMk/>
            <pc:sldMk cId="0" sldId="263"/>
            <ac:spMk id="3273" creationId="{00000000-0000-0000-0000-000000000000}"/>
          </ac:spMkLst>
        </pc:spChg>
        <pc:spChg chg="del mod">
          <ac:chgData name="Habiba Adel" userId="b63ecdb2d9ba713d" providerId="LiveId" clId="{5A93D965-2592-45E7-A3B4-FE181DE1CC9D}" dt="2024-09-11T23:15:30.069" v="281" actId="478"/>
          <ac:spMkLst>
            <pc:docMk/>
            <pc:sldMk cId="0" sldId="263"/>
            <ac:spMk id="3278" creationId="{00000000-0000-0000-0000-000000000000}"/>
          </ac:spMkLst>
        </pc:spChg>
        <pc:spChg chg="mod">
          <ac:chgData name="Habiba Adel" userId="b63ecdb2d9ba713d" providerId="LiveId" clId="{5A93D965-2592-45E7-A3B4-FE181DE1CC9D}" dt="2024-09-23T21:17:43.921" v="957" actId="14100"/>
          <ac:spMkLst>
            <pc:docMk/>
            <pc:sldMk cId="0" sldId="263"/>
            <ac:spMk id="3279" creationId="{00000000-0000-0000-0000-000000000000}"/>
          </ac:spMkLst>
        </pc:spChg>
        <pc:spChg chg="mod">
          <ac:chgData name="Habiba Adel" userId="b63ecdb2d9ba713d" providerId="LiveId" clId="{5A93D965-2592-45E7-A3B4-FE181DE1CC9D}" dt="2024-09-23T21:17:43.921" v="957" actId="14100"/>
          <ac:spMkLst>
            <pc:docMk/>
            <pc:sldMk cId="0" sldId="263"/>
            <ac:spMk id="3280" creationId="{00000000-0000-0000-0000-000000000000}"/>
          </ac:spMkLst>
        </pc:spChg>
        <pc:grpChg chg="del mod">
          <ac:chgData name="Habiba Adel" userId="b63ecdb2d9ba713d" providerId="LiveId" clId="{5A93D965-2592-45E7-A3B4-FE181DE1CC9D}" dt="2024-09-23T21:14:02.230" v="911" actId="478"/>
          <ac:grpSpMkLst>
            <pc:docMk/>
            <pc:sldMk cId="0" sldId="263"/>
            <ac:grpSpMk id="3259" creationId="{00000000-0000-0000-0000-000000000000}"/>
          </ac:grpSpMkLst>
        </pc:grpChg>
        <pc:grpChg chg="mod">
          <ac:chgData name="Habiba Adel" userId="b63ecdb2d9ba713d" providerId="LiveId" clId="{5A93D965-2592-45E7-A3B4-FE181DE1CC9D}" dt="2024-09-23T21:17:43.921" v="957" actId="14100"/>
          <ac:grpSpMkLst>
            <pc:docMk/>
            <pc:sldMk cId="0" sldId="263"/>
            <ac:grpSpMk id="3274" creationId="{00000000-0000-0000-0000-000000000000}"/>
          </ac:grpSpMkLst>
        </pc:grpChg>
        <pc:grpChg chg="mod">
          <ac:chgData name="Habiba Adel" userId="b63ecdb2d9ba713d" providerId="LiveId" clId="{5A93D965-2592-45E7-A3B4-FE181DE1CC9D}" dt="2024-09-23T21:17:43.921" v="957" actId="14100"/>
          <ac:grpSpMkLst>
            <pc:docMk/>
            <pc:sldMk cId="0" sldId="263"/>
            <ac:grpSpMk id="3281" creationId="{00000000-0000-0000-0000-000000000000}"/>
          </ac:grpSpMkLst>
        </pc:grpChg>
        <pc:cxnChg chg="del">
          <ac:chgData name="Habiba Adel" userId="b63ecdb2d9ba713d" providerId="LiveId" clId="{5A93D965-2592-45E7-A3B4-FE181DE1CC9D}" dt="2024-09-23T21:14:02.230" v="911" actId="478"/>
          <ac:cxnSpMkLst>
            <pc:docMk/>
            <pc:sldMk cId="0" sldId="263"/>
            <ac:cxnSpMk id="3267" creationId="{00000000-0000-0000-0000-000000000000}"/>
          </ac:cxnSpMkLst>
        </pc:cxnChg>
      </pc:sldChg>
      <pc:sldChg chg="addSp delSp modSp mod">
        <pc:chgData name="Habiba Adel" userId="b63ecdb2d9ba713d" providerId="LiveId" clId="{5A93D965-2592-45E7-A3B4-FE181DE1CC9D}" dt="2024-09-23T21:32:33.839" v="1134" actId="122"/>
        <pc:sldMkLst>
          <pc:docMk/>
          <pc:sldMk cId="0" sldId="264"/>
        </pc:sldMkLst>
        <pc:spChg chg="add del mod">
          <ac:chgData name="Habiba Adel" userId="b63ecdb2d9ba713d" providerId="LiveId" clId="{5A93D965-2592-45E7-A3B4-FE181DE1CC9D}" dt="2024-09-11T23:58:02.008" v="451" actId="478"/>
          <ac:spMkLst>
            <pc:docMk/>
            <pc:sldMk cId="0" sldId="264"/>
            <ac:spMk id="3" creationId="{FEF29679-4559-7B01-64D6-0EF96361AA8F}"/>
          </ac:spMkLst>
        </pc:spChg>
        <pc:spChg chg="mod">
          <ac:chgData name="Habiba Adel" userId="b63ecdb2d9ba713d" providerId="LiveId" clId="{5A93D965-2592-45E7-A3B4-FE181DE1CC9D}" dt="2024-09-11T23:57:18.268" v="441" actId="1076"/>
          <ac:spMkLst>
            <pc:docMk/>
            <pc:sldMk cId="0" sldId="264"/>
            <ac:spMk id="3289" creationId="{00000000-0000-0000-0000-000000000000}"/>
          </ac:spMkLst>
        </pc:spChg>
        <pc:spChg chg="mod">
          <ac:chgData name="Habiba Adel" userId="b63ecdb2d9ba713d" providerId="LiveId" clId="{5A93D965-2592-45E7-A3B4-FE181DE1CC9D}" dt="2024-09-11T23:57:36.260" v="444" actId="1076"/>
          <ac:spMkLst>
            <pc:docMk/>
            <pc:sldMk cId="0" sldId="264"/>
            <ac:spMk id="3296" creationId="{00000000-0000-0000-0000-000000000000}"/>
          </ac:spMkLst>
        </pc:spChg>
        <pc:spChg chg="mod">
          <ac:chgData name="Habiba Adel" userId="b63ecdb2d9ba713d" providerId="LiveId" clId="{5A93D965-2592-45E7-A3B4-FE181DE1CC9D}" dt="2024-09-11T23:57:56.918" v="449" actId="1076"/>
          <ac:spMkLst>
            <pc:docMk/>
            <pc:sldMk cId="0" sldId="264"/>
            <ac:spMk id="3297" creationId="{00000000-0000-0000-0000-000000000000}"/>
          </ac:spMkLst>
        </pc:spChg>
        <pc:spChg chg="mod">
          <ac:chgData name="Habiba Adel" userId="b63ecdb2d9ba713d" providerId="LiveId" clId="{5A93D965-2592-45E7-A3B4-FE181DE1CC9D}" dt="2024-09-11T23:57:56.918" v="449" actId="1076"/>
          <ac:spMkLst>
            <pc:docMk/>
            <pc:sldMk cId="0" sldId="264"/>
            <ac:spMk id="3298" creationId="{00000000-0000-0000-0000-000000000000}"/>
          </ac:spMkLst>
        </pc:spChg>
        <pc:spChg chg="mod">
          <ac:chgData name="Habiba Adel" userId="b63ecdb2d9ba713d" providerId="LiveId" clId="{5A93D965-2592-45E7-A3B4-FE181DE1CC9D}" dt="2024-09-11T23:57:36.260" v="444" actId="1076"/>
          <ac:spMkLst>
            <pc:docMk/>
            <pc:sldMk cId="0" sldId="264"/>
            <ac:spMk id="3299" creationId="{00000000-0000-0000-0000-000000000000}"/>
          </ac:spMkLst>
        </pc:spChg>
        <pc:spChg chg="mod">
          <ac:chgData name="Habiba Adel" userId="b63ecdb2d9ba713d" providerId="LiveId" clId="{5A93D965-2592-45E7-A3B4-FE181DE1CC9D}" dt="2024-09-11T23:57:45.592" v="448" actId="1076"/>
          <ac:spMkLst>
            <pc:docMk/>
            <pc:sldMk cId="0" sldId="264"/>
            <ac:spMk id="3300" creationId="{00000000-0000-0000-0000-000000000000}"/>
          </ac:spMkLst>
        </pc:spChg>
        <pc:spChg chg="del">
          <ac:chgData name="Habiba Adel" userId="b63ecdb2d9ba713d" providerId="LiveId" clId="{5A93D965-2592-45E7-A3B4-FE181DE1CC9D}" dt="2024-09-11T23:57:38.483" v="445" actId="478"/>
          <ac:spMkLst>
            <pc:docMk/>
            <pc:sldMk cId="0" sldId="264"/>
            <ac:spMk id="3301" creationId="{00000000-0000-0000-0000-000000000000}"/>
          </ac:spMkLst>
        </pc:spChg>
        <pc:spChg chg="mod">
          <ac:chgData name="Habiba Adel" userId="b63ecdb2d9ba713d" providerId="LiveId" clId="{5A93D965-2592-45E7-A3B4-FE181DE1CC9D}" dt="2024-09-11T23:57:56.918" v="449" actId="1076"/>
          <ac:spMkLst>
            <pc:docMk/>
            <pc:sldMk cId="0" sldId="264"/>
            <ac:spMk id="3302" creationId="{00000000-0000-0000-0000-000000000000}"/>
          </ac:spMkLst>
        </pc:spChg>
        <pc:spChg chg="mod">
          <ac:chgData name="Habiba Adel" userId="b63ecdb2d9ba713d" providerId="LiveId" clId="{5A93D965-2592-45E7-A3B4-FE181DE1CC9D}" dt="2024-09-11T23:57:36.260" v="444" actId="1076"/>
          <ac:spMkLst>
            <pc:docMk/>
            <pc:sldMk cId="0" sldId="264"/>
            <ac:spMk id="3303" creationId="{00000000-0000-0000-0000-000000000000}"/>
          </ac:spMkLst>
        </pc:spChg>
        <pc:spChg chg="mod">
          <ac:chgData name="Habiba Adel" userId="b63ecdb2d9ba713d" providerId="LiveId" clId="{5A93D965-2592-45E7-A3B4-FE181DE1CC9D}" dt="2024-09-11T23:57:36.260" v="444" actId="1076"/>
          <ac:spMkLst>
            <pc:docMk/>
            <pc:sldMk cId="0" sldId="264"/>
            <ac:spMk id="3304" creationId="{00000000-0000-0000-0000-000000000000}"/>
          </ac:spMkLst>
        </pc:spChg>
        <pc:spChg chg="mod">
          <ac:chgData name="Habiba Adel" userId="b63ecdb2d9ba713d" providerId="LiveId" clId="{5A93D965-2592-45E7-A3B4-FE181DE1CC9D}" dt="2024-09-11T23:57:56.918" v="449" actId="1076"/>
          <ac:spMkLst>
            <pc:docMk/>
            <pc:sldMk cId="0" sldId="264"/>
            <ac:spMk id="3305" creationId="{00000000-0000-0000-0000-000000000000}"/>
          </ac:spMkLst>
        </pc:spChg>
        <pc:spChg chg="mod">
          <ac:chgData name="Habiba Adel" userId="b63ecdb2d9ba713d" providerId="LiveId" clId="{5A93D965-2592-45E7-A3B4-FE181DE1CC9D}" dt="2024-09-11T23:57:36.260" v="444" actId="1076"/>
          <ac:spMkLst>
            <pc:docMk/>
            <pc:sldMk cId="0" sldId="264"/>
            <ac:spMk id="3308" creationId="{00000000-0000-0000-0000-000000000000}"/>
          </ac:spMkLst>
        </pc:spChg>
        <pc:spChg chg="del">
          <ac:chgData name="Habiba Adel" userId="b63ecdb2d9ba713d" providerId="LiveId" clId="{5A93D965-2592-45E7-A3B4-FE181DE1CC9D}" dt="2024-09-11T23:56:35.672" v="417" actId="478"/>
          <ac:spMkLst>
            <pc:docMk/>
            <pc:sldMk cId="0" sldId="264"/>
            <ac:spMk id="3309" creationId="{00000000-0000-0000-0000-000000000000}"/>
          </ac:spMkLst>
        </pc:spChg>
        <pc:spChg chg="del">
          <ac:chgData name="Habiba Adel" userId="b63ecdb2d9ba713d" providerId="LiveId" clId="{5A93D965-2592-45E7-A3B4-FE181DE1CC9D}" dt="2024-09-11T23:58:00.497" v="450" actId="478"/>
          <ac:spMkLst>
            <pc:docMk/>
            <pc:sldMk cId="0" sldId="264"/>
            <ac:spMk id="3313" creationId="{00000000-0000-0000-0000-000000000000}"/>
          </ac:spMkLst>
        </pc:spChg>
        <pc:spChg chg="del">
          <ac:chgData name="Habiba Adel" userId="b63ecdb2d9ba713d" providerId="LiveId" clId="{5A93D965-2592-45E7-A3B4-FE181DE1CC9D}" dt="2024-09-11T23:56:35.672" v="417" actId="478"/>
          <ac:spMkLst>
            <pc:docMk/>
            <pc:sldMk cId="0" sldId="264"/>
            <ac:spMk id="3335" creationId="{00000000-0000-0000-0000-000000000000}"/>
          </ac:spMkLst>
        </pc:spChg>
        <pc:spChg chg="del">
          <ac:chgData name="Habiba Adel" userId="b63ecdb2d9ba713d" providerId="LiveId" clId="{5A93D965-2592-45E7-A3B4-FE181DE1CC9D}" dt="2024-09-11T23:56:35.672" v="417" actId="478"/>
          <ac:spMkLst>
            <pc:docMk/>
            <pc:sldMk cId="0" sldId="264"/>
            <ac:spMk id="3336" creationId="{00000000-0000-0000-0000-000000000000}"/>
          </ac:spMkLst>
        </pc:spChg>
        <pc:spChg chg="del">
          <ac:chgData name="Habiba Adel" userId="b63ecdb2d9ba713d" providerId="LiveId" clId="{5A93D965-2592-45E7-A3B4-FE181DE1CC9D}" dt="2024-09-11T23:56:35.672" v="417" actId="478"/>
          <ac:spMkLst>
            <pc:docMk/>
            <pc:sldMk cId="0" sldId="264"/>
            <ac:spMk id="3337" creationId="{00000000-0000-0000-0000-000000000000}"/>
          </ac:spMkLst>
        </pc:spChg>
        <pc:spChg chg="del">
          <ac:chgData name="Habiba Adel" userId="b63ecdb2d9ba713d" providerId="LiveId" clId="{5A93D965-2592-45E7-A3B4-FE181DE1CC9D}" dt="2024-09-11T23:56:35.672" v="417" actId="478"/>
          <ac:spMkLst>
            <pc:docMk/>
            <pc:sldMk cId="0" sldId="264"/>
            <ac:spMk id="3338" creationId="{00000000-0000-0000-0000-000000000000}"/>
          </ac:spMkLst>
        </pc:spChg>
        <pc:spChg chg="del">
          <ac:chgData name="Habiba Adel" userId="b63ecdb2d9ba713d" providerId="LiveId" clId="{5A93D965-2592-45E7-A3B4-FE181DE1CC9D}" dt="2024-09-11T23:57:40.102" v="446" actId="478"/>
          <ac:spMkLst>
            <pc:docMk/>
            <pc:sldMk cId="0" sldId="264"/>
            <ac:spMk id="3339" creationId="{00000000-0000-0000-0000-000000000000}"/>
          </ac:spMkLst>
        </pc:spChg>
        <pc:spChg chg="mod">
          <ac:chgData name="Habiba Adel" userId="b63ecdb2d9ba713d" providerId="LiveId" clId="{5A93D965-2592-45E7-A3B4-FE181DE1CC9D}" dt="2024-09-11T23:57:36.260" v="444" actId="1076"/>
          <ac:spMkLst>
            <pc:docMk/>
            <pc:sldMk cId="0" sldId="264"/>
            <ac:spMk id="3340" creationId="{00000000-0000-0000-0000-000000000000}"/>
          </ac:spMkLst>
        </pc:spChg>
        <pc:spChg chg="del">
          <ac:chgData name="Habiba Adel" userId="b63ecdb2d9ba713d" providerId="LiveId" clId="{5A93D965-2592-45E7-A3B4-FE181DE1CC9D}" dt="2024-09-11T23:56:35.672" v="417" actId="478"/>
          <ac:spMkLst>
            <pc:docMk/>
            <pc:sldMk cId="0" sldId="264"/>
            <ac:spMk id="3341" creationId="{00000000-0000-0000-0000-000000000000}"/>
          </ac:spMkLst>
        </pc:spChg>
        <pc:spChg chg="mod">
          <ac:chgData name="Habiba Adel" userId="b63ecdb2d9ba713d" providerId="LiveId" clId="{5A93D965-2592-45E7-A3B4-FE181DE1CC9D}" dt="2024-09-11T23:57:56.918" v="449" actId="1076"/>
          <ac:spMkLst>
            <pc:docMk/>
            <pc:sldMk cId="0" sldId="264"/>
            <ac:spMk id="3342" creationId="{00000000-0000-0000-0000-000000000000}"/>
          </ac:spMkLst>
        </pc:spChg>
        <pc:spChg chg="mod">
          <ac:chgData name="Habiba Adel" userId="b63ecdb2d9ba713d" providerId="LiveId" clId="{5A93D965-2592-45E7-A3B4-FE181DE1CC9D}" dt="2024-09-11T23:57:56.918" v="449" actId="1076"/>
          <ac:spMkLst>
            <pc:docMk/>
            <pc:sldMk cId="0" sldId="264"/>
            <ac:spMk id="3343" creationId="{00000000-0000-0000-0000-000000000000}"/>
          </ac:spMkLst>
        </pc:spChg>
        <pc:spChg chg="del">
          <ac:chgData name="Habiba Adel" userId="b63ecdb2d9ba713d" providerId="LiveId" clId="{5A93D965-2592-45E7-A3B4-FE181DE1CC9D}" dt="2024-09-11T23:56:35.672" v="417" actId="478"/>
          <ac:spMkLst>
            <pc:docMk/>
            <pc:sldMk cId="0" sldId="264"/>
            <ac:spMk id="3344" creationId="{00000000-0000-0000-0000-000000000000}"/>
          </ac:spMkLst>
        </pc:spChg>
        <pc:spChg chg="del">
          <ac:chgData name="Habiba Adel" userId="b63ecdb2d9ba713d" providerId="LiveId" clId="{5A93D965-2592-45E7-A3B4-FE181DE1CC9D}" dt="2024-09-11T23:56:35.672" v="417" actId="478"/>
          <ac:spMkLst>
            <pc:docMk/>
            <pc:sldMk cId="0" sldId="264"/>
            <ac:spMk id="3345" creationId="{00000000-0000-0000-0000-000000000000}"/>
          </ac:spMkLst>
        </pc:spChg>
        <pc:spChg chg="del">
          <ac:chgData name="Habiba Adel" userId="b63ecdb2d9ba713d" providerId="LiveId" clId="{5A93D965-2592-45E7-A3B4-FE181DE1CC9D}" dt="2024-09-11T23:56:35.672" v="417" actId="478"/>
          <ac:spMkLst>
            <pc:docMk/>
            <pc:sldMk cId="0" sldId="264"/>
            <ac:spMk id="3346" creationId="{00000000-0000-0000-0000-000000000000}"/>
          </ac:spMkLst>
        </pc:spChg>
        <pc:grpChg chg="mod">
          <ac:chgData name="Habiba Adel" userId="b63ecdb2d9ba713d" providerId="LiveId" clId="{5A93D965-2592-45E7-A3B4-FE181DE1CC9D}" dt="2024-09-11T23:58:11.199" v="453" actId="1076"/>
          <ac:grpSpMkLst>
            <pc:docMk/>
            <pc:sldMk cId="0" sldId="264"/>
            <ac:grpSpMk id="3290" creationId="{00000000-0000-0000-0000-000000000000}"/>
          </ac:grpSpMkLst>
        </pc:grpChg>
        <pc:grpChg chg="del">
          <ac:chgData name="Habiba Adel" userId="b63ecdb2d9ba713d" providerId="LiveId" clId="{5A93D965-2592-45E7-A3B4-FE181DE1CC9D}" dt="2024-09-11T23:56:35.672" v="417" actId="478"/>
          <ac:grpSpMkLst>
            <pc:docMk/>
            <pc:sldMk cId="0" sldId="264"/>
            <ac:grpSpMk id="3310" creationId="{00000000-0000-0000-0000-000000000000}"/>
          </ac:grpSpMkLst>
        </pc:grpChg>
        <pc:grpChg chg="del">
          <ac:chgData name="Habiba Adel" userId="b63ecdb2d9ba713d" providerId="LiveId" clId="{5A93D965-2592-45E7-A3B4-FE181DE1CC9D}" dt="2024-09-11T23:56:35.672" v="417" actId="478"/>
          <ac:grpSpMkLst>
            <pc:docMk/>
            <pc:sldMk cId="0" sldId="264"/>
            <ac:grpSpMk id="3327" creationId="{00000000-0000-0000-0000-000000000000}"/>
          </ac:grpSpMkLst>
        </pc:grpChg>
        <pc:graphicFrameChg chg="add mod modGraphic">
          <ac:chgData name="Habiba Adel" userId="b63ecdb2d9ba713d" providerId="LiveId" clId="{5A93D965-2592-45E7-A3B4-FE181DE1CC9D}" dt="2024-09-23T21:32:33.839" v="1134" actId="122"/>
          <ac:graphicFrameMkLst>
            <pc:docMk/>
            <pc:sldMk cId="0" sldId="264"/>
            <ac:graphicFrameMk id="2" creationId="{26607D99-D76D-CA85-E2DC-62519D9C442D}"/>
          </ac:graphicFrameMkLst>
        </pc:graphicFrameChg>
        <pc:graphicFrameChg chg="add del mod modGraphic">
          <ac:chgData name="Habiba Adel" userId="b63ecdb2d9ba713d" providerId="LiveId" clId="{5A93D965-2592-45E7-A3B4-FE181DE1CC9D}" dt="2024-09-23T21:31:17.506" v="1119" actId="478"/>
          <ac:graphicFrameMkLst>
            <pc:docMk/>
            <pc:sldMk cId="0" sldId="264"/>
            <ac:graphicFrameMk id="4" creationId="{46DEC7CC-EC81-B244-19A9-AD34C4C5B66A}"/>
          </ac:graphicFrameMkLst>
        </pc:graphicFrameChg>
        <pc:cxnChg chg="mod">
          <ac:chgData name="Habiba Adel" userId="b63ecdb2d9ba713d" providerId="LiveId" clId="{5A93D965-2592-45E7-A3B4-FE181DE1CC9D}" dt="2024-09-11T23:57:36.260" v="444" actId="1076"/>
          <ac:cxnSpMkLst>
            <pc:docMk/>
            <pc:sldMk cId="0" sldId="264"/>
            <ac:cxnSpMk id="3306" creationId="{00000000-0000-0000-0000-000000000000}"/>
          </ac:cxnSpMkLst>
        </pc:cxnChg>
        <pc:cxnChg chg="del">
          <ac:chgData name="Habiba Adel" userId="b63ecdb2d9ba713d" providerId="LiveId" clId="{5A93D965-2592-45E7-A3B4-FE181DE1CC9D}" dt="2024-09-11T23:56:35.672" v="417" actId="478"/>
          <ac:cxnSpMkLst>
            <pc:docMk/>
            <pc:sldMk cId="0" sldId="264"/>
            <ac:cxnSpMk id="3307" creationId="{00000000-0000-0000-0000-000000000000}"/>
          </ac:cxnSpMkLst>
        </pc:cxnChg>
        <pc:cxnChg chg="del">
          <ac:chgData name="Habiba Adel" userId="b63ecdb2d9ba713d" providerId="LiveId" clId="{5A93D965-2592-45E7-A3B4-FE181DE1CC9D}" dt="2024-09-11T23:56:35.672" v="417" actId="478"/>
          <ac:cxnSpMkLst>
            <pc:docMk/>
            <pc:sldMk cId="0" sldId="264"/>
            <ac:cxnSpMk id="3314" creationId="{00000000-0000-0000-0000-000000000000}"/>
          </ac:cxnSpMkLst>
        </pc:cxnChg>
        <pc:cxnChg chg="del">
          <ac:chgData name="Habiba Adel" userId="b63ecdb2d9ba713d" providerId="LiveId" clId="{5A93D965-2592-45E7-A3B4-FE181DE1CC9D}" dt="2024-09-11T23:56:35.672" v="417" actId="478"/>
          <ac:cxnSpMkLst>
            <pc:docMk/>
            <pc:sldMk cId="0" sldId="264"/>
            <ac:cxnSpMk id="3315" creationId="{00000000-0000-0000-0000-000000000000}"/>
          </ac:cxnSpMkLst>
        </pc:cxnChg>
        <pc:cxnChg chg="del">
          <ac:chgData name="Habiba Adel" userId="b63ecdb2d9ba713d" providerId="LiveId" clId="{5A93D965-2592-45E7-A3B4-FE181DE1CC9D}" dt="2024-09-11T23:56:35.672" v="417" actId="478"/>
          <ac:cxnSpMkLst>
            <pc:docMk/>
            <pc:sldMk cId="0" sldId="264"/>
            <ac:cxnSpMk id="3316" creationId="{00000000-0000-0000-0000-000000000000}"/>
          </ac:cxnSpMkLst>
        </pc:cxnChg>
        <pc:cxnChg chg="del">
          <ac:chgData name="Habiba Adel" userId="b63ecdb2d9ba713d" providerId="LiveId" clId="{5A93D965-2592-45E7-A3B4-FE181DE1CC9D}" dt="2024-09-11T23:56:35.672" v="417" actId="478"/>
          <ac:cxnSpMkLst>
            <pc:docMk/>
            <pc:sldMk cId="0" sldId="264"/>
            <ac:cxnSpMk id="3317" creationId="{00000000-0000-0000-0000-000000000000}"/>
          </ac:cxnSpMkLst>
        </pc:cxnChg>
        <pc:cxnChg chg="del">
          <ac:chgData name="Habiba Adel" userId="b63ecdb2d9ba713d" providerId="LiveId" clId="{5A93D965-2592-45E7-A3B4-FE181DE1CC9D}" dt="2024-09-11T23:56:35.672" v="417" actId="478"/>
          <ac:cxnSpMkLst>
            <pc:docMk/>
            <pc:sldMk cId="0" sldId="264"/>
            <ac:cxnSpMk id="3318" creationId="{00000000-0000-0000-0000-000000000000}"/>
          </ac:cxnSpMkLst>
        </pc:cxnChg>
        <pc:cxnChg chg="del">
          <ac:chgData name="Habiba Adel" userId="b63ecdb2d9ba713d" providerId="LiveId" clId="{5A93D965-2592-45E7-A3B4-FE181DE1CC9D}" dt="2024-09-11T23:56:35.672" v="417" actId="478"/>
          <ac:cxnSpMkLst>
            <pc:docMk/>
            <pc:sldMk cId="0" sldId="264"/>
            <ac:cxnSpMk id="3319" creationId="{00000000-0000-0000-0000-000000000000}"/>
          </ac:cxnSpMkLst>
        </pc:cxnChg>
        <pc:cxnChg chg="del">
          <ac:chgData name="Habiba Adel" userId="b63ecdb2d9ba713d" providerId="LiveId" clId="{5A93D965-2592-45E7-A3B4-FE181DE1CC9D}" dt="2024-09-11T23:56:35.672" v="417" actId="478"/>
          <ac:cxnSpMkLst>
            <pc:docMk/>
            <pc:sldMk cId="0" sldId="264"/>
            <ac:cxnSpMk id="3320" creationId="{00000000-0000-0000-0000-000000000000}"/>
          </ac:cxnSpMkLst>
        </pc:cxnChg>
        <pc:cxnChg chg="del">
          <ac:chgData name="Habiba Adel" userId="b63ecdb2d9ba713d" providerId="LiveId" clId="{5A93D965-2592-45E7-A3B4-FE181DE1CC9D}" dt="2024-09-11T23:56:35.672" v="417" actId="478"/>
          <ac:cxnSpMkLst>
            <pc:docMk/>
            <pc:sldMk cId="0" sldId="264"/>
            <ac:cxnSpMk id="3321" creationId="{00000000-0000-0000-0000-000000000000}"/>
          </ac:cxnSpMkLst>
        </pc:cxnChg>
        <pc:cxnChg chg="del">
          <ac:chgData name="Habiba Adel" userId="b63ecdb2d9ba713d" providerId="LiveId" clId="{5A93D965-2592-45E7-A3B4-FE181DE1CC9D}" dt="2024-09-11T23:56:35.672" v="417" actId="478"/>
          <ac:cxnSpMkLst>
            <pc:docMk/>
            <pc:sldMk cId="0" sldId="264"/>
            <ac:cxnSpMk id="3322" creationId="{00000000-0000-0000-0000-000000000000}"/>
          </ac:cxnSpMkLst>
        </pc:cxnChg>
        <pc:cxnChg chg="del">
          <ac:chgData name="Habiba Adel" userId="b63ecdb2d9ba713d" providerId="LiveId" clId="{5A93D965-2592-45E7-A3B4-FE181DE1CC9D}" dt="2024-09-11T23:56:35.672" v="417" actId="478"/>
          <ac:cxnSpMkLst>
            <pc:docMk/>
            <pc:sldMk cId="0" sldId="264"/>
            <ac:cxnSpMk id="3323" creationId="{00000000-0000-0000-0000-000000000000}"/>
          </ac:cxnSpMkLst>
        </pc:cxnChg>
        <pc:cxnChg chg="del">
          <ac:chgData name="Habiba Adel" userId="b63ecdb2d9ba713d" providerId="LiveId" clId="{5A93D965-2592-45E7-A3B4-FE181DE1CC9D}" dt="2024-09-11T23:56:35.672" v="417" actId="478"/>
          <ac:cxnSpMkLst>
            <pc:docMk/>
            <pc:sldMk cId="0" sldId="264"/>
            <ac:cxnSpMk id="3324" creationId="{00000000-0000-0000-0000-000000000000}"/>
          </ac:cxnSpMkLst>
        </pc:cxnChg>
        <pc:cxnChg chg="del">
          <ac:chgData name="Habiba Adel" userId="b63ecdb2d9ba713d" providerId="LiveId" clId="{5A93D965-2592-45E7-A3B4-FE181DE1CC9D}" dt="2024-09-11T23:56:35.672" v="417" actId="478"/>
          <ac:cxnSpMkLst>
            <pc:docMk/>
            <pc:sldMk cId="0" sldId="264"/>
            <ac:cxnSpMk id="3325" creationId="{00000000-0000-0000-0000-000000000000}"/>
          </ac:cxnSpMkLst>
        </pc:cxnChg>
        <pc:cxnChg chg="del">
          <ac:chgData name="Habiba Adel" userId="b63ecdb2d9ba713d" providerId="LiveId" clId="{5A93D965-2592-45E7-A3B4-FE181DE1CC9D}" dt="2024-09-11T23:56:35.672" v="417" actId="478"/>
          <ac:cxnSpMkLst>
            <pc:docMk/>
            <pc:sldMk cId="0" sldId="264"/>
            <ac:cxnSpMk id="3326" creationId="{00000000-0000-0000-0000-000000000000}"/>
          </ac:cxnSpMkLst>
        </pc:cxnChg>
        <pc:cxnChg chg="mod">
          <ac:chgData name="Habiba Adel" userId="b63ecdb2d9ba713d" providerId="LiveId" clId="{5A93D965-2592-45E7-A3B4-FE181DE1CC9D}" dt="2024-09-11T23:56:35.672" v="417" actId="478"/>
          <ac:cxnSpMkLst>
            <pc:docMk/>
            <pc:sldMk cId="0" sldId="264"/>
            <ac:cxnSpMk id="3329" creationId="{00000000-0000-0000-0000-000000000000}"/>
          </ac:cxnSpMkLst>
        </pc:cxnChg>
        <pc:cxnChg chg="mod">
          <ac:chgData name="Habiba Adel" userId="b63ecdb2d9ba713d" providerId="LiveId" clId="{5A93D965-2592-45E7-A3B4-FE181DE1CC9D}" dt="2024-09-11T23:56:35.672" v="417" actId="478"/>
          <ac:cxnSpMkLst>
            <pc:docMk/>
            <pc:sldMk cId="0" sldId="264"/>
            <ac:cxnSpMk id="3330" creationId="{00000000-0000-0000-0000-000000000000}"/>
          </ac:cxnSpMkLst>
        </pc:cxnChg>
        <pc:cxnChg chg="del">
          <ac:chgData name="Habiba Adel" userId="b63ecdb2d9ba713d" providerId="LiveId" clId="{5A93D965-2592-45E7-A3B4-FE181DE1CC9D}" dt="2024-09-11T23:56:35.672" v="417" actId="478"/>
          <ac:cxnSpMkLst>
            <pc:docMk/>
            <pc:sldMk cId="0" sldId="264"/>
            <ac:cxnSpMk id="3331" creationId="{00000000-0000-0000-0000-000000000000}"/>
          </ac:cxnSpMkLst>
        </pc:cxnChg>
        <pc:cxnChg chg="del">
          <ac:chgData name="Habiba Adel" userId="b63ecdb2d9ba713d" providerId="LiveId" clId="{5A93D965-2592-45E7-A3B4-FE181DE1CC9D}" dt="2024-09-11T23:56:35.672" v="417" actId="478"/>
          <ac:cxnSpMkLst>
            <pc:docMk/>
            <pc:sldMk cId="0" sldId="264"/>
            <ac:cxnSpMk id="3332" creationId="{00000000-0000-0000-0000-000000000000}"/>
          </ac:cxnSpMkLst>
        </pc:cxnChg>
        <pc:cxnChg chg="del">
          <ac:chgData name="Habiba Adel" userId="b63ecdb2d9ba713d" providerId="LiveId" clId="{5A93D965-2592-45E7-A3B4-FE181DE1CC9D}" dt="2024-09-11T23:56:35.672" v="417" actId="478"/>
          <ac:cxnSpMkLst>
            <pc:docMk/>
            <pc:sldMk cId="0" sldId="264"/>
            <ac:cxnSpMk id="3333" creationId="{00000000-0000-0000-0000-000000000000}"/>
          </ac:cxnSpMkLst>
        </pc:cxnChg>
        <pc:cxnChg chg="del">
          <ac:chgData name="Habiba Adel" userId="b63ecdb2d9ba713d" providerId="LiveId" clId="{5A93D965-2592-45E7-A3B4-FE181DE1CC9D}" dt="2024-09-11T23:56:35.672" v="417" actId="478"/>
          <ac:cxnSpMkLst>
            <pc:docMk/>
            <pc:sldMk cId="0" sldId="264"/>
            <ac:cxnSpMk id="3334" creationId="{00000000-0000-0000-0000-000000000000}"/>
          </ac:cxnSpMkLst>
        </pc:cxnChg>
      </pc:sldChg>
      <pc:sldChg chg="del">
        <pc:chgData name="Habiba Adel" userId="b63ecdb2d9ba713d" providerId="LiveId" clId="{5A93D965-2592-45E7-A3B4-FE181DE1CC9D}" dt="2024-09-23T23:51:30.956" v="2321" actId="47"/>
        <pc:sldMkLst>
          <pc:docMk/>
          <pc:sldMk cId="0" sldId="265"/>
        </pc:sldMkLst>
      </pc:sldChg>
      <pc:sldChg chg="del">
        <pc:chgData name="Habiba Adel" userId="b63ecdb2d9ba713d" providerId="LiveId" clId="{5A93D965-2592-45E7-A3B4-FE181DE1CC9D}" dt="2024-09-23T23:51:31.915" v="2322" actId="47"/>
        <pc:sldMkLst>
          <pc:docMk/>
          <pc:sldMk cId="0" sldId="266"/>
        </pc:sldMkLst>
      </pc:sldChg>
      <pc:sldChg chg="modSp mod ord">
        <pc:chgData name="Habiba Adel" userId="b63ecdb2d9ba713d" providerId="LiveId" clId="{5A93D965-2592-45E7-A3B4-FE181DE1CC9D}" dt="2024-09-23T23:35:53.363" v="2052"/>
        <pc:sldMkLst>
          <pc:docMk/>
          <pc:sldMk cId="0" sldId="267"/>
        </pc:sldMkLst>
        <pc:spChg chg="mod">
          <ac:chgData name="Habiba Adel" userId="b63ecdb2d9ba713d" providerId="LiveId" clId="{5A93D965-2592-45E7-A3B4-FE181DE1CC9D}" dt="2024-09-23T23:35:42.215" v="2050" actId="20577"/>
          <ac:spMkLst>
            <pc:docMk/>
            <pc:sldMk cId="0" sldId="267"/>
            <ac:spMk id="3461" creationId="{00000000-0000-0000-0000-000000000000}"/>
          </ac:spMkLst>
        </pc:spChg>
      </pc:sldChg>
      <pc:sldChg chg="addSp delSp modSp mod ord">
        <pc:chgData name="Habiba Adel" userId="b63ecdb2d9ba713d" providerId="LiveId" clId="{5A93D965-2592-45E7-A3B4-FE181DE1CC9D}" dt="2024-09-23T21:20:55.895" v="1005" actId="167"/>
        <pc:sldMkLst>
          <pc:docMk/>
          <pc:sldMk cId="0" sldId="268"/>
        </pc:sldMkLst>
        <pc:spChg chg="add del mod">
          <ac:chgData name="Habiba Adel" userId="b63ecdb2d9ba713d" providerId="LiveId" clId="{5A93D965-2592-45E7-A3B4-FE181DE1CC9D}" dt="2024-09-11T23:25:42.125" v="340" actId="478"/>
          <ac:spMkLst>
            <pc:docMk/>
            <pc:sldMk cId="0" sldId="268"/>
            <ac:spMk id="3" creationId="{0084AF1A-1791-9899-E739-573E58FAA3D2}"/>
          </ac:spMkLst>
        </pc:spChg>
        <pc:spChg chg="mod">
          <ac:chgData name="Habiba Adel" userId="b63ecdb2d9ba713d" providerId="LiveId" clId="{5A93D965-2592-45E7-A3B4-FE181DE1CC9D}" dt="2024-09-11T23:25:23.489" v="333" actId="1076"/>
          <ac:spMkLst>
            <pc:docMk/>
            <pc:sldMk cId="0" sldId="268"/>
            <ac:spMk id="3502" creationId="{00000000-0000-0000-0000-000000000000}"/>
          </ac:spMkLst>
        </pc:spChg>
        <pc:spChg chg="del">
          <ac:chgData name="Habiba Adel" userId="b63ecdb2d9ba713d" providerId="LiveId" clId="{5A93D965-2592-45E7-A3B4-FE181DE1CC9D}" dt="2024-09-11T23:25:41.025" v="339" actId="478"/>
          <ac:spMkLst>
            <pc:docMk/>
            <pc:sldMk cId="0" sldId="268"/>
            <ac:spMk id="3503" creationId="{00000000-0000-0000-0000-000000000000}"/>
          </ac:spMkLst>
        </pc:spChg>
        <pc:grpChg chg="mod ord">
          <ac:chgData name="Habiba Adel" userId="b63ecdb2d9ba713d" providerId="LiveId" clId="{5A93D965-2592-45E7-A3B4-FE181DE1CC9D}" dt="2024-09-23T21:20:55.895" v="1005" actId="167"/>
          <ac:grpSpMkLst>
            <pc:docMk/>
            <pc:sldMk cId="0" sldId="268"/>
            <ac:grpSpMk id="3505" creationId="{00000000-0000-0000-0000-000000000000}"/>
          </ac:grpSpMkLst>
        </pc:grpChg>
        <pc:graphicFrameChg chg="add mod modGraphic">
          <ac:chgData name="Habiba Adel" userId="b63ecdb2d9ba713d" providerId="LiveId" clId="{5A93D965-2592-45E7-A3B4-FE181DE1CC9D}" dt="2024-09-23T21:18:12.648" v="965" actId="14100"/>
          <ac:graphicFrameMkLst>
            <pc:docMk/>
            <pc:sldMk cId="0" sldId="268"/>
            <ac:graphicFrameMk id="2" creationId="{05B1C152-F8B7-4D14-C306-79CD97107835}"/>
          </ac:graphicFrameMkLst>
        </pc:graphicFrameChg>
        <pc:graphicFrameChg chg="add mod modGraphic">
          <ac:chgData name="Habiba Adel" userId="b63ecdb2d9ba713d" providerId="LiveId" clId="{5A93D965-2592-45E7-A3B4-FE181DE1CC9D}" dt="2024-09-23T21:20:32.726" v="993" actId="113"/>
          <ac:graphicFrameMkLst>
            <pc:docMk/>
            <pc:sldMk cId="0" sldId="268"/>
            <ac:graphicFrameMk id="3" creationId="{8A0CFB69-8EEF-8B1D-0F93-69360BD5494C}"/>
          </ac:graphicFrameMkLst>
        </pc:graphicFrameChg>
        <pc:graphicFrameChg chg="add del mod modGraphic">
          <ac:chgData name="Habiba Adel" userId="b63ecdb2d9ba713d" providerId="LiveId" clId="{5A93D965-2592-45E7-A3B4-FE181DE1CC9D}" dt="2024-09-23T21:18:03.513" v="960" actId="478"/>
          <ac:graphicFrameMkLst>
            <pc:docMk/>
            <pc:sldMk cId="0" sldId="268"/>
            <ac:graphicFrameMk id="4" creationId="{C0F6DC88-4611-E8E7-4B19-3A957F4561B8}"/>
          </ac:graphicFrameMkLst>
        </pc:graphicFrameChg>
        <pc:picChg chg="del">
          <ac:chgData name="Habiba Adel" userId="b63ecdb2d9ba713d" providerId="LiveId" clId="{5A93D965-2592-45E7-A3B4-FE181DE1CC9D}" dt="2024-09-11T23:25:36.560" v="338" actId="478"/>
          <ac:picMkLst>
            <pc:docMk/>
            <pc:sldMk cId="0" sldId="268"/>
            <ac:picMk id="3504" creationId="{00000000-0000-0000-0000-000000000000}"/>
          </ac:picMkLst>
        </pc:picChg>
      </pc:sldChg>
      <pc:sldChg chg="addSp delSp modSp mod ord delAnim">
        <pc:chgData name="Habiba Adel" userId="b63ecdb2d9ba713d" providerId="LiveId" clId="{5A93D965-2592-45E7-A3B4-FE181DE1CC9D}" dt="2024-09-23T23:41:56.566" v="2301" actId="1076"/>
        <pc:sldMkLst>
          <pc:docMk/>
          <pc:sldMk cId="0" sldId="269"/>
        </pc:sldMkLst>
        <pc:spChg chg="add mod">
          <ac:chgData name="Habiba Adel" userId="b63ecdb2d9ba713d" providerId="LiveId" clId="{5A93D965-2592-45E7-A3B4-FE181DE1CC9D}" dt="2024-09-23T23:34:03.268" v="1837" actId="1076"/>
          <ac:spMkLst>
            <pc:docMk/>
            <pc:sldMk cId="0" sldId="269"/>
            <ac:spMk id="3" creationId="{78512DC0-2048-CB5F-4FB9-CD9CF8DEC608}"/>
          </ac:spMkLst>
        </pc:spChg>
        <pc:spChg chg="add del">
          <ac:chgData name="Habiba Adel" userId="b63ecdb2d9ba713d" providerId="LiveId" clId="{5A93D965-2592-45E7-A3B4-FE181DE1CC9D}" dt="2024-09-23T23:33:57.112" v="1835" actId="478"/>
          <ac:spMkLst>
            <pc:docMk/>
            <pc:sldMk cId="0" sldId="269"/>
            <ac:spMk id="4" creationId="{BEBD40B8-614D-CD69-3403-CF27721D6F82}"/>
          </ac:spMkLst>
        </pc:spChg>
        <pc:spChg chg="add del mod">
          <ac:chgData name="Habiba Adel" userId="b63ecdb2d9ba713d" providerId="LiveId" clId="{5A93D965-2592-45E7-A3B4-FE181DE1CC9D}" dt="2024-09-23T23:34:24.963" v="1842" actId="478"/>
          <ac:spMkLst>
            <pc:docMk/>
            <pc:sldMk cId="0" sldId="269"/>
            <ac:spMk id="6" creationId="{DBC0800C-DA94-FAD3-7C16-C4B8DA7F7FCE}"/>
          </ac:spMkLst>
        </pc:spChg>
        <pc:spChg chg="add del mod">
          <ac:chgData name="Habiba Adel" userId="b63ecdb2d9ba713d" providerId="LiveId" clId="{5A93D965-2592-45E7-A3B4-FE181DE1CC9D}" dt="2024-09-23T23:35:31.482" v="2033" actId="478"/>
          <ac:spMkLst>
            <pc:docMk/>
            <pc:sldMk cId="0" sldId="269"/>
            <ac:spMk id="8" creationId="{BC00829B-4FFD-634D-0796-843C74D77739}"/>
          </ac:spMkLst>
        </pc:spChg>
        <pc:spChg chg="add mod">
          <ac:chgData name="Habiba Adel" userId="b63ecdb2d9ba713d" providerId="LiveId" clId="{5A93D965-2592-45E7-A3B4-FE181DE1CC9D}" dt="2024-09-23T23:36:32.272" v="2073" actId="113"/>
          <ac:spMkLst>
            <pc:docMk/>
            <pc:sldMk cId="0" sldId="269"/>
            <ac:spMk id="9" creationId="{3D8C1A31-7372-E46C-16FC-5FA1FE65A0F0}"/>
          </ac:spMkLst>
        </pc:spChg>
        <pc:spChg chg="add mod">
          <ac:chgData name="Habiba Adel" userId="b63ecdb2d9ba713d" providerId="LiveId" clId="{5A93D965-2592-45E7-A3B4-FE181DE1CC9D}" dt="2024-09-23T23:39:21.983" v="2241" actId="14100"/>
          <ac:spMkLst>
            <pc:docMk/>
            <pc:sldMk cId="0" sldId="269"/>
            <ac:spMk id="10" creationId="{CFAE0187-DB9E-4107-0A35-A57F23244502}"/>
          </ac:spMkLst>
        </pc:spChg>
        <pc:spChg chg="add">
          <ac:chgData name="Habiba Adel" userId="b63ecdb2d9ba713d" providerId="LiveId" clId="{5A93D965-2592-45E7-A3B4-FE181DE1CC9D}" dt="2024-09-23T23:36:51.793" v="2075"/>
          <ac:spMkLst>
            <pc:docMk/>
            <pc:sldMk cId="0" sldId="269"/>
            <ac:spMk id="11" creationId="{3CD98103-7B62-C2A1-82F8-3A948AADC031}"/>
          </ac:spMkLst>
        </pc:spChg>
        <pc:spChg chg="add">
          <ac:chgData name="Habiba Adel" userId="b63ecdb2d9ba713d" providerId="LiveId" clId="{5A93D965-2592-45E7-A3B4-FE181DE1CC9D}" dt="2024-09-23T23:36:55.994" v="2076"/>
          <ac:spMkLst>
            <pc:docMk/>
            <pc:sldMk cId="0" sldId="269"/>
            <ac:spMk id="12" creationId="{2468C0B6-423D-074C-139A-9256EC9D1715}"/>
          </ac:spMkLst>
        </pc:spChg>
        <pc:spChg chg="add">
          <ac:chgData name="Habiba Adel" userId="b63ecdb2d9ba713d" providerId="LiveId" clId="{5A93D965-2592-45E7-A3B4-FE181DE1CC9D}" dt="2024-09-23T23:36:59.832" v="2077"/>
          <ac:spMkLst>
            <pc:docMk/>
            <pc:sldMk cId="0" sldId="269"/>
            <ac:spMk id="13" creationId="{F9566CE9-0B1F-F423-A6ED-681F951EA08B}"/>
          </ac:spMkLst>
        </pc:spChg>
        <pc:spChg chg="add mod">
          <ac:chgData name="Habiba Adel" userId="b63ecdb2d9ba713d" providerId="LiveId" clId="{5A93D965-2592-45E7-A3B4-FE181DE1CC9D}" dt="2024-09-23T23:37:59.363" v="2096" actId="14100"/>
          <ac:spMkLst>
            <pc:docMk/>
            <pc:sldMk cId="0" sldId="269"/>
            <ac:spMk id="14" creationId="{AB6095E9-8763-775E-2B03-34DCBB0E2CB7}"/>
          </ac:spMkLst>
        </pc:spChg>
        <pc:spChg chg="add mod">
          <ac:chgData name="Habiba Adel" userId="b63ecdb2d9ba713d" providerId="LiveId" clId="{5A93D965-2592-45E7-A3B4-FE181DE1CC9D}" dt="2024-09-23T23:38:37.620" v="2107" actId="1076"/>
          <ac:spMkLst>
            <pc:docMk/>
            <pc:sldMk cId="0" sldId="269"/>
            <ac:spMk id="15" creationId="{D096851F-6349-1E18-28E2-F7360A4D19A9}"/>
          </ac:spMkLst>
        </pc:spChg>
        <pc:spChg chg="add mod">
          <ac:chgData name="Habiba Adel" userId="b63ecdb2d9ba713d" providerId="LiveId" clId="{5A93D965-2592-45E7-A3B4-FE181DE1CC9D}" dt="2024-09-23T23:41:49.164" v="2300" actId="1076"/>
          <ac:spMkLst>
            <pc:docMk/>
            <pc:sldMk cId="0" sldId="269"/>
            <ac:spMk id="16" creationId="{A9637DCF-64F7-DA20-EFB7-8570EF900B09}"/>
          </ac:spMkLst>
        </pc:spChg>
        <pc:spChg chg="add mod">
          <ac:chgData name="Habiba Adel" userId="b63ecdb2d9ba713d" providerId="LiveId" clId="{5A93D965-2592-45E7-A3B4-FE181DE1CC9D}" dt="2024-09-23T23:41:49.164" v="2300" actId="1076"/>
          <ac:spMkLst>
            <pc:docMk/>
            <pc:sldMk cId="0" sldId="269"/>
            <ac:spMk id="17" creationId="{9435075E-E25D-7043-201E-8DC83787123C}"/>
          </ac:spMkLst>
        </pc:spChg>
        <pc:spChg chg="add mod">
          <ac:chgData name="Habiba Adel" userId="b63ecdb2d9ba713d" providerId="LiveId" clId="{5A93D965-2592-45E7-A3B4-FE181DE1CC9D}" dt="2024-09-23T23:41:56.566" v="2301" actId="1076"/>
          <ac:spMkLst>
            <pc:docMk/>
            <pc:sldMk cId="0" sldId="269"/>
            <ac:spMk id="18" creationId="{37986525-3CB5-F8A5-E275-1114C8C5AD62}"/>
          </ac:spMkLst>
        </pc:spChg>
        <pc:spChg chg="add mod">
          <ac:chgData name="Habiba Adel" userId="b63ecdb2d9ba713d" providerId="LiveId" clId="{5A93D965-2592-45E7-A3B4-FE181DE1CC9D}" dt="2024-09-23T23:41:56.566" v="2301" actId="1076"/>
          <ac:spMkLst>
            <pc:docMk/>
            <pc:sldMk cId="0" sldId="269"/>
            <ac:spMk id="19" creationId="{C35CBE6E-5743-454E-6205-6094C88D690D}"/>
          </ac:spMkLst>
        </pc:spChg>
        <pc:spChg chg="add mod">
          <ac:chgData name="Habiba Adel" userId="b63ecdb2d9ba713d" providerId="LiveId" clId="{5A93D965-2592-45E7-A3B4-FE181DE1CC9D}" dt="2024-09-23T23:41:08.392" v="2290" actId="5793"/>
          <ac:spMkLst>
            <pc:docMk/>
            <pc:sldMk cId="0" sldId="269"/>
            <ac:spMk id="20" creationId="{C2169D4E-6CB9-4D80-4421-D57E2DD7A60A}"/>
          </ac:spMkLst>
        </pc:spChg>
        <pc:spChg chg="add mod">
          <ac:chgData name="Habiba Adel" userId="b63ecdb2d9ba713d" providerId="LiveId" clId="{5A93D965-2592-45E7-A3B4-FE181DE1CC9D}" dt="2024-09-23T23:41:31.617" v="2299" actId="14100"/>
          <ac:spMkLst>
            <pc:docMk/>
            <pc:sldMk cId="0" sldId="269"/>
            <ac:spMk id="21" creationId="{0FCCCA5B-5A20-9435-6B87-B0CC9063A6D8}"/>
          </ac:spMkLst>
        </pc:spChg>
        <pc:spChg chg="del">
          <ac:chgData name="Habiba Adel" userId="b63ecdb2d9ba713d" providerId="LiveId" clId="{5A93D965-2592-45E7-A3B4-FE181DE1CC9D}" dt="2024-09-23T23:34:19.654" v="1841" actId="478"/>
          <ac:spMkLst>
            <pc:docMk/>
            <pc:sldMk cId="0" sldId="269"/>
            <ac:spMk id="3518" creationId="{00000000-0000-0000-0000-000000000000}"/>
          </ac:spMkLst>
        </pc:spChg>
        <pc:spChg chg="del mod">
          <ac:chgData name="Habiba Adel" userId="b63ecdb2d9ba713d" providerId="LiveId" clId="{5A93D965-2592-45E7-A3B4-FE181DE1CC9D}" dt="2024-09-23T23:35:30.051" v="2032" actId="478"/>
          <ac:spMkLst>
            <pc:docMk/>
            <pc:sldMk cId="0" sldId="269"/>
            <ac:spMk id="3519" creationId="{00000000-0000-0000-0000-000000000000}"/>
          </ac:spMkLst>
        </pc:spChg>
        <pc:grpChg chg="mod">
          <ac:chgData name="Habiba Adel" userId="b63ecdb2d9ba713d" providerId="LiveId" clId="{5A93D965-2592-45E7-A3B4-FE181DE1CC9D}" dt="2024-09-23T23:36:05.664" v="2055" actId="14100"/>
          <ac:grpSpMkLst>
            <pc:docMk/>
            <pc:sldMk cId="0" sldId="269"/>
            <ac:grpSpMk id="3513" creationId="{00000000-0000-0000-0000-000000000000}"/>
          </ac:grpSpMkLst>
        </pc:grpChg>
        <pc:grpChg chg="del">
          <ac:chgData name="Habiba Adel" userId="b63ecdb2d9ba713d" providerId="LiveId" clId="{5A93D965-2592-45E7-A3B4-FE181DE1CC9D}" dt="2024-09-23T23:41:00.179" v="2277" actId="478"/>
          <ac:grpSpMkLst>
            <pc:docMk/>
            <pc:sldMk cId="0" sldId="269"/>
            <ac:grpSpMk id="3521" creationId="{00000000-0000-0000-0000-000000000000}"/>
          </ac:grpSpMkLst>
        </pc:grpChg>
        <pc:grpChg chg="del mod">
          <ac:chgData name="Habiba Adel" userId="b63ecdb2d9ba713d" providerId="LiveId" clId="{5A93D965-2592-45E7-A3B4-FE181DE1CC9D}" dt="2024-09-23T23:40:28.546" v="2269" actId="478"/>
          <ac:grpSpMkLst>
            <pc:docMk/>
            <pc:sldMk cId="0" sldId="269"/>
            <ac:grpSpMk id="3529" creationId="{00000000-0000-0000-0000-000000000000}"/>
          </ac:grpSpMkLst>
        </pc:grpChg>
        <pc:picChg chg="del">
          <ac:chgData name="Habiba Adel" userId="b63ecdb2d9ba713d" providerId="LiveId" clId="{5A93D965-2592-45E7-A3B4-FE181DE1CC9D}" dt="2024-09-23T23:33:49.765" v="1833" actId="478"/>
          <ac:picMkLst>
            <pc:docMk/>
            <pc:sldMk cId="0" sldId="269"/>
            <ac:picMk id="3520" creationId="{00000000-0000-0000-0000-000000000000}"/>
          </ac:picMkLst>
        </pc:picChg>
      </pc:sldChg>
      <pc:sldChg chg="addSp delSp modSp mod ord">
        <pc:chgData name="Habiba Adel" userId="b63ecdb2d9ba713d" providerId="LiveId" clId="{5A93D965-2592-45E7-A3B4-FE181DE1CC9D}" dt="2024-09-23T23:26:11.673" v="1718" actId="1076"/>
        <pc:sldMkLst>
          <pc:docMk/>
          <pc:sldMk cId="0" sldId="270"/>
        </pc:sldMkLst>
        <pc:spChg chg="add mod">
          <ac:chgData name="Habiba Adel" userId="b63ecdb2d9ba713d" providerId="LiveId" clId="{5A93D965-2592-45E7-A3B4-FE181DE1CC9D}" dt="2024-09-23T23:25:41.738" v="1707" actId="1076"/>
          <ac:spMkLst>
            <pc:docMk/>
            <pc:sldMk cId="0" sldId="270"/>
            <ac:spMk id="2" creationId="{C384CCBA-24F6-6689-B8F0-C043FCB1964F}"/>
          </ac:spMkLst>
        </pc:spChg>
        <pc:spChg chg="add mod">
          <ac:chgData name="Habiba Adel" userId="b63ecdb2d9ba713d" providerId="LiveId" clId="{5A93D965-2592-45E7-A3B4-FE181DE1CC9D}" dt="2024-09-23T23:25:41.738" v="1707" actId="1076"/>
          <ac:spMkLst>
            <pc:docMk/>
            <pc:sldMk cId="0" sldId="270"/>
            <ac:spMk id="3" creationId="{938AF8D0-AA4F-03E5-7273-9D94F621D431}"/>
          </ac:spMkLst>
        </pc:spChg>
        <pc:spChg chg="add mod">
          <ac:chgData name="Habiba Adel" userId="b63ecdb2d9ba713d" providerId="LiveId" clId="{5A93D965-2592-45E7-A3B4-FE181DE1CC9D}" dt="2024-09-23T23:25:18.895" v="1704" actId="1076"/>
          <ac:spMkLst>
            <pc:docMk/>
            <pc:sldMk cId="0" sldId="270"/>
            <ac:spMk id="6" creationId="{E625CEE3-8897-7F01-439E-32CF6D47FEF8}"/>
          </ac:spMkLst>
        </pc:spChg>
        <pc:spChg chg="add mod">
          <ac:chgData name="Habiba Adel" userId="b63ecdb2d9ba713d" providerId="LiveId" clId="{5A93D965-2592-45E7-A3B4-FE181DE1CC9D}" dt="2024-09-23T23:25:18.895" v="1704" actId="1076"/>
          <ac:spMkLst>
            <pc:docMk/>
            <pc:sldMk cId="0" sldId="270"/>
            <ac:spMk id="7" creationId="{0FE0C8F1-9AF5-681A-6A07-D8C6854FE748}"/>
          </ac:spMkLst>
        </pc:spChg>
        <pc:spChg chg="add mod">
          <ac:chgData name="Habiba Adel" userId="b63ecdb2d9ba713d" providerId="LiveId" clId="{5A93D965-2592-45E7-A3B4-FE181DE1CC9D}" dt="2024-09-23T23:25:18.895" v="1704" actId="1076"/>
          <ac:spMkLst>
            <pc:docMk/>
            <pc:sldMk cId="0" sldId="270"/>
            <ac:spMk id="13" creationId="{581D16A9-F7DB-8403-6B88-49B6984AF1C9}"/>
          </ac:spMkLst>
        </pc:spChg>
        <pc:spChg chg="add mod">
          <ac:chgData name="Habiba Adel" userId="b63ecdb2d9ba713d" providerId="LiveId" clId="{5A93D965-2592-45E7-A3B4-FE181DE1CC9D}" dt="2024-09-23T23:25:41.738" v="1707" actId="1076"/>
          <ac:spMkLst>
            <pc:docMk/>
            <pc:sldMk cId="0" sldId="270"/>
            <ac:spMk id="14" creationId="{ADA1EFA9-A68E-AB90-C39B-E5CB20D809E2}"/>
          </ac:spMkLst>
        </pc:spChg>
        <pc:spChg chg="add mod">
          <ac:chgData name="Habiba Adel" userId="b63ecdb2d9ba713d" providerId="LiveId" clId="{5A93D965-2592-45E7-A3B4-FE181DE1CC9D}" dt="2024-09-23T23:24:47.444" v="1699" actId="1076"/>
          <ac:spMkLst>
            <pc:docMk/>
            <pc:sldMk cId="0" sldId="270"/>
            <ac:spMk id="19" creationId="{542802B1-7375-C71E-8FC2-BB3490D69F12}"/>
          </ac:spMkLst>
        </pc:spChg>
        <pc:spChg chg="add mod">
          <ac:chgData name="Habiba Adel" userId="b63ecdb2d9ba713d" providerId="LiveId" clId="{5A93D965-2592-45E7-A3B4-FE181DE1CC9D}" dt="2024-09-23T23:25:08.351" v="1703" actId="20577"/>
          <ac:spMkLst>
            <pc:docMk/>
            <pc:sldMk cId="0" sldId="270"/>
            <ac:spMk id="20" creationId="{A8396FAD-2626-5773-63B9-90B5603871C0}"/>
          </ac:spMkLst>
        </pc:spChg>
        <pc:spChg chg="add mod">
          <ac:chgData name="Habiba Adel" userId="b63ecdb2d9ba713d" providerId="LiveId" clId="{5A93D965-2592-45E7-A3B4-FE181DE1CC9D}" dt="2024-09-23T23:26:11.673" v="1718" actId="1076"/>
          <ac:spMkLst>
            <pc:docMk/>
            <pc:sldMk cId="0" sldId="270"/>
            <ac:spMk id="21" creationId="{84903387-1DC0-4A9E-F97C-B491AB6FC3C2}"/>
          </ac:spMkLst>
        </pc:spChg>
        <pc:spChg chg="mod">
          <ac:chgData name="Habiba Adel" userId="b63ecdb2d9ba713d" providerId="LiveId" clId="{5A93D965-2592-45E7-A3B4-FE181DE1CC9D}" dt="2024-09-23T23:25:22.601" v="1706" actId="1076"/>
          <ac:spMkLst>
            <pc:docMk/>
            <pc:sldMk cId="0" sldId="270"/>
            <ac:spMk id="3542" creationId="{00000000-0000-0000-0000-000000000000}"/>
          </ac:spMkLst>
        </pc:spChg>
        <pc:spChg chg="mod">
          <ac:chgData name="Habiba Adel" userId="b63ecdb2d9ba713d" providerId="LiveId" clId="{5A93D965-2592-45E7-A3B4-FE181DE1CC9D}" dt="2024-09-23T23:23:04.370" v="1683" actId="1076"/>
          <ac:spMkLst>
            <pc:docMk/>
            <pc:sldMk cId="0" sldId="270"/>
            <ac:spMk id="3543" creationId="{00000000-0000-0000-0000-000000000000}"/>
          </ac:spMkLst>
        </pc:spChg>
        <pc:spChg chg="mod">
          <ac:chgData name="Habiba Adel" userId="b63ecdb2d9ba713d" providerId="LiveId" clId="{5A93D965-2592-45E7-A3B4-FE181DE1CC9D}" dt="2024-09-23T23:23:04.370" v="1683" actId="1076"/>
          <ac:spMkLst>
            <pc:docMk/>
            <pc:sldMk cId="0" sldId="270"/>
            <ac:spMk id="3544" creationId="{00000000-0000-0000-0000-000000000000}"/>
          </ac:spMkLst>
        </pc:spChg>
        <pc:spChg chg="mod">
          <ac:chgData name="Habiba Adel" userId="b63ecdb2d9ba713d" providerId="LiveId" clId="{5A93D965-2592-45E7-A3B4-FE181DE1CC9D}" dt="2024-09-23T23:23:51.839" v="1692" actId="1076"/>
          <ac:spMkLst>
            <pc:docMk/>
            <pc:sldMk cId="0" sldId="270"/>
            <ac:spMk id="3545" creationId="{00000000-0000-0000-0000-000000000000}"/>
          </ac:spMkLst>
        </pc:spChg>
        <pc:spChg chg="mod">
          <ac:chgData name="Habiba Adel" userId="b63ecdb2d9ba713d" providerId="LiveId" clId="{5A93D965-2592-45E7-A3B4-FE181DE1CC9D}" dt="2024-09-23T23:23:51.839" v="1692" actId="1076"/>
          <ac:spMkLst>
            <pc:docMk/>
            <pc:sldMk cId="0" sldId="270"/>
            <ac:spMk id="3546" creationId="{00000000-0000-0000-0000-000000000000}"/>
          </ac:spMkLst>
        </pc:spChg>
        <pc:spChg chg="mod">
          <ac:chgData name="Habiba Adel" userId="b63ecdb2d9ba713d" providerId="LiveId" clId="{5A93D965-2592-45E7-A3B4-FE181DE1CC9D}" dt="2024-09-23T23:24:17.653" v="1695" actId="1076"/>
          <ac:spMkLst>
            <pc:docMk/>
            <pc:sldMk cId="0" sldId="270"/>
            <ac:spMk id="3547" creationId="{00000000-0000-0000-0000-000000000000}"/>
          </ac:spMkLst>
        </pc:spChg>
        <pc:spChg chg="mod">
          <ac:chgData name="Habiba Adel" userId="b63ecdb2d9ba713d" providerId="LiveId" clId="{5A93D965-2592-45E7-A3B4-FE181DE1CC9D}" dt="2024-09-23T23:24:17.653" v="1695" actId="1076"/>
          <ac:spMkLst>
            <pc:docMk/>
            <pc:sldMk cId="0" sldId="270"/>
            <ac:spMk id="3548" creationId="{00000000-0000-0000-0000-000000000000}"/>
          </ac:spMkLst>
        </pc:spChg>
        <pc:spChg chg="del">
          <ac:chgData name="Habiba Adel" userId="b63ecdb2d9ba713d" providerId="LiveId" clId="{5A93D965-2592-45E7-A3B4-FE181DE1CC9D}" dt="2024-09-23T23:19:02.438" v="1622" actId="478"/>
          <ac:spMkLst>
            <pc:docMk/>
            <pc:sldMk cId="0" sldId="270"/>
            <ac:spMk id="3549" creationId="{00000000-0000-0000-0000-000000000000}"/>
          </ac:spMkLst>
        </pc:spChg>
        <pc:spChg chg="mod">
          <ac:chgData name="Habiba Adel" userId="b63ecdb2d9ba713d" providerId="LiveId" clId="{5A93D965-2592-45E7-A3B4-FE181DE1CC9D}" dt="2024-09-23T23:23:04.370" v="1683" actId="1076"/>
          <ac:spMkLst>
            <pc:docMk/>
            <pc:sldMk cId="0" sldId="270"/>
            <ac:spMk id="3550" creationId="{00000000-0000-0000-0000-000000000000}"/>
          </ac:spMkLst>
        </pc:spChg>
        <pc:spChg chg="mod">
          <ac:chgData name="Habiba Adel" userId="b63ecdb2d9ba713d" providerId="LiveId" clId="{5A93D965-2592-45E7-A3B4-FE181DE1CC9D}" dt="2024-09-23T23:23:25.994" v="1688" actId="1076"/>
          <ac:spMkLst>
            <pc:docMk/>
            <pc:sldMk cId="0" sldId="270"/>
            <ac:spMk id="3551" creationId="{00000000-0000-0000-0000-000000000000}"/>
          </ac:spMkLst>
        </pc:spChg>
        <pc:spChg chg="del">
          <ac:chgData name="Habiba Adel" userId="b63ecdb2d9ba713d" providerId="LiveId" clId="{5A93D965-2592-45E7-A3B4-FE181DE1CC9D}" dt="2024-09-23T23:19:11.332" v="1624" actId="478"/>
          <ac:spMkLst>
            <pc:docMk/>
            <pc:sldMk cId="0" sldId="270"/>
            <ac:spMk id="3552" creationId="{00000000-0000-0000-0000-000000000000}"/>
          </ac:spMkLst>
        </pc:spChg>
        <pc:spChg chg="mod">
          <ac:chgData name="Habiba Adel" userId="b63ecdb2d9ba713d" providerId="LiveId" clId="{5A93D965-2592-45E7-A3B4-FE181DE1CC9D}" dt="2024-09-23T23:23:51.839" v="1692" actId="1076"/>
          <ac:spMkLst>
            <pc:docMk/>
            <pc:sldMk cId="0" sldId="270"/>
            <ac:spMk id="3553" creationId="{00000000-0000-0000-0000-000000000000}"/>
          </ac:spMkLst>
        </pc:spChg>
        <pc:spChg chg="del">
          <ac:chgData name="Habiba Adel" userId="b63ecdb2d9ba713d" providerId="LiveId" clId="{5A93D965-2592-45E7-A3B4-FE181DE1CC9D}" dt="2024-09-23T23:19:13.574" v="1625" actId="478"/>
          <ac:spMkLst>
            <pc:docMk/>
            <pc:sldMk cId="0" sldId="270"/>
            <ac:spMk id="3556" creationId="{00000000-0000-0000-0000-000000000000}"/>
          </ac:spMkLst>
        </pc:spChg>
        <pc:spChg chg="mod">
          <ac:chgData name="Habiba Adel" userId="b63ecdb2d9ba713d" providerId="LiveId" clId="{5A93D965-2592-45E7-A3B4-FE181DE1CC9D}" dt="2024-09-23T23:24:17.653" v="1695" actId="1076"/>
          <ac:spMkLst>
            <pc:docMk/>
            <pc:sldMk cId="0" sldId="270"/>
            <ac:spMk id="3557" creationId="{00000000-0000-0000-0000-000000000000}"/>
          </ac:spMkLst>
        </pc:spChg>
        <pc:cxnChg chg="add mod">
          <ac:chgData name="Habiba Adel" userId="b63ecdb2d9ba713d" providerId="LiveId" clId="{5A93D965-2592-45E7-A3B4-FE181DE1CC9D}" dt="2024-09-23T23:24:17.653" v="1695" actId="1076"/>
          <ac:cxnSpMkLst>
            <pc:docMk/>
            <pc:sldMk cId="0" sldId="270"/>
            <ac:cxnSpMk id="4" creationId="{18EBC0E2-7589-25A4-5A6D-F41023053E51}"/>
          </ac:cxnSpMkLst>
        </pc:cxnChg>
        <pc:cxnChg chg="add mod">
          <ac:chgData name="Habiba Adel" userId="b63ecdb2d9ba713d" providerId="LiveId" clId="{5A93D965-2592-45E7-A3B4-FE181DE1CC9D}" dt="2024-09-23T23:24:17.653" v="1695" actId="1076"/>
          <ac:cxnSpMkLst>
            <pc:docMk/>
            <pc:sldMk cId="0" sldId="270"/>
            <ac:cxnSpMk id="5" creationId="{75F1C2B0-4979-2CF2-DD7D-917CA6D7A66D}"/>
          </ac:cxnSpMkLst>
        </pc:cxnChg>
        <pc:cxnChg chg="add del mod">
          <ac:chgData name="Habiba Adel" userId="b63ecdb2d9ba713d" providerId="LiveId" clId="{5A93D965-2592-45E7-A3B4-FE181DE1CC9D}" dt="2024-09-23T23:22:09.494" v="1669" actId="478"/>
          <ac:cxnSpMkLst>
            <pc:docMk/>
            <pc:sldMk cId="0" sldId="270"/>
            <ac:cxnSpMk id="8" creationId="{61D63ECC-ABF0-A392-49B4-6CF4D6D93F6E}"/>
          </ac:cxnSpMkLst>
        </pc:cxnChg>
        <pc:cxnChg chg="add mod">
          <ac:chgData name="Habiba Adel" userId="b63ecdb2d9ba713d" providerId="LiveId" clId="{5A93D965-2592-45E7-A3B4-FE181DE1CC9D}" dt="2024-09-23T23:25:18.895" v="1704" actId="1076"/>
          <ac:cxnSpMkLst>
            <pc:docMk/>
            <pc:sldMk cId="0" sldId="270"/>
            <ac:cxnSpMk id="9" creationId="{5BF2949B-9C41-3892-ABA0-40F24F6FB849}"/>
          </ac:cxnSpMkLst>
        </pc:cxnChg>
        <pc:cxnChg chg="add mod">
          <ac:chgData name="Habiba Adel" userId="b63ecdb2d9ba713d" providerId="LiveId" clId="{5A93D965-2592-45E7-A3B4-FE181DE1CC9D}" dt="2024-09-23T23:25:05.299" v="1701" actId="1076"/>
          <ac:cxnSpMkLst>
            <pc:docMk/>
            <pc:sldMk cId="0" sldId="270"/>
            <ac:cxnSpMk id="18" creationId="{AD495F86-A058-40E4-B4B1-ED95D9D7E0A8}"/>
          </ac:cxnSpMkLst>
        </pc:cxnChg>
        <pc:cxnChg chg="mod">
          <ac:chgData name="Habiba Adel" userId="b63ecdb2d9ba713d" providerId="LiveId" clId="{5A93D965-2592-45E7-A3B4-FE181DE1CC9D}" dt="2024-09-23T23:23:07.917" v="1684" actId="14100"/>
          <ac:cxnSpMkLst>
            <pc:docMk/>
            <pc:sldMk cId="0" sldId="270"/>
            <ac:cxnSpMk id="3541" creationId="{00000000-0000-0000-0000-000000000000}"/>
          </ac:cxnSpMkLst>
        </pc:cxnChg>
        <pc:cxnChg chg="mod">
          <ac:chgData name="Habiba Adel" userId="b63ecdb2d9ba713d" providerId="LiveId" clId="{5A93D965-2592-45E7-A3B4-FE181DE1CC9D}" dt="2024-09-23T23:23:30.384" v="1689" actId="1076"/>
          <ac:cxnSpMkLst>
            <pc:docMk/>
            <pc:sldMk cId="0" sldId="270"/>
            <ac:cxnSpMk id="3554" creationId="{00000000-0000-0000-0000-000000000000}"/>
          </ac:cxnSpMkLst>
        </pc:cxnChg>
        <pc:cxnChg chg="mod">
          <ac:chgData name="Habiba Adel" userId="b63ecdb2d9ba713d" providerId="LiveId" clId="{5A93D965-2592-45E7-A3B4-FE181DE1CC9D}" dt="2024-09-23T23:25:41.738" v="1707" actId="1076"/>
          <ac:cxnSpMkLst>
            <pc:docMk/>
            <pc:sldMk cId="0" sldId="270"/>
            <ac:cxnSpMk id="3555" creationId="{00000000-0000-0000-0000-000000000000}"/>
          </ac:cxnSpMkLst>
        </pc:cxnChg>
      </pc:sldChg>
      <pc:sldChg chg="del">
        <pc:chgData name="Habiba Adel" userId="b63ecdb2d9ba713d" providerId="LiveId" clId="{5A93D965-2592-45E7-A3B4-FE181DE1CC9D}" dt="2024-09-23T23:51:32.684" v="2323" actId="47"/>
        <pc:sldMkLst>
          <pc:docMk/>
          <pc:sldMk cId="0" sldId="271"/>
        </pc:sldMkLst>
      </pc:sldChg>
      <pc:sldChg chg="del">
        <pc:chgData name="Habiba Adel" userId="b63ecdb2d9ba713d" providerId="LiveId" clId="{5A93D965-2592-45E7-A3B4-FE181DE1CC9D}" dt="2024-09-23T23:51:33.537" v="2324" actId="47"/>
        <pc:sldMkLst>
          <pc:docMk/>
          <pc:sldMk cId="0" sldId="272"/>
        </pc:sldMkLst>
      </pc:sldChg>
      <pc:sldChg chg="delSp modSp add del mod">
        <pc:chgData name="Habiba Adel" userId="b63ecdb2d9ba713d" providerId="LiveId" clId="{5A93D965-2592-45E7-A3B4-FE181DE1CC9D}" dt="2024-09-23T23:58:30.290" v="2477" actId="20577"/>
        <pc:sldMkLst>
          <pc:docMk/>
          <pc:sldMk cId="0" sldId="273"/>
        </pc:sldMkLst>
        <pc:spChg chg="mod">
          <ac:chgData name="Habiba Adel" userId="b63ecdb2d9ba713d" providerId="LiveId" clId="{5A93D965-2592-45E7-A3B4-FE181DE1CC9D}" dt="2024-09-23T23:58:30.290" v="2477" actId="20577"/>
          <ac:spMkLst>
            <pc:docMk/>
            <pc:sldMk cId="0" sldId="273"/>
            <ac:spMk id="3631" creationId="{00000000-0000-0000-0000-000000000000}"/>
          </ac:spMkLst>
        </pc:spChg>
        <pc:spChg chg="del">
          <ac:chgData name="Habiba Adel" userId="b63ecdb2d9ba713d" providerId="LiveId" clId="{5A93D965-2592-45E7-A3B4-FE181DE1CC9D}" dt="2024-09-23T23:51:50.147" v="2336" actId="478"/>
          <ac:spMkLst>
            <pc:docMk/>
            <pc:sldMk cId="0" sldId="273"/>
            <ac:spMk id="3632" creationId="{00000000-0000-0000-0000-000000000000}"/>
          </ac:spMkLst>
        </pc:spChg>
        <pc:spChg chg="mod">
          <ac:chgData name="Habiba Adel" userId="b63ecdb2d9ba713d" providerId="LiveId" clId="{5A93D965-2592-45E7-A3B4-FE181DE1CC9D}" dt="2024-09-23T23:54:19.443" v="2374" actId="1076"/>
          <ac:spMkLst>
            <pc:docMk/>
            <pc:sldMk cId="0" sldId="273"/>
            <ac:spMk id="3633" creationId="{00000000-0000-0000-0000-000000000000}"/>
          </ac:spMkLst>
        </pc:spChg>
        <pc:spChg chg="del">
          <ac:chgData name="Habiba Adel" userId="b63ecdb2d9ba713d" providerId="LiveId" clId="{5A93D965-2592-45E7-A3B4-FE181DE1CC9D}" dt="2024-09-23T23:51:52.703" v="2337" actId="478"/>
          <ac:spMkLst>
            <pc:docMk/>
            <pc:sldMk cId="0" sldId="273"/>
            <ac:spMk id="3634" creationId="{00000000-0000-0000-0000-000000000000}"/>
          </ac:spMkLst>
        </pc:spChg>
        <pc:spChg chg="mod">
          <ac:chgData name="Habiba Adel" userId="b63ecdb2d9ba713d" providerId="LiveId" clId="{5A93D965-2592-45E7-A3B4-FE181DE1CC9D}" dt="2024-09-23T23:54:09.657" v="2372" actId="1076"/>
          <ac:spMkLst>
            <pc:docMk/>
            <pc:sldMk cId="0" sldId="273"/>
            <ac:spMk id="3635" creationId="{00000000-0000-0000-0000-000000000000}"/>
          </ac:spMkLst>
        </pc:spChg>
        <pc:spChg chg="del">
          <ac:chgData name="Habiba Adel" userId="b63ecdb2d9ba713d" providerId="LiveId" clId="{5A93D965-2592-45E7-A3B4-FE181DE1CC9D}" dt="2024-09-23T23:51:54.511" v="2338" actId="478"/>
          <ac:spMkLst>
            <pc:docMk/>
            <pc:sldMk cId="0" sldId="273"/>
            <ac:spMk id="3636" creationId="{00000000-0000-0000-0000-000000000000}"/>
          </ac:spMkLst>
        </pc:spChg>
        <pc:spChg chg="mod">
          <ac:chgData name="Habiba Adel" userId="b63ecdb2d9ba713d" providerId="LiveId" clId="{5A93D965-2592-45E7-A3B4-FE181DE1CC9D}" dt="2024-09-23T23:54:38.695" v="2383" actId="404"/>
          <ac:spMkLst>
            <pc:docMk/>
            <pc:sldMk cId="0" sldId="273"/>
            <ac:spMk id="3637" creationId="{00000000-0000-0000-0000-000000000000}"/>
          </ac:spMkLst>
        </pc:spChg>
        <pc:spChg chg="del">
          <ac:chgData name="Habiba Adel" userId="b63ecdb2d9ba713d" providerId="LiveId" clId="{5A93D965-2592-45E7-A3B4-FE181DE1CC9D}" dt="2024-09-23T23:52:00.826" v="2339" actId="478"/>
          <ac:spMkLst>
            <pc:docMk/>
            <pc:sldMk cId="0" sldId="273"/>
            <ac:spMk id="3638" creationId="{00000000-0000-0000-0000-000000000000}"/>
          </ac:spMkLst>
        </pc:spChg>
        <pc:spChg chg="mod">
          <ac:chgData name="Habiba Adel" userId="b63ecdb2d9ba713d" providerId="LiveId" clId="{5A93D965-2592-45E7-A3B4-FE181DE1CC9D}" dt="2024-09-23T23:55:29.927" v="2407" actId="404"/>
          <ac:spMkLst>
            <pc:docMk/>
            <pc:sldMk cId="0" sldId="273"/>
            <ac:spMk id="3639" creationId="{00000000-0000-0000-0000-000000000000}"/>
          </ac:spMkLst>
        </pc:spChg>
        <pc:spChg chg="del">
          <ac:chgData name="Habiba Adel" userId="b63ecdb2d9ba713d" providerId="LiveId" clId="{5A93D965-2592-45E7-A3B4-FE181DE1CC9D}" dt="2024-09-23T23:52:00.826" v="2339" actId="478"/>
          <ac:spMkLst>
            <pc:docMk/>
            <pc:sldMk cId="0" sldId="273"/>
            <ac:spMk id="3640" creationId="{00000000-0000-0000-0000-000000000000}"/>
          </ac:spMkLst>
        </pc:spChg>
        <pc:spChg chg="mod">
          <ac:chgData name="Habiba Adel" userId="b63ecdb2d9ba713d" providerId="LiveId" clId="{5A93D965-2592-45E7-A3B4-FE181DE1CC9D}" dt="2024-09-23T23:55:49.032" v="2416" actId="404"/>
          <ac:spMkLst>
            <pc:docMk/>
            <pc:sldMk cId="0" sldId="273"/>
            <ac:spMk id="3641" creationId="{00000000-0000-0000-0000-000000000000}"/>
          </ac:spMkLst>
        </pc:spChg>
        <pc:spChg chg="del">
          <ac:chgData name="Habiba Adel" userId="b63ecdb2d9ba713d" providerId="LiveId" clId="{5A93D965-2592-45E7-A3B4-FE181DE1CC9D}" dt="2024-09-23T23:52:00.826" v="2339" actId="478"/>
          <ac:spMkLst>
            <pc:docMk/>
            <pc:sldMk cId="0" sldId="273"/>
            <ac:spMk id="3642" creationId="{00000000-0000-0000-0000-000000000000}"/>
          </ac:spMkLst>
        </pc:spChg>
        <pc:spChg chg="mod">
          <ac:chgData name="Habiba Adel" userId="b63ecdb2d9ba713d" providerId="LiveId" clId="{5A93D965-2592-45E7-A3B4-FE181DE1CC9D}" dt="2024-09-23T23:56:06.898" v="2425" actId="404"/>
          <ac:spMkLst>
            <pc:docMk/>
            <pc:sldMk cId="0" sldId="273"/>
            <ac:spMk id="3643" creationId="{00000000-0000-0000-0000-000000000000}"/>
          </ac:spMkLst>
        </pc:spChg>
        <pc:cxnChg chg="mod">
          <ac:chgData name="Habiba Adel" userId="b63ecdb2d9ba713d" providerId="LiveId" clId="{5A93D965-2592-45E7-A3B4-FE181DE1CC9D}" dt="2024-09-23T23:53:53.205" v="2368" actId="14100"/>
          <ac:cxnSpMkLst>
            <pc:docMk/>
            <pc:sldMk cId="0" sldId="273"/>
            <ac:cxnSpMk id="3644" creationId="{00000000-0000-0000-0000-000000000000}"/>
          </ac:cxnSpMkLst>
        </pc:cxnChg>
        <pc:cxnChg chg="mod">
          <ac:chgData name="Habiba Adel" userId="b63ecdb2d9ba713d" providerId="LiveId" clId="{5A93D965-2592-45E7-A3B4-FE181DE1CC9D}" dt="2024-09-23T23:54:00.354" v="2369" actId="14100"/>
          <ac:cxnSpMkLst>
            <pc:docMk/>
            <pc:sldMk cId="0" sldId="273"/>
            <ac:cxnSpMk id="3645" creationId="{00000000-0000-0000-0000-000000000000}"/>
          </ac:cxnSpMkLst>
        </pc:cxnChg>
        <pc:cxnChg chg="mod">
          <ac:chgData name="Habiba Adel" userId="b63ecdb2d9ba713d" providerId="LiveId" clId="{5A93D965-2592-45E7-A3B4-FE181DE1CC9D}" dt="2024-09-23T23:55:24.263" v="2404" actId="14100"/>
          <ac:cxnSpMkLst>
            <pc:docMk/>
            <pc:sldMk cId="0" sldId="273"/>
            <ac:cxnSpMk id="3646" creationId="{00000000-0000-0000-0000-000000000000}"/>
          </ac:cxnSpMkLst>
        </pc:cxnChg>
        <pc:cxnChg chg="mod">
          <ac:chgData name="Habiba Adel" userId="b63ecdb2d9ba713d" providerId="LiveId" clId="{5A93D965-2592-45E7-A3B4-FE181DE1CC9D}" dt="2024-09-23T23:55:14.052" v="2400" actId="14100"/>
          <ac:cxnSpMkLst>
            <pc:docMk/>
            <pc:sldMk cId="0" sldId="273"/>
            <ac:cxnSpMk id="3659" creationId="{00000000-0000-0000-0000-000000000000}"/>
          </ac:cxnSpMkLst>
        </pc:cxnChg>
      </pc:sldChg>
      <pc:sldChg chg="del">
        <pc:chgData name="Habiba Adel" userId="b63ecdb2d9ba713d" providerId="LiveId" clId="{5A93D965-2592-45E7-A3B4-FE181DE1CC9D}" dt="2024-09-23T23:58:55.035" v="2542" actId="47"/>
        <pc:sldMkLst>
          <pc:docMk/>
          <pc:sldMk cId="0" sldId="274"/>
        </pc:sldMkLst>
      </pc:sldChg>
      <pc:sldChg chg="del">
        <pc:chgData name="Habiba Adel" userId="b63ecdb2d9ba713d" providerId="LiveId" clId="{5A93D965-2592-45E7-A3B4-FE181DE1CC9D}" dt="2024-09-23T23:58:54.532" v="2541" actId="47"/>
        <pc:sldMkLst>
          <pc:docMk/>
          <pc:sldMk cId="0" sldId="275"/>
        </pc:sldMkLst>
      </pc:sldChg>
      <pc:sldChg chg="del">
        <pc:chgData name="Habiba Adel" userId="b63ecdb2d9ba713d" providerId="LiveId" clId="{5A93D965-2592-45E7-A3B4-FE181DE1CC9D}" dt="2024-09-23T23:58:53.888" v="2540" actId="47"/>
        <pc:sldMkLst>
          <pc:docMk/>
          <pc:sldMk cId="0" sldId="276"/>
        </pc:sldMkLst>
      </pc:sldChg>
      <pc:sldChg chg="del">
        <pc:chgData name="Habiba Adel" userId="b63ecdb2d9ba713d" providerId="LiveId" clId="{5A93D965-2592-45E7-A3B4-FE181DE1CC9D}" dt="2024-09-23T23:58:53.716" v="2539" actId="47"/>
        <pc:sldMkLst>
          <pc:docMk/>
          <pc:sldMk cId="0" sldId="277"/>
        </pc:sldMkLst>
      </pc:sldChg>
      <pc:sldChg chg="del">
        <pc:chgData name="Habiba Adel" userId="b63ecdb2d9ba713d" providerId="LiveId" clId="{5A93D965-2592-45E7-A3B4-FE181DE1CC9D}" dt="2024-09-23T23:58:53.162" v="2538" actId="47"/>
        <pc:sldMkLst>
          <pc:docMk/>
          <pc:sldMk cId="0" sldId="278"/>
        </pc:sldMkLst>
      </pc:sldChg>
      <pc:sldChg chg="del">
        <pc:chgData name="Habiba Adel" userId="b63ecdb2d9ba713d" providerId="LiveId" clId="{5A93D965-2592-45E7-A3B4-FE181DE1CC9D}" dt="2024-09-23T23:58:52.978" v="2537" actId="47"/>
        <pc:sldMkLst>
          <pc:docMk/>
          <pc:sldMk cId="0" sldId="279"/>
        </pc:sldMkLst>
      </pc:sldChg>
      <pc:sldChg chg="del">
        <pc:chgData name="Habiba Adel" userId="b63ecdb2d9ba713d" providerId="LiveId" clId="{5A93D965-2592-45E7-A3B4-FE181DE1CC9D}" dt="2024-09-23T23:58:52.540" v="2536" actId="47"/>
        <pc:sldMkLst>
          <pc:docMk/>
          <pc:sldMk cId="0" sldId="280"/>
        </pc:sldMkLst>
      </pc:sldChg>
      <pc:sldChg chg="del">
        <pc:chgData name="Habiba Adel" userId="b63ecdb2d9ba713d" providerId="LiveId" clId="{5A93D965-2592-45E7-A3B4-FE181DE1CC9D}" dt="2024-09-23T23:58:52.315" v="2535" actId="47"/>
        <pc:sldMkLst>
          <pc:docMk/>
          <pc:sldMk cId="0" sldId="281"/>
        </pc:sldMkLst>
      </pc:sldChg>
      <pc:sldChg chg="del">
        <pc:chgData name="Habiba Adel" userId="b63ecdb2d9ba713d" providerId="LiveId" clId="{5A93D965-2592-45E7-A3B4-FE181DE1CC9D}" dt="2024-09-23T23:58:52.060" v="2534" actId="47"/>
        <pc:sldMkLst>
          <pc:docMk/>
          <pc:sldMk cId="0" sldId="282"/>
        </pc:sldMkLst>
      </pc:sldChg>
      <pc:sldChg chg="addSp delSp modSp mod ord delAnim">
        <pc:chgData name="Habiba Adel" userId="b63ecdb2d9ba713d" providerId="LiveId" clId="{5A93D965-2592-45E7-A3B4-FE181DE1CC9D}" dt="2024-09-23T21:26:23.234" v="1073" actId="20577"/>
        <pc:sldMkLst>
          <pc:docMk/>
          <pc:sldMk cId="0" sldId="283"/>
        </pc:sldMkLst>
        <pc:spChg chg="add del mod">
          <ac:chgData name="Habiba Adel" userId="b63ecdb2d9ba713d" providerId="LiveId" clId="{5A93D965-2592-45E7-A3B4-FE181DE1CC9D}" dt="2024-09-11T23:50:23.029" v="380" actId="478"/>
          <ac:spMkLst>
            <pc:docMk/>
            <pc:sldMk cId="0" sldId="283"/>
            <ac:spMk id="3" creationId="{CD9DCCC7-5F7B-A143-D386-3422BB1A129A}"/>
          </ac:spMkLst>
        </pc:spChg>
        <pc:spChg chg="add mod">
          <ac:chgData name="Habiba Adel" userId="b63ecdb2d9ba713d" providerId="LiveId" clId="{5A93D965-2592-45E7-A3B4-FE181DE1CC9D}" dt="2024-09-23T21:26:13.313" v="1066" actId="20577"/>
          <ac:spMkLst>
            <pc:docMk/>
            <pc:sldMk cId="0" sldId="283"/>
            <ac:spMk id="4" creationId="{33F77A66-0B72-429F-3FC7-2B92DFA16CE9}"/>
          </ac:spMkLst>
        </pc:spChg>
        <pc:spChg chg="mod">
          <ac:chgData name="Habiba Adel" userId="b63ecdb2d9ba713d" providerId="LiveId" clId="{5A93D965-2592-45E7-A3B4-FE181DE1CC9D}" dt="2024-09-23T21:26:23.234" v="1073" actId="20577"/>
          <ac:spMkLst>
            <pc:docMk/>
            <pc:sldMk cId="0" sldId="283"/>
            <ac:spMk id="4046" creationId="{00000000-0000-0000-0000-000000000000}"/>
          </ac:spMkLst>
        </pc:spChg>
        <pc:spChg chg="del">
          <ac:chgData name="Habiba Adel" userId="b63ecdb2d9ba713d" providerId="LiveId" clId="{5A93D965-2592-45E7-A3B4-FE181DE1CC9D}" dt="2024-09-11T23:50:18.207" v="379" actId="478"/>
          <ac:spMkLst>
            <pc:docMk/>
            <pc:sldMk cId="0" sldId="283"/>
            <ac:spMk id="4047" creationId="{00000000-0000-0000-0000-000000000000}"/>
          </ac:spMkLst>
        </pc:spChg>
        <pc:grpChg chg="mod">
          <ac:chgData name="Habiba Adel" userId="b63ecdb2d9ba713d" providerId="LiveId" clId="{5A93D965-2592-45E7-A3B4-FE181DE1CC9D}" dt="2024-09-11T23:50:15.131" v="378" actId="1076"/>
          <ac:grpSpMkLst>
            <pc:docMk/>
            <pc:sldMk cId="0" sldId="283"/>
            <ac:grpSpMk id="4034" creationId="{00000000-0000-0000-0000-000000000000}"/>
          </ac:grpSpMkLst>
        </pc:grpChg>
        <pc:grpChg chg="del">
          <ac:chgData name="Habiba Adel" userId="b63ecdb2d9ba713d" providerId="LiveId" clId="{5A93D965-2592-45E7-A3B4-FE181DE1CC9D}" dt="2024-09-11T23:49:54.435" v="373" actId="478"/>
          <ac:grpSpMkLst>
            <pc:docMk/>
            <pc:sldMk cId="0" sldId="283"/>
            <ac:grpSpMk id="4048" creationId="{00000000-0000-0000-0000-000000000000}"/>
          </ac:grpSpMkLst>
        </pc:grpChg>
        <pc:grpChg chg="del">
          <ac:chgData name="Habiba Adel" userId="b63ecdb2d9ba713d" providerId="LiveId" clId="{5A93D965-2592-45E7-A3B4-FE181DE1CC9D}" dt="2024-09-11T23:49:59.878" v="374" actId="478"/>
          <ac:grpSpMkLst>
            <pc:docMk/>
            <pc:sldMk cId="0" sldId="283"/>
            <ac:grpSpMk id="4067" creationId="{00000000-0000-0000-0000-000000000000}"/>
          </ac:grpSpMkLst>
        </pc:grpChg>
        <pc:grpChg chg="mod">
          <ac:chgData name="Habiba Adel" userId="b63ecdb2d9ba713d" providerId="LiveId" clId="{5A93D965-2592-45E7-A3B4-FE181DE1CC9D}" dt="2024-09-11T23:50:55.785" v="394" actId="1076"/>
          <ac:grpSpMkLst>
            <pc:docMk/>
            <pc:sldMk cId="0" sldId="283"/>
            <ac:grpSpMk id="4082" creationId="{00000000-0000-0000-0000-000000000000}"/>
          </ac:grpSpMkLst>
        </pc:grpChg>
        <pc:cxnChg chg="mod">
          <ac:chgData name="Habiba Adel" userId="b63ecdb2d9ba713d" providerId="LiveId" clId="{5A93D965-2592-45E7-A3B4-FE181DE1CC9D}" dt="2024-09-11T23:49:59.878" v="374" actId="478"/>
          <ac:cxnSpMkLst>
            <pc:docMk/>
            <pc:sldMk cId="0" sldId="283"/>
            <ac:cxnSpMk id="4069" creationId="{00000000-0000-0000-0000-000000000000}"/>
          </ac:cxnSpMkLst>
        </pc:cxnChg>
        <pc:cxnChg chg="mod">
          <ac:chgData name="Habiba Adel" userId="b63ecdb2d9ba713d" providerId="LiveId" clId="{5A93D965-2592-45E7-A3B4-FE181DE1CC9D}" dt="2024-09-11T23:49:59.878" v="374" actId="478"/>
          <ac:cxnSpMkLst>
            <pc:docMk/>
            <pc:sldMk cId="0" sldId="283"/>
            <ac:cxnSpMk id="4071" creationId="{00000000-0000-0000-0000-000000000000}"/>
          </ac:cxnSpMkLst>
        </pc:cxnChg>
        <pc:cxnChg chg="mod">
          <ac:chgData name="Habiba Adel" userId="b63ecdb2d9ba713d" providerId="LiveId" clId="{5A93D965-2592-45E7-A3B4-FE181DE1CC9D}" dt="2024-09-11T23:49:59.878" v="374" actId="478"/>
          <ac:cxnSpMkLst>
            <pc:docMk/>
            <pc:sldMk cId="0" sldId="283"/>
            <ac:cxnSpMk id="4079" creationId="{00000000-0000-0000-0000-000000000000}"/>
          </ac:cxnSpMkLst>
        </pc:cxnChg>
        <pc:cxnChg chg="mod">
          <ac:chgData name="Habiba Adel" userId="b63ecdb2d9ba713d" providerId="LiveId" clId="{5A93D965-2592-45E7-A3B4-FE181DE1CC9D}" dt="2024-09-11T23:49:59.878" v="374" actId="478"/>
          <ac:cxnSpMkLst>
            <pc:docMk/>
            <pc:sldMk cId="0" sldId="283"/>
            <ac:cxnSpMk id="4081" creationId="{00000000-0000-0000-0000-000000000000}"/>
          </ac:cxnSpMkLst>
        </pc:cxnChg>
      </pc:sldChg>
      <pc:sldChg chg="del">
        <pc:chgData name="Habiba Adel" userId="b63ecdb2d9ba713d" providerId="LiveId" clId="{5A93D965-2592-45E7-A3B4-FE181DE1CC9D}" dt="2024-09-23T23:58:51.510" v="2533" actId="47"/>
        <pc:sldMkLst>
          <pc:docMk/>
          <pc:sldMk cId="0" sldId="284"/>
        </pc:sldMkLst>
      </pc:sldChg>
      <pc:sldChg chg="del">
        <pc:chgData name="Habiba Adel" userId="b63ecdb2d9ba713d" providerId="LiveId" clId="{5A93D965-2592-45E7-A3B4-FE181DE1CC9D}" dt="2024-09-23T23:58:50.967" v="2532" actId="47"/>
        <pc:sldMkLst>
          <pc:docMk/>
          <pc:sldMk cId="0" sldId="285"/>
        </pc:sldMkLst>
      </pc:sldChg>
      <pc:sldChg chg="del">
        <pc:chgData name="Habiba Adel" userId="b63ecdb2d9ba713d" providerId="LiveId" clId="{5A93D965-2592-45E7-A3B4-FE181DE1CC9D}" dt="2024-09-23T23:58:50.703" v="2531" actId="47"/>
        <pc:sldMkLst>
          <pc:docMk/>
          <pc:sldMk cId="0" sldId="286"/>
        </pc:sldMkLst>
      </pc:sldChg>
      <pc:sldChg chg="del">
        <pc:chgData name="Habiba Adel" userId="b63ecdb2d9ba713d" providerId="LiveId" clId="{5A93D965-2592-45E7-A3B4-FE181DE1CC9D}" dt="2024-09-23T23:58:50.517" v="2530" actId="47"/>
        <pc:sldMkLst>
          <pc:docMk/>
          <pc:sldMk cId="0" sldId="287"/>
        </pc:sldMkLst>
      </pc:sldChg>
      <pc:sldChg chg="del">
        <pc:chgData name="Habiba Adel" userId="b63ecdb2d9ba713d" providerId="LiveId" clId="{5A93D965-2592-45E7-A3B4-FE181DE1CC9D}" dt="2024-09-23T23:58:50.240" v="2529" actId="47"/>
        <pc:sldMkLst>
          <pc:docMk/>
          <pc:sldMk cId="0" sldId="288"/>
        </pc:sldMkLst>
      </pc:sldChg>
      <pc:sldChg chg="del">
        <pc:chgData name="Habiba Adel" userId="b63ecdb2d9ba713d" providerId="LiveId" clId="{5A93D965-2592-45E7-A3B4-FE181DE1CC9D}" dt="2024-09-23T23:58:50.025" v="2528" actId="47"/>
        <pc:sldMkLst>
          <pc:docMk/>
          <pc:sldMk cId="0" sldId="289"/>
        </pc:sldMkLst>
      </pc:sldChg>
      <pc:sldChg chg="del">
        <pc:chgData name="Habiba Adel" userId="b63ecdb2d9ba713d" providerId="LiveId" clId="{5A93D965-2592-45E7-A3B4-FE181DE1CC9D}" dt="2024-09-23T23:58:49.854" v="2527" actId="47"/>
        <pc:sldMkLst>
          <pc:docMk/>
          <pc:sldMk cId="0" sldId="290"/>
        </pc:sldMkLst>
      </pc:sldChg>
      <pc:sldChg chg="del">
        <pc:chgData name="Habiba Adel" userId="b63ecdb2d9ba713d" providerId="LiveId" clId="{5A93D965-2592-45E7-A3B4-FE181DE1CC9D}" dt="2024-09-23T23:58:49.633" v="2526" actId="47"/>
        <pc:sldMkLst>
          <pc:docMk/>
          <pc:sldMk cId="0" sldId="291"/>
        </pc:sldMkLst>
      </pc:sldChg>
      <pc:sldChg chg="del">
        <pc:chgData name="Habiba Adel" userId="b63ecdb2d9ba713d" providerId="LiveId" clId="{5A93D965-2592-45E7-A3B4-FE181DE1CC9D}" dt="2024-09-23T23:58:49.185" v="2525" actId="47"/>
        <pc:sldMkLst>
          <pc:docMk/>
          <pc:sldMk cId="0" sldId="292"/>
        </pc:sldMkLst>
      </pc:sldChg>
      <pc:sldChg chg="del">
        <pc:chgData name="Habiba Adel" userId="b63ecdb2d9ba713d" providerId="LiveId" clId="{5A93D965-2592-45E7-A3B4-FE181DE1CC9D}" dt="2024-09-23T23:58:48.971" v="2524" actId="47"/>
        <pc:sldMkLst>
          <pc:docMk/>
          <pc:sldMk cId="0" sldId="293"/>
        </pc:sldMkLst>
      </pc:sldChg>
      <pc:sldChg chg="del">
        <pc:chgData name="Habiba Adel" userId="b63ecdb2d9ba713d" providerId="LiveId" clId="{5A93D965-2592-45E7-A3B4-FE181DE1CC9D}" dt="2024-09-23T23:58:48.814" v="2523" actId="47"/>
        <pc:sldMkLst>
          <pc:docMk/>
          <pc:sldMk cId="0" sldId="294"/>
        </pc:sldMkLst>
      </pc:sldChg>
      <pc:sldChg chg="del">
        <pc:chgData name="Habiba Adel" userId="b63ecdb2d9ba713d" providerId="LiveId" clId="{5A93D965-2592-45E7-A3B4-FE181DE1CC9D}" dt="2024-09-23T23:58:48.611" v="2522" actId="47"/>
        <pc:sldMkLst>
          <pc:docMk/>
          <pc:sldMk cId="0" sldId="295"/>
        </pc:sldMkLst>
      </pc:sldChg>
      <pc:sldChg chg="del">
        <pc:chgData name="Habiba Adel" userId="b63ecdb2d9ba713d" providerId="LiveId" clId="{5A93D965-2592-45E7-A3B4-FE181DE1CC9D}" dt="2024-09-23T23:58:48.431" v="2521" actId="47"/>
        <pc:sldMkLst>
          <pc:docMk/>
          <pc:sldMk cId="0" sldId="296"/>
        </pc:sldMkLst>
      </pc:sldChg>
      <pc:sldChg chg="del">
        <pc:chgData name="Habiba Adel" userId="b63ecdb2d9ba713d" providerId="LiveId" clId="{5A93D965-2592-45E7-A3B4-FE181DE1CC9D}" dt="2024-09-23T23:58:48.236" v="2520" actId="47"/>
        <pc:sldMkLst>
          <pc:docMk/>
          <pc:sldMk cId="0" sldId="297"/>
        </pc:sldMkLst>
      </pc:sldChg>
      <pc:sldChg chg="del">
        <pc:chgData name="Habiba Adel" userId="b63ecdb2d9ba713d" providerId="LiveId" clId="{5A93D965-2592-45E7-A3B4-FE181DE1CC9D}" dt="2024-09-23T23:58:48.009" v="2519" actId="47"/>
        <pc:sldMkLst>
          <pc:docMk/>
          <pc:sldMk cId="0" sldId="298"/>
        </pc:sldMkLst>
      </pc:sldChg>
      <pc:sldChg chg="del">
        <pc:chgData name="Habiba Adel" userId="b63ecdb2d9ba713d" providerId="LiveId" clId="{5A93D965-2592-45E7-A3B4-FE181DE1CC9D}" dt="2024-09-23T23:58:47.744" v="2518" actId="47"/>
        <pc:sldMkLst>
          <pc:docMk/>
          <pc:sldMk cId="0" sldId="299"/>
        </pc:sldMkLst>
      </pc:sldChg>
      <pc:sldChg chg="del">
        <pc:chgData name="Habiba Adel" userId="b63ecdb2d9ba713d" providerId="LiveId" clId="{5A93D965-2592-45E7-A3B4-FE181DE1CC9D}" dt="2024-09-23T23:58:47.548" v="2517" actId="47"/>
        <pc:sldMkLst>
          <pc:docMk/>
          <pc:sldMk cId="0" sldId="300"/>
        </pc:sldMkLst>
      </pc:sldChg>
      <pc:sldChg chg="del">
        <pc:chgData name="Habiba Adel" userId="b63ecdb2d9ba713d" providerId="LiveId" clId="{5A93D965-2592-45E7-A3B4-FE181DE1CC9D}" dt="2024-09-23T23:58:47.386" v="2516" actId="47"/>
        <pc:sldMkLst>
          <pc:docMk/>
          <pc:sldMk cId="0" sldId="301"/>
        </pc:sldMkLst>
      </pc:sldChg>
      <pc:sldChg chg="del">
        <pc:chgData name="Habiba Adel" userId="b63ecdb2d9ba713d" providerId="LiveId" clId="{5A93D965-2592-45E7-A3B4-FE181DE1CC9D}" dt="2024-09-23T23:58:46.864" v="2515" actId="47"/>
        <pc:sldMkLst>
          <pc:docMk/>
          <pc:sldMk cId="0" sldId="302"/>
        </pc:sldMkLst>
      </pc:sldChg>
      <pc:sldChg chg="del">
        <pc:chgData name="Habiba Adel" userId="b63ecdb2d9ba713d" providerId="LiveId" clId="{5A93D965-2592-45E7-A3B4-FE181DE1CC9D}" dt="2024-09-23T23:58:46.677" v="2514" actId="47"/>
        <pc:sldMkLst>
          <pc:docMk/>
          <pc:sldMk cId="0" sldId="303"/>
        </pc:sldMkLst>
      </pc:sldChg>
      <pc:sldChg chg="del">
        <pc:chgData name="Habiba Adel" userId="b63ecdb2d9ba713d" providerId="LiveId" clId="{5A93D965-2592-45E7-A3B4-FE181DE1CC9D}" dt="2024-09-23T23:58:46.460" v="2513" actId="47"/>
        <pc:sldMkLst>
          <pc:docMk/>
          <pc:sldMk cId="0" sldId="304"/>
        </pc:sldMkLst>
      </pc:sldChg>
      <pc:sldChg chg="del">
        <pc:chgData name="Habiba Adel" userId="b63ecdb2d9ba713d" providerId="LiveId" clId="{5A93D965-2592-45E7-A3B4-FE181DE1CC9D}" dt="2024-09-23T23:58:46.196" v="2512" actId="47"/>
        <pc:sldMkLst>
          <pc:docMk/>
          <pc:sldMk cId="0" sldId="305"/>
        </pc:sldMkLst>
      </pc:sldChg>
      <pc:sldChg chg="del">
        <pc:chgData name="Habiba Adel" userId="b63ecdb2d9ba713d" providerId="LiveId" clId="{5A93D965-2592-45E7-A3B4-FE181DE1CC9D}" dt="2024-09-23T23:58:46.034" v="2511" actId="47"/>
        <pc:sldMkLst>
          <pc:docMk/>
          <pc:sldMk cId="0" sldId="306"/>
        </pc:sldMkLst>
      </pc:sldChg>
      <pc:sldChg chg="del">
        <pc:chgData name="Habiba Adel" userId="b63ecdb2d9ba713d" providerId="LiveId" clId="{5A93D965-2592-45E7-A3B4-FE181DE1CC9D}" dt="2024-09-23T23:58:45.982" v="2510" actId="47"/>
        <pc:sldMkLst>
          <pc:docMk/>
          <pc:sldMk cId="0" sldId="307"/>
        </pc:sldMkLst>
      </pc:sldChg>
      <pc:sldChg chg="del">
        <pc:chgData name="Habiba Adel" userId="b63ecdb2d9ba713d" providerId="LiveId" clId="{5A93D965-2592-45E7-A3B4-FE181DE1CC9D}" dt="2024-09-23T23:58:45.374" v="2509" actId="47"/>
        <pc:sldMkLst>
          <pc:docMk/>
          <pc:sldMk cId="0" sldId="308"/>
        </pc:sldMkLst>
      </pc:sldChg>
      <pc:sldChg chg="del">
        <pc:chgData name="Habiba Adel" userId="b63ecdb2d9ba713d" providerId="LiveId" clId="{5A93D965-2592-45E7-A3B4-FE181DE1CC9D}" dt="2024-09-23T23:58:45.155" v="2508" actId="47"/>
        <pc:sldMkLst>
          <pc:docMk/>
          <pc:sldMk cId="0" sldId="309"/>
        </pc:sldMkLst>
      </pc:sldChg>
      <pc:sldChg chg="del">
        <pc:chgData name="Habiba Adel" userId="b63ecdb2d9ba713d" providerId="LiveId" clId="{5A93D965-2592-45E7-A3B4-FE181DE1CC9D}" dt="2024-09-23T23:58:44.934" v="2507" actId="47"/>
        <pc:sldMkLst>
          <pc:docMk/>
          <pc:sldMk cId="0" sldId="310"/>
        </pc:sldMkLst>
      </pc:sldChg>
      <pc:sldChg chg="del">
        <pc:chgData name="Habiba Adel" userId="b63ecdb2d9ba713d" providerId="LiveId" clId="{5A93D965-2592-45E7-A3B4-FE181DE1CC9D}" dt="2024-09-23T23:58:44.740" v="2506" actId="47"/>
        <pc:sldMkLst>
          <pc:docMk/>
          <pc:sldMk cId="0" sldId="311"/>
        </pc:sldMkLst>
      </pc:sldChg>
      <pc:sldChg chg="del">
        <pc:chgData name="Habiba Adel" userId="b63ecdb2d9ba713d" providerId="LiveId" clId="{5A93D965-2592-45E7-A3B4-FE181DE1CC9D}" dt="2024-09-23T23:58:44.541" v="2505" actId="47"/>
        <pc:sldMkLst>
          <pc:docMk/>
          <pc:sldMk cId="0" sldId="312"/>
        </pc:sldMkLst>
      </pc:sldChg>
      <pc:sldChg chg="del">
        <pc:chgData name="Habiba Adel" userId="b63ecdb2d9ba713d" providerId="LiveId" clId="{5A93D965-2592-45E7-A3B4-FE181DE1CC9D}" dt="2024-09-23T23:58:44.375" v="2504" actId="47"/>
        <pc:sldMkLst>
          <pc:docMk/>
          <pc:sldMk cId="0" sldId="313"/>
        </pc:sldMkLst>
      </pc:sldChg>
      <pc:sldChg chg="del">
        <pc:chgData name="Habiba Adel" userId="b63ecdb2d9ba713d" providerId="LiveId" clId="{5A93D965-2592-45E7-A3B4-FE181DE1CC9D}" dt="2024-09-23T23:58:44.124" v="2503" actId="47"/>
        <pc:sldMkLst>
          <pc:docMk/>
          <pc:sldMk cId="0" sldId="314"/>
        </pc:sldMkLst>
      </pc:sldChg>
      <pc:sldChg chg="del">
        <pc:chgData name="Habiba Adel" userId="b63ecdb2d9ba713d" providerId="LiveId" clId="{5A93D965-2592-45E7-A3B4-FE181DE1CC9D}" dt="2024-09-23T23:58:44.041" v="2502" actId="47"/>
        <pc:sldMkLst>
          <pc:docMk/>
          <pc:sldMk cId="0" sldId="315"/>
        </pc:sldMkLst>
      </pc:sldChg>
      <pc:sldChg chg="del">
        <pc:chgData name="Habiba Adel" userId="b63ecdb2d9ba713d" providerId="LiveId" clId="{5A93D965-2592-45E7-A3B4-FE181DE1CC9D}" dt="2024-09-23T23:58:43.834" v="2501" actId="47"/>
        <pc:sldMkLst>
          <pc:docMk/>
          <pc:sldMk cId="0" sldId="316"/>
        </pc:sldMkLst>
      </pc:sldChg>
      <pc:sldChg chg="del">
        <pc:chgData name="Habiba Adel" userId="b63ecdb2d9ba713d" providerId="LiveId" clId="{5A93D965-2592-45E7-A3B4-FE181DE1CC9D}" dt="2024-09-23T23:58:43.591" v="2500" actId="47"/>
        <pc:sldMkLst>
          <pc:docMk/>
          <pc:sldMk cId="0" sldId="317"/>
        </pc:sldMkLst>
      </pc:sldChg>
      <pc:sldChg chg="del">
        <pc:chgData name="Habiba Adel" userId="b63ecdb2d9ba713d" providerId="LiveId" clId="{5A93D965-2592-45E7-A3B4-FE181DE1CC9D}" dt="2024-09-23T23:58:43.432" v="2499" actId="47"/>
        <pc:sldMkLst>
          <pc:docMk/>
          <pc:sldMk cId="0" sldId="318"/>
        </pc:sldMkLst>
      </pc:sldChg>
      <pc:sldChg chg="del">
        <pc:chgData name="Habiba Adel" userId="b63ecdb2d9ba713d" providerId="LiveId" clId="{5A93D965-2592-45E7-A3B4-FE181DE1CC9D}" dt="2024-09-23T23:58:43.248" v="2498" actId="47"/>
        <pc:sldMkLst>
          <pc:docMk/>
          <pc:sldMk cId="0" sldId="319"/>
        </pc:sldMkLst>
      </pc:sldChg>
      <pc:sldChg chg="del">
        <pc:chgData name="Habiba Adel" userId="b63ecdb2d9ba713d" providerId="LiveId" clId="{5A93D965-2592-45E7-A3B4-FE181DE1CC9D}" dt="2024-09-23T23:58:42.992" v="2497" actId="47"/>
        <pc:sldMkLst>
          <pc:docMk/>
          <pc:sldMk cId="0" sldId="320"/>
        </pc:sldMkLst>
      </pc:sldChg>
      <pc:sldChg chg="del">
        <pc:chgData name="Habiba Adel" userId="b63ecdb2d9ba713d" providerId="LiveId" clId="{5A93D965-2592-45E7-A3B4-FE181DE1CC9D}" dt="2024-09-23T23:58:42.768" v="2496" actId="47"/>
        <pc:sldMkLst>
          <pc:docMk/>
          <pc:sldMk cId="0" sldId="321"/>
        </pc:sldMkLst>
      </pc:sldChg>
      <pc:sldChg chg="del">
        <pc:chgData name="Habiba Adel" userId="b63ecdb2d9ba713d" providerId="LiveId" clId="{5A93D965-2592-45E7-A3B4-FE181DE1CC9D}" dt="2024-09-23T23:58:42.611" v="2495" actId="47"/>
        <pc:sldMkLst>
          <pc:docMk/>
          <pc:sldMk cId="0" sldId="322"/>
        </pc:sldMkLst>
      </pc:sldChg>
      <pc:sldChg chg="del">
        <pc:chgData name="Habiba Adel" userId="b63ecdb2d9ba713d" providerId="LiveId" clId="{5A93D965-2592-45E7-A3B4-FE181DE1CC9D}" dt="2024-09-23T23:58:42.434" v="2494" actId="47"/>
        <pc:sldMkLst>
          <pc:docMk/>
          <pc:sldMk cId="0" sldId="323"/>
        </pc:sldMkLst>
      </pc:sldChg>
      <pc:sldChg chg="del">
        <pc:chgData name="Habiba Adel" userId="b63ecdb2d9ba713d" providerId="LiveId" clId="{5A93D965-2592-45E7-A3B4-FE181DE1CC9D}" dt="2024-09-23T23:58:42.269" v="2493" actId="47"/>
        <pc:sldMkLst>
          <pc:docMk/>
          <pc:sldMk cId="0" sldId="324"/>
        </pc:sldMkLst>
      </pc:sldChg>
      <pc:sldChg chg="del">
        <pc:chgData name="Habiba Adel" userId="b63ecdb2d9ba713d" providerId="LiveId" clId="{5A93D965-2592-45E7-A3B4-FE181DE1CC9D}" dt="2024-09-23T23:58:39.122" v="2492" actId="47"/>
        <pc:sldMkLst>
          <pc:docMk/>
          <pc:sldMk cId="0" sldId="325"/>
        </pc:sldMkLst>
      </pc:sldChg>
      <pc:sldChg chg="del">
        <pc:chgData name="Habiba Adel" userId="b63ecdb2d9ba713d" providerId="LiveId" clId="{5A93D965-2592-45E7-A3B4-FE181DE1CC9D}" dt="2024-09-23T23:58:39.088" v="2491" actId="47"/>
        <pc:sldMkLst>
          <pc:docMk/>
          <pc:sldMk cId="0" sldId="326"/>
        </pc:sldMkLst>
      </pc:sldChg>
      <pc:sldChg chg="del">
        <pc:chgData name="Habiba Adel" userId="b63ecdb2d9ba713d" providerId="LiveId" clId="{5A93D965-2592-45E7-A3B4-FE181DE1CC9D}" dt="2024-09-23T23:58:39.018" v="2490" actId="47"/>
        <pc:sldMkLst>
          <pc:docMk/>
          <pc:sldMk cId="0" sldId="327"/>
        </pc:sldMkLst>
      </pc:sldChg>
      <pc:sldChg chg="del">
        <pc:chgData name="Habiba Adel" userId="b63ecdb2d9ba713d" providerId="LiveId" clId="{5A93D965-2592-45E7-A3B4-FE181DE1CC9D}" dt="2024-09-23T23:58:38.129" v="2489" actId="47"/>
        <pc:sldMkLst>
          <pc:docMk/>
          <pc:sldMk cId="0" sldId="328"/>
        </pc:sldMkLst>
      </pc:sldChg>
      <pc:sldChg chg="del">
        <pc:chgData name="Habiba Adel" userId="b63ecdb2d9ba713d" providerId="LiveId" clId="{5A93D965-2592-45E7-A3B4-FE181DE1CC9D}" dt="2024-09-23T23:58:37.408" v="2488" actId="47"/>
        <pc:sldMkLst>
          <pc:docMk/>
          <pc:sldMk cId="0" sldId="329"/>
        </pc:sldMkLst>
      </pc:sldChg>
      <pc:sldChg chg="del">
        <pc:chgData name="Habiba Adel" userId="b63ecdb2d9ba713d" providerId="LiveId" clId="{5A93D965-2592-45E7-A3B4-FE181DE1CC9D}" dt="2024-09-23T23:58:37.304" v="2487" actId="47"/>
        <pc:sldMkLst>
          <pc:docMk/>
          <pc:sldMk cId="0" sldId="330"/>
        </pc:sldMkLst>
      </pc:sldChg>
      <pc:sldChg chg="del">
        <pc:chgData name="Habiba Adel" userId="b63ecdb2d9ba713d" providerId="LiveId" clId="{5A93D965-2592-45E7-A3B4-FE181DE1CC9D}" dt="2024-09-23T23:58:37.153" v="2486" actId="47"/>
        <pc:sldMkLst>
          <pc:docMk/>
          <pc:sldMk cId="0" sldId="331"/>
        </pc:sldMkLst>
      </pc:sldChg>
      <pc:sldChg chg="del">
        <pc:chgData name="Habiba Adel" userId="b63ecdb2d9ba713d" providerId="LiveId" clId="{5A93D965-2592-45E7-A3B4-FE181DE1CC9D}" dt="2024-09-23T23:58:37.038" v="2485" actId="47"/>
        <pc:sldMkLst>
          <pc:docMk/>
          <pc:sldMk cId="0" sldId="332"/>
        </pc:sldMkLst>
      </pc:sldChg>
      <pc:sldChg chg="del">
        <pc:chgData name="Habiba Adel" userId="b63ecdb2d9ba713d" providerId="LiveId" clId="{5A93D965-2592-45E7-A3B4-FE181DE1CC9D}" dt="2024-09-23T23:58:36.888" v="2484" actId="47"/>
        <pc:sldMkLst>
          <pc:docMk/>
          <pc:sldMk cId="0" sldId="333"/>
        </pc:sldMkLst>
      </pc:sldChg>
      <pc:sldChg chg="del">
        <pc:chgData name="Habiba Adel" userId="b63ecdb2d9ba713d" providerId="LiveId" clId="{5A93D965-2592-45E7-A3B4-FE181DE1CC9D}" dt="2024-09-23T23:58:36.685" v="2483" actId="47"/>
        <pc:sldMkLst>
          <pc:docMk/>
          <pc:sldMk cId="0" sldId="334"/>
        </pc:sldMkLst>
      </pc:sldChg>
      <pc:sldChg chg="del">
        <pc:chgData name="Habiba Adel" userId="b63ecdb2d9ba713d" providerId="LiveId" clId="{5A93D965-2592-45E7-A3B4-FE181DE1CC9D}" dt="2024-09-23T23:58:36.442" v="2482" actId="47"/>
        <pc:sldMkLst>
          <pc:docMk/>
          <pc:sldMk cId="0" sldId="335"/>
        </pc:sldMkLst>
      </pc:sldChg>
      <pc:sldChg chg="del">
        <pc:chgData name="Habiba Adel" userId="b63ecdb2d9ba713d" providerId="LiveId" clId="{5A93D965-2592-45E7-A3B4-FE181DE1CC9D}" dt="2024-09-23T23:58:36.036" v="2481" actId="47"/>
        <pc:sldMkLst>
          <pc:docMk/>
          <pc:sldMk cId="0" sldId="336"/>
        </pc:sldMkLst>
      </pc:sldChg>
      <pc:sldChg chg="del">
        <pc:chgData name="Habiba Adel" userId="b63ecdb2d9ba713d" providerId="LiveId" clId="{5A93D965-2592-45E7-A3B4-FE181DE1CC9D}" dt="2024-09-23T23:58:35.747" v="2480" actId="47"/>
        <pc:sldMkLst>
          <pc:docMk/>
          <pc:sldMk cId="0" sldId="337"/>
        </pc:sldMkLst>
      </pc:sldChg>
      <pc:sldChg chg="del">
        <pc:chgData name="Habiba Adel" userId="b63ecdb2d9ba713d" providerId="LiveId" clId="{5A93D965-2592-45E7-A3B4-FE181DE1CC9D}" dt="2024-09-23T23:58:35.545" v="2479" actId="47"/>
        <pc:sldMkLst>
          <pc:docMk/>
          <pc:sldMk cId="0" sldId="338"/>
        </pc:sldMkLst>
      </pc:sldChg>
      <pc:sldChg chg="del">
        <pc:chgData name="Habiba Adel" userId="b63ecdb2d9ba713d" providerId="LiveId" clId="{5A93D965-2592-45E7-A3B4-FE181DE1CC9D}" dt="2024-09-23T23:58:35.318" v="2478" actId="47"/>
        <pc:sldMkLst>
          <pc:docMk/>
          <pc:sldMk cId="0" sldId="339"/>
        </pc:sldMkLst>
      </pc:sldChg>
      <pc:sldChg chg="add del mod modShow">
        <pc:chgData name="Habiba Adel" userId="b63ecdb2d9ba713d" providerId="LiveId" clId="{5A93D965-2592-45E7-A3B4-FE181DE1CC9D}" dt="2024-09-23T21:24:42.491" v="1029" actId="729"/>
        <pc:sldMkLst>
          <pc:docMk/>
          <pc:sldMk cId="2439728960" sldId="340"/>
        </pc:sldMkLst>
      </pc:sldChg>
      <pc:sldChg chg="modSp add mod">
        <pc:chgData name="Habiba Adel" userId="b63ecdb2d9ba713d" providerId="LiveId" clId="{5A93D965-2592-45E7-A3B4-FE181DE1CC9D}" dt="2024-09-23T21:29:57.014" v="1118" actId="404"/>
        <pc:sldMkLst>
          <pc:docMk/>
          <pc:sldMk cId="1594424168" sldId="341"/>
        </pc:sldMkLst>
        <pc:spChg chg="mod">
          <ac:chgData name="Habiba Adel" userId="b63ecdb2d9ba713d" providerId="LiveId" clId="{5A93D965-2592-45E7-A3B4-FE181DE1CC9D}" dt="2024-09-23T21:29:57.014" v="1118" actId="404"/>
          <ac:spMkLst>
            <pc:docMk/>
            <pc:sldMk cId="1594424168" sldId="341"/>
            <ac:spMk id="4" creationId="{33F77A66-0B72-429F-3FC7-2B92DFA16CE9}"/>
          </ac:spMkLst>
        </pc:spChg>
        <pc:spChg chg="mod">
          <ac:chgData name="Habiba Adel" userId="b63ecdb2d9ba713d" providerId="LiveId" clId="{5A93D965-2592-45E7-A3B4-FE181DE1CC9D}" dt="2024-09-23T21:28:05.121" v="1109" actId="1036"/>
          <ac:spMkLst>
            <pc:docMk/>
            <pc:sldMk cId="1594424168" sldId="341"/>
            <ac:spMk id="4041" creationId="{00000000-0000-0000-0000-000000000000}"/>
          </ac:spMkLst>
        </pc:spChg>
      </pc:sldChg>
      <pc:sldChg chg="addSp modSp new mod">
        <pc:chgData name="Habiba Adel" userId="b63ecdb2d9ba713d" providerId="LiveId" clId="{5A93D965-2592-45E7-A3B4-FE181DE1CC9D}" dt="2024-09-23T22:59:32.722" v="1263" actId="1076"/>
        <pc:sldMkLst>
          <pc:docMk/>
          <pc:sldMk cId="706586735" sldId="342"/>
        </pc:sldMkLst>
        <pc:spChg chg="mod">
          <ac:chgData name="Habiba Adel" userId="b63ecdb2d9ba713d" providerId="LiveId" clId="{5A93D965-2592-45E7-A3B4-FE181DE1CC9D}" dt="2024-09-23T22:57:43.878" v="1249" actId="1076"/>
          <ac:spMkLst>
            <pc:docMk/>
            <pc:sldMk cId="706586735" sldId="342"/>
            <ac:spMk id="2" creationId="{2F304DCB-DEF8-0BBE-0937-C60A54E13A58}"/>
          </ac:spMkLst>
        </pc:spChg>
        <pc:graphicFrameChg chg="add mod modGraphic">
          <ac:chgData name="Habiba Adel" userId="b63ecdb2d9ba713d" providerId="LiveId" clId="{5A93D965-2592-45E7-A3B4-FE181DE1CC9D}" dt="2024-09-23T22:59:32.722" v="1263" actId="1076"/>
          <ac:graphicFrameMkLst>
            <pc:docMk/>
            <pc:sldMk cId="706586735" sldId="342"/>
            <ac:graphicFrameMk id="3" creationId="{30FA02D5-4355-5611-FFA9-849D7C709433}"/>
          </ac:graphicFrameMkLst>
        </pc:graphicFrameChg>
      </pc:sldChg>
      <pc:sldChg chg="addSp delSp modSp new mod">
        <pc:chgData name="Habiba Adel" userId="b63ecdb2d9ba713d" providerId="LiveId" clId="{5A93D965-2592-45E7-A3B4-FE181DE1CC9D}" dt="2024-09-23T23:16:57.352" v="1592" actId="692"/>
        <pc:sldMkLst>
          <pc:docMk/>
          <pc:sldMk cId="4095980595" sldId="343"/>
        </pc:sldMkLst>
        <pc:spChg chg="del">
          <ac:chgData name="Habiba Adel" userId="b63ecdb2d9ba713d" providerId="LiveId" clId="{5A93D965-2592-45E7-A3B4-FE181DE1CC9D}" dt="2024-09-23T23:00:28.876" v="1265" actId="478"/>
          <ac:spMkLst>
            <pc:docMk/>
            <pc:sldMk cId="4095980595" sldId="343"/>
            <ac:spMk id="2" creationId="{1CCFB86A-8BD0-405D-CD12-E5504F5E5664}"/>
          </ac:spMkLst>
        </pc:spChg>
        <pc:spChg chg="add mod">
          <ac:chgData name="Habiba Adel" userId="b63ecdb2d9ba713d" providerId="LiveId" clId="{5A93D965-2592-45E7-A3B4-FE181DE1CC9D}" dt="2024-09-23T23:16:57.352" v="1592" actId="692"/>
          <ac:spMkLst>
            <pc:docMk/>
            <pc:sldMk cId="4095980595" sldId="343"/>
            <ac:spMk id="3" creationId="{412BE1D6-6EC6-5613-342D-0F41734ECAFF}"/>
          </ac:spMkLst>
        </pc:spChg>
        <pc:spChg chg="add mod">
          <ac:chgData name="Habiba Adel" userId="b63ecdb2d9ba713d" providerId="LiveId" clId="{5A93D965-2592-45E7-A3B4-FE181DE1CC9D}" dt="2024-09-23T23:12:26.361" v="1456" actId="13926"/>
          <ac:spMkLst>
            <pc:docMk/>
            <pc:sldMk cId="4095980595" sldId="343"/>
            <ac:spMk id="4" creationId="{E57B4C95-941C-225A-B65C-4B2EC40660B1}"/>
          </ac:spMkLst>
        </pc:spChg>
        <pc:spChg chg="add mod">
          <ac:chgData name="Habiba Adel" userId="b63ecdb2d9ba713d" providerId="LiveId" clId="{5A93D965-2592-45E7-A3B4-FE181DE1CC9D}" dt="2024-09-23T23:10:03.351" v="1408" actId="207"/>
          <ac:spMkLst>
            <pc:docMk/>
            <pc:sldMk cId="4095980595" sldId="343"/>
            <ac:spMk id="5" creationId="{C6303AF5-7F49-BB29-6284-3B2336D83F81}"/>
          </ac:spMkLst>
        </pc:spChg>
        <pc:spChg chg="add mod">
          <ac:chgData name="Habiba Adel" userId="b63ecdb2d9ba713d" providerId="LiveId" clId="{5A93D965-2592-45E7-A3B4-FE181DE1CC9D}" dt="2024-09-23T23:12:05.705" v="1454" actId="14100"/>
          <ac:spMkLst>
            <pc:docMk/>
            <pc:sldMk cId="4095980595" sldId="343"/>
            <ac:spMk id="6" creationId="{AFF18222-9394-39F5-30BF-FA5762B283F9}"/>
          </ac:spMkLst>
        </pc:spChg>
        <pc:spChg chg="add mod">
          <ac:chgData name="Habiba Adel" userId="b63ecdb2d9ba713d" providerId="LiveId" clId="{5A93D965-2592-45E7-A3B4-FE181DE1CC9D}" dt="2024-09-23T23:13:14.587" v="1483" actId="113"/>
          <ac:spMkLst>
            <pc:docMk/>
            <pc:sldMk cId="4095980595" sldId="343"/>
            <ac:spMk id="7" creationId="{1BC58879-02B3-61AF-D979-6E6415A1C17F}"/>
          </ac:spMkLst>
        </pc:spChg>
        <pc:spChg chg="add mod">
          <ac:chgData name="Habiba Adel" userId="b63ecdb2d9ba713d" providerId="LiveId" clId="{5A93D965-2592-45E7-A3B4-FE181DE1CC9D}" dt="2024-09-23T23:10:03.351" v="1408" actId="207"/>
          <ac:spMkLst>
            <pc:docMk/>
            <pc:sldMk cId="4095980595" sldId="343"/>
            <ac:spMk id="8" creationId="{11B487DF-D495-6FCD-C458-980E1228544F}"/>
          </ac:spMkLst>
        </pc:spChg>
        <pc:spChg chg="add mod">
          <ac:chgData name="Habiba Adel" userId="b63ecdb2d9ba713d" providerId="LiveId" clId="{5A93D965-2592-45E7-A3B4-FE181DE1CC9D}" dt="2024-09-23T23:14:01.957" v="1499" actId="113"/>
          <ac:spMkLst>
            <pc:docMk/>
            <pc:sldMk cId="4095980595" sldId="343"/>
            <ac:spMk id="9" creationId="{05864496-2924-09D5-D157-817ACD22270A}"/>
          </ac:spMkLst>
        </pc:spChg>
        <pc:spChg chg="add mod">
          <ac:chgData name="Habiba Adel" userId="b63ecdb2d9ba713d" providerId="LiveId" clId="{5A93D965-2592-45E7-A3B4-FE181DE1CC9D}" dt="2024-09-23T23:14:57.931" v="1532" actId="1076"/>
          <ac:spMkLst>
            <pc:docMk/>
            <pc:sldMk cId="4095980595" sldId="343"/>
            <ac:spMk id="10" creationId="{0D962EFD-A290-7CF2-EB80-767ACCC47BC1}"/>
          </ac:spMkLst>
        </pc:spChg>
        <pc:cxnChg chg="add mod">
          <ac:chgData name="Habiba Adel" userId="b63ecdb2d9ba713d" providerId="LiveId" clId="{5A93D965-2592-45E7-A3B4-FE181DE1CC9D}" dt="2024-09-23T23:15:29.304" v="1537" actId="208"/>
          <ac:cxnSpMkLst>
            <pc:docMk/>
            <pc:sldMk cId="4095980595" sldId="343"/>
            <ac:cxnSpMk id="12" creationId="{89833846-773D-C8E3-2135-4CE4D01519D0}"/>
          </ac:cxnSpMkLst>
        </pc:cxnChg>
        <pc:cxnChg chg="add mod">
          <ac:chgData name="Habiba Adel" userId="b63ecdb2d9ba713d" providerId="LiveId" clId="{5A93D965-2592-45E7-A3B4-FE181DE1CC9D}" dt="2024-09-23T23:15:54.125" v="1546" actId="14100"/>
          <ac:cxnSpMkLst>
            <pc:docMk/>
            <pc:sldMk cId="4095980595" sldId="343"/>
            <ac:cxnSpMk id="14" creationId="{4FD59011-B6ED-5F6A-7101-63790F3AB141}"/>
          </ac:cxnSpMkLst>
        </pc:cxnChg>
        <pc:cxnChg chg="add mod">
          <ac:chgData name="Habiba Adel" userId="b63ecdb2d9ba713d" providerId="LiveId" clId="{5A93D965-2592-45E7-A3B4-FE181DE1CC9D}" dt="2024-09-23T23:15:45.023" v="1544" actId="14100"/>
          <ac:cxnSpMkLst>
            <pc:docMk/>
            <pc:sldMk cId="4095980595" sldId="343"/>
            <ac:cxnSpMk id="15" creationId="{C22CC76B-F8C9-5A81-6F11-2FD9EC5514E2}"/>
          </ac:cxnSpMkLst>
        </pc:cxnChg>
        <pc:cxnChg chg="add mod">
          <ac:chgData name="Habiba Adel" userId="b63ecdb2d9ba713d" providerId="LiveId" clId="{5A93D965-2592-45E7-A3B4-FE181DE1CC9D}" dt="2024-09-23T23:15:39.463" v="1542" actId="14100"/>
          <ac:cxnSpMkLst>
            <pc:docMk/>
            <pc:sldMk cId="4095980595" sldId="343"/>
            <ac:cxnSpMk id="16" creationId="{3C784CF3-7660-EBA3-9DA1-7FE56AA14D32}"/>
          </ac:cxnSpMkLst>
        </pc:cxnChg>
        <pc:cxnChg chg="add mod">
          <ac:chgData name="Habiba Adel" userId="b63ecdb2d9ba713d" providerId="LiveId" clId="{5A93D965-2592-45E7-A3B4-FE181DE1CC9D}" dt="2024-09-23T23:16:17.278" v="1555" actId="14100"/>
          <ac:cxnSpMkLst>
            <pc:docMk/>
            <pc:sldMk cId="4095980595" sldId="343"/>
            <ac:cxnSpMk id="23" creationId="{59815DD4-BACE-E15A-E531-6CC5A763FBFA}"/>
          </ac:cxnSpMkLst>
        </pc:cxnChg>
        <pc:cxnChg chg="add mod">
          <ac:chgData name="Habiba Adel" userId="b63ecdb2d9ba713d" providerId="LiveId" clId="{5A93D965-2592-45E7-A3B4-FE181DE1CC9D}" dt="2024-09-23T23:16:26.203" v="1558" actId="14100"/>
          <ac:cxnSpMkLst>
            <pc:docMk/>
            <pc:sldMk cId="4095980595" sldId="343"/>
            <ac:cxnSpMk id="24" creationId="{703F5AB6-6EF7-BA71-6EFC-EAAA971B5FED}"/>
          </ac:cxnSpMkLst>
        </pc:cxnChg>
        <pc:cxnChg chg="add mod">
          <ac:chgData name="Habiba Adel" userId="b63ecdb2d9ba713d" providerId="LiveId" clId="{5A93D965-2592-45E7-A3B4-FE181DE1CC9D}" dt="2024-09-23T23:16:08.403" v="1552" actId="14100"/>
          <ac:cxnSpMkLst>
            <pc:docMk/>
            <pc:sldMk cId="4095980595" sldId="343"/>
            <ac:cxnSpMk id="25" creationId="{AD273A29-2DF0-F00A-8A0B-8D6DD779E62E}"/>
          </ac:cxnSpMkLst>
        </pc:cxnChg>
      </pc:sldChg>
      <pc:sldChg chg="new del">
        <pc:chgData name="Habiba Adel" userId="b63ecdb2d9ba713d" providerId="LiveId" clId="{5A93D965-2592-45E7-A3B4-FE181DE1CC9D}" dt="2024-09-23T23:27:07.224" v="1721" actId="47"/>
        <pc:sldMkLst>
          <pc:docMk/>
          <pc:sldMk cId="3192708789" sldId="344"/>
        </pc:sldMkLst>
      </pc:sldChg>
      <pc:sldChg chg="addSp modSp new mod">
        <pc:chgData name="Habiba Adel" userId="b63ecdb2d9ba713d" providerId="LiveId" clId="{5A93D965-2592-45E7-A3B4-FE181DE1CC9D}" dt="2024-09-23T23:33:01.761" v="1832" actId="12385"/>
        <pc:sldMkLst>
          <pc:docMk/>
          <pc:sldMk cId="37660092" sldId="345"/>
        </pc:sldMkLst>
        <pc:spChg chg="mod">
          <ac:chgData name="Habiba Adel" userId="b63ecdb2d9ba713d" providerId="LiveId" clId="{5A93D965-2592-45E7-A3B4-FE181DE1CC9D}" dt="2024-09-23T23:27:26.481" v="1739" actId="207"/>
          <ac:spMkLst>
            <pc:docMk/>
            <pc:sldMk cId="37660092" sldId="345"/>
            <ac:spMk id="2" creationId="{1E1519AD-40DB-01D8-E0CC-2D2F12D1F2D7}"/>
          </ac:spMkLst>
        </pc:spChg>
        <pc:graphicFrameChg chg="add mod modGraphic">
          <ac:chgData name="Habiba Adel" userId="b63ecdb2d9ba713d" providerId="LiveId" clId="{5A93D965-2592-45E7-A3B4-FE181DE1CC9D}" dt="2024-09-23T23:33:01.761" v="1832" actId="12385"/>
          <ac:graphicFrameMkLst>
            <pc:docMk/>
            <pc:sldMk cId="37660092" sldId="345"/>
            <ac:graphicFrameMk id="3" creationId="{E0908611-3201-7732-D2CD-5ED07121E09C}"/>
          </ac:graphicFrameMkLst>
        </pc:graphicFrameChg>
      </pc:sldChg>
      <pc:sldChg chg="addSp modSp add mod">
        <pc:chgData name="Habiba Adel" userId="b63ecdb2d9ba713d" providerId="LiveId" clId="{5A93D965-2592-45E7-A3B4-FE181DE1CC9D}" dt="2024-09-23T23:43:10.367" v="2320"/>
        <pc:sldMkLst>
          <pc:docMk/>
          <pc:sldMk cId="370958438" sldId="346"/>
        </pc:sldMkLst>
        <pc:spChg chg="add">
          <ac:chgData name="Habiba Adel" userId="b63ecdb2d9ba713d" providerId="LiveId" clId="{5A93D965-2592-45E7-A3B4-FE181DE1CC9D}" dt="2024-09-23T23:42:15.813" v="2304"/>
          <ac:spMkLst>
            <pc:docMk/>
            <pc:sldMk cId="370958438" sldId="346"/>
            <ac:spMk id="2" creationId="{AD2CD827-53E7-1A89-6455-4EAF0824AD31}"/>
          </ac:spMkLst>
        </pc:spChg>
        <pc:spChg chg="mod">
          <ac:chgData name="Habiba Adel" userId="b63ecdb2d9ba713d" providerId="LiveId" clId="{5A93D965-2592-45E7-A3B4-FE181DE1CC9D}" dt="2024-09-23T23:42:24.069" v="2307" actId="14100"/>
          <ac:spMkLst>
            <pc:docMk/>
            <pc:sldMk cId="370958438" sldId="346"/>
            <ac:spMk id="10" creationId="{CFAE0187-DB9E-4107-0A35-A57F23244502}"/>
          </ac:spMkLst>
        </pc:spChg>
        <pc:spChg chg="mod">
          <ac:chgData name="Habiba Adel" userId="b63ecdb2d9ba713d" providerId="LiveId" clId="{5A93D965-2592-45E7-A3B4-FE181DE1CC9D}" dt="2024-09-23T23:42:38.442" v="2311"/>
          <ac:spMkLst>
            <pc:docMk/>
            <pc:sldMk cId="370958438" sldId="346"/>
            <ac:spMk id="15" creationId="{D096851F-6349-1E18-28E2-F7360A4D19A9}"/>
          </ac:spMkLst>
        </pc:spChg>
        <pc:spChg chg="mod">
          <ac:chgData name="Habiba Adel" userId="b63ecdb2d9ba713d" providerId="LiveId" clId="{5A93D965-2592-45E7-A3B4-FE181DE1CC9D}" dt="2024-09-23T23:43:10.367" v="2320"/>
          <ac:spMkLst>
            <pc:docMk/>
            <pc:sldMk cId="370958438" sldId="346"/>
            <ac:spMk id="19" creationId="{C35CBE6E-5743-454E-6205-6094C88D690D}"/>
          </ac:spMkLst>
        </pc:spChg>
        <pc:spChg chg="mod">
          <ac:chgData name="Habiba Adel" userId="b63ecdb2d9ba713d" providerId="LiveId" clId="{5A93D965-2592-45E7-A3B4-FE181DE1CC9D}" dt="2024-09-23T23:42:51.360" v="2316"/>
          <ac:spMkLst>
            <pc:docMk/>
            <pc:sldMk cId="370958438" sldId="346"/>
            <ac:spMk id="21" creationId="{0FCCCA5B-5A20-9435-6B87-B0CC9063A6D8}"/>
          </ac:spMkLst>
        </pc:spChg>
      </pc:sldChg>
      <pc:sldChg chg="addSp delSp modSp add mod delAnim">
        <pc:chgData name="Habiba Adel" userId="b63ecdb2d9ba713d" providerId="LiveId" clId="{5A93D965-2592-45E7-A3B4-FE181DE1CC9D}" dt="2024-09-23T23:58:24.567" v="2471" actId="313"/>
        <pc:sldMkLst>
          <pc:docMk/>
          <pc:sldMk cId="2635788376" sldId="347"/>
        </pc:sldMkLst>
        <pc:spChg chg="add">
          <ac:chgData name="Habiba Adel" userId="b63ecdb2d9ba713d" providerId="LiveId" clId="{5A93D965-2592-45E7-A3B4-FE181DE1CC9D}" dt="2024-09-23T23:56:53.177" v="2437"/>
          <ac:spMkLst>
            <pc:docMk/>
            <pc:sldMk cId="2635788376" sldId="347"/>
            <ac:spMk id="2" creationId="{0CF71FF0-5EA6-26E1-C36E-62D273C65FD4}"/>
          </ac:spMkLst>
        </pc:spChg>
        <pc:spChg chg="mod">
          <ac:chgData name="Habiba Adel" userId="b63ecdb2d9ba713d" providerId="LiveId" clId="{5A93D965-2592-45E7-A3B4-FE181DE1CC9D}" dt="2024-09-23T23:58:24.567" v="2471" actId="313"/>
          <ac:spMkLst>
            <pc:docMk/>
            <pc:sldMk cId="2635788376" sldId="347"/>
            <ac:spMk id="3631" creationId="{00000000-0000-0000-0000-000000000000}"/>
          </ac:spMkLst>
        </pc:spChg>
        <pc:spChg chg="mod">
          <ac:chgData name="Habiba Adel" userId="b63ecdb2d9ba713d" providerId="LiveId" clId="{5A93D965-2592-45E7-A3B4-FE181DE1CC9D}" dt="2024-09-23T23:56:37.382" v="2433" actId="1076"/>
          <ac:spMkLst>
            <pc:docMk/>
            <pc:sldMk cId="2635788376" sldId="347"/>
            <ac:spMk id="3633" creationId="{00000000-0000-0000-0000-000000000000}"/>
          </ac:spMkLst>
        </pc:spChg>
        <pc:spChg chg="mod">
          <ac:chgData name="Habiba Adel" userId="b63ecdb2d9ba713d" providerId="LiveId" clId="{5A93D965-2592-45E7-A3B4-FE181DE1CC9D}" dt="2024-09-23T23:56:57.915" v="2441" actId="20577"/>
          <ac:spMkLst>
            <pc:docMk/>
            <pc:sldMk cId="2635788376" sldId="347"/>
            <ac:spMk id="3635" creationId="{00000000-0000-0000-0000-000000000000}"/>
          </ac:spMkLst>
        </pc:spChg>
        <pc:spChg chg="mod">
          <ac:chgData name="Habiba Adel" userId="b63ecdb2d9ba713d" providerId="LiveId" clId="{5A93D965-2592-45E7-A3B4-FE181DE1CC9D}" dt="2024-09-23T23:57:20.148" v="2449" actId="20577"/>
          <ac:spMkLst>
            <pc:docMk/>
            <pc:sldMk cId="2635788376" sldId="347"/>
            <ac:spMk id="3637" creationId="{00000000-0000-0000-0000-000000000000}"/>
          </ac:spMkLst>
        </pc:spChg>
        <pc:spChg chg="mod">
          <ac:chgData name="Habiba Adel" userId="b63ecdb2d9ba713d" providerId="LiveId" clId="{5A93D965-2592-45E7-A3B4-FE181DE1CC9D}" dt="2024-09-23T23:57:36.974" v="2455"/>
          <ac:spMkLst>
            <pc:docMk/>
            <pc:sldMk cId="2635788376" sldId="347"/>
            <ac:spMk id="3639" creationId="{00000000-0000-0000-0000-000000000000}"/>
          </ac:spMkLst>
        </pc:spChg>
        <pc:spChg chg="del">
          <ac:chgData name="Habiba Adel" userId="b63ecdb2d9ba713d" providerId="LiveId" clId="{5A93D965-2592-45E7-A3B4-FE181DE1CC9D}" dt="2024-09-23T23:57:46.467" v="2460" actId="478"/>
          <ac:spMkLst>
            <pc:docMk/>
            <pc:sldMk cId="2635788376" sldId="347"/>
            <ac:spMk id="3641" creationId="{00000000-0000-0000-0000-000000000000}"/>
          </ac:spMkLst>
        </pc:spChg>
        <pc:spChg chg="del">
          <ac:chgData name="Habiba Adel" userId="b63ecdb2d9ba713d" providerId="LiveId" clId="{5A93D965-2592-45E7-A3B4-FE181DE1CC9D}" dt="2024-09-23T23:57:46.467" v="2460" actId="478"/>
          <ac:spMkLst>
            <pc:docMk/>
            <pc:sldMk cId="2635788376" sldId="347"/>
            <ac:spMk id="3643" creationId="{00000000-0000-0000-0000-000000000000}"/>
          </ac:spMkLst>
        </pc:spChg>
        <pc:spChg chg="mod">
          <ac:chgData name="Habiba Adel" userId="b63ecdb2d9ba713d" providerId="LiveId" clId="{5A93D965-2592-45E7-A3B4-FE181DE1CC9D}" dt="2024-09-23T23:57:42.591" v="2459" actId="20577"/>
          <ac:spMkLst>
            <pc:docMk/>
            <pc:sldMk cId="2635788376" sldId="347"/>
            <ac:spMk id="3648" creationId="{00000000-0000-0000-0000-000000000000}"/>
          </ac:spMkLst>
        </pc:spChg>
        <pc:spChg chg="mod">
          <ac:chgData name="Habiba Adel" userId="b63ecdb2d9ba713d" providerId="LiveId" clId="{5A93D965-2592-45E7-A3B4-FE181DE1CC9D}" dt="2024-09-23T23:56:40.815" v="2435" actId="20577"/>
          <ac:spMkLst>
            <pc:docMk/>
            <pc:sldMk cId="2635788376" sldId="347"/>
            <ac:spMk id="3650" creationId="{00000000-0000-0000-0000-000000000000}"/>
          </ac:spMkLst>
        </pc:spChg>
        <pc:spChg chg="del">
          <ac:chgData name="Habiba Adel" userId="b63ecdb2d9ba713d" providerId="LiveId" clId="{5A93D965-2592-45E7-A3B4-FE181DE1CC9D}" dt="2024-09-23T23:57:54.575" v="2462" actId="478"/>
          <ac:spMkLst>
            <pc:docMk/>
            <pc:sldMk cId="2635788376" sldId="347"/>
            <ac:spMk id="3651" creationId="{00000000-0000-0000-0000-000000000000}"/>
          </ac:spMkLst>
        </pc:spChg>
        <pc:spChg chg="del">
          <ac:chgData name="Habiba Adel" userId="b63ecdb2d9ba713d" providerId="LiveId" clId="{5A93D965-2592-45E7-A3B4-FE181DE1CC9D}" dt="2024-09-23T23:57:51.998" v="2461" actId="478"/>
          <ac:spMkLst>
            <pc:docMk/>
            <pc:sldMk cId="2635788376" sldId="347"/>
            <ac:spMk id="3652" creationId="{00000000-0000-0000-0000-000000000000}"/>
          </ac:spMkLst>
        </pc:spChg>
        <pc:spChg chg="mod">
          <ac:chgData name="Habiba Adel" userId="b63ecdb2d9ba713d" providerId="LiveId" clId="{5A93D965-2592-45E7-A3B4-FE181DE1CC9D}" dt="2024-09-23T23:57:03.280" v="2443" actId="20577"/>
          <ac:spMkLst>
            <pc:docMk/>
            <pc:sldMk cId="2635788376" sldId="347"/>
            <ac:spMk id="3654" creationId="{00000000-0000-0000-0000-000000000000}"/>
          </ac:spMkLst>
        </pc:spChg>
        <pc:spChg chg="del">
          <ac:chgData name="Habiba Adel" userId="b63ecdb2d9ba713d" providerId="LiveId" clId="{5A93D965-2592-45E7-A3B4-FE181DE1CC9D}" dt="2024-09-23T23:57:55.774" v="2463" actId="478"/>
          <ac:spMkLst>
            <pc:docMk/>
            <pc:sldMk cId="2635788376" sldId="347"/>
            <ac:spMk id="3655" creationId="{00000000-0000-0000-0000-000000000000}"/>
          </ac:spMkLst>
        </pc:spChg>
        <pc:spChg chg="del">
          <ac:chgData name="Habiba Adel" userId="b63ecdb2d9ba713d" providerId="LiveId" clId="{5A93D965-2592-45E7-A3B4-FE181DE1CC9D}" dt="2024-09-23T23:57:54.575" v="2462" actId="478"/>
          <ac:spMkLst>
            <pc:docMk/>
            <pc:sldMk cId="2635788376" sldId="347"/>
            <ac:spMk id="3656" creationId="{00000000-0000-0000-0000-000000000000}"/>
          </ac:spMkLst>
        </pc:spChg>
        <pc:spChg chg="mod">
          <ac:chgData name="Habiba Adel" userId="b63ecdb2d9ba713d" providerId="LiveId" clId="{5A93D965-2592-45E7-A3B4-FE181DE1CC9D}" dt="2024-09-23T23:57:23.845" v="2451" actId="20577"/>
          <ac:spMkLst>
            <pc:docMk/>
            <pc:sldMk cId="2635788376" sldId="347"/>
            <ac:spMk id="3658" creationId="{00000000-0000-0000-0000-000000000000}"/>
          </ac:spMkLst>
        </pc:spChg>
        <pc:cxnChg chg="del mod">
          <ac:chgData name="Habiba Adel" userId="b63ecdb2d9ba713d" providerId="LiveId" clId="{5A93D965-2592-45E7-A3B4-FE181DE1CC9D}" dt="2024-09-23T23:57:51.998" v="2461" actId="478"/>
          <ac:cxnSpMkLst>
            <pc:docMk/>
            <pc:sldMk cId="2635788376" sldId="347"/>
            <ac:cxnSpMk id="3659" creationId="{00000000-0000-0000-0000-000000000000}"/>
          </ac:cxnSpMkLst>
        </pc:cxnChg>
        <pc:cxnChg chg="del mod">
          <ac:chgData name="Habiba Adel" userId="b63ecdb2d9ba713d" providerId="LiveId" clId="{5A93D965-2592-45E7-A3B4-FE181DE1CC9D}" dt="2024-09-23T23:57:46.467" v="2460" actId="478"/>
          <ac:cxnSpMkLst>
            <pc:docMk/>
            <pc:sldMk cId="2635788376" sldId="347"/>
            <ac:cxnSpMk id="3660" creationId="{00000000-0000-0000-0000-000000000000}"/>
          </ac:cxnSpMkLst>
        </pc:cxnChg>
      </pc:sldChg>
      <pc:sldChg chg="addSp delSp modSp new mod">
        <pc:chgData name="Habiba Adel" userId="b63ecdb2d9ba713d" providerId="LiveId" clId="{5A93D965-2592-45E7-A3B4-FE181DE1CC9D}" dt="2024-09-24T00:00:09.400" v="2598" actId="14100"/>
        <pc:sldMkLst>
          <pc:docMk/>
          <pc:sldMk cId="294009942" sldId="348"/>
        </pc:sldMkLst>
        <pc:spChg chg="mod">
          <ac:chgData name="Habiba Adel" userId="b63ecdb2d9ba713d" providerId="LiveId" clId="{5A93D965-2592-45E7-A3B4-FE181DE1CC9D}" dt="2024-09-23T23:59:23.535" v="2572" actId="207"/>
          <ac:spMkLst>
            <pc:docMk/>
            <pc:sldMk cId="294009942" sldId="348"/>
            <ac:spMk id="2" creationId="{78A79996-1DD1-5915-F1C3-C5EA63A9794D}"/>
          </ac:spMkLst>
        </pc:spChg>
        <pc:spChg chg="add del">
          <ac:chgData name="Habiba Adel" userId="b63ecdb2d9ba713d" providerId="LiveId" clId="{5A93D965-2592-45E7-A3B4-FE181DE1CC9D}" dt="2024-09-23T23:59:30.246" v="2574" actId="478"/>
          <ac:spMkLst>
            <pc:docMk/>
            <pc:sldMk cId="294009942" sldId="348"/>
            <ac:spMk id="3" creationId="{5B872399-EEEC-4AA5-3D58-C54E0BB0A43E}"/>
          </ac:spMkLst>
        </pc:spChg>
        <pc:spChg chg="add mod">
          <ac:chgData name="Habiba Adel" userId="b63ecdb2d9ba713d" providerId="LiveId" clId="{5A93D965-2592-45E7-A3B4-FE181DE1CC9D}" dt="2024-09-24T00:00:09.400" v="2598" actId="14100"/>
          <ac:spMkLst>
            <pc:docMk/>
            <pc:sldMk cId="294009942" sldId="348"/>
            <ac:spMk id="4" creationId="{BCFAFE2D-66FA-3279-C5BF-9B377E8F3A57}"/>
          </ac:spMkLst>
        </pc:spChg>
      </pc:sldChg>
      <pc:sldChg chg="addSp delSp modSp new mod">
        <pc:chgData name="Habiba Adel" userId="b63ecdb2d9ba713d" providerId="LiveId" clId="{5A93D965-2592-45E7-A3B4-FE181DE1CC9D}" dt="2024-09-24T00:04:29.094" v="2672" actId="404"/>
        <pc:sldMkLst>
          <pc:docMk/>
          <pc:sldMk cId="3314133459" sldId="349"/>
        </pc:sldMkLst>
        <pc:spChg chg="mod">
          <ac:chgData name="Habiba Adel" userId="b63ecdb2d9ba713d" providerId="LiveId" clId="{5A93D965-2592-45E7-A3B4-FE181DE1CC9D}" dt="2024-09-24T00:03:24.680" v="2656" actId="1076"/>
          <ac:spMkLst>
            <pc:docMk/>
            <pc:sldMk cId="3314133459" sldId="349"/>
            <ac:spMk id="2" creationId="{FC657C59-D377-53E8-BE70-3F1AB2A1E5F8}"/>
          </ac:spMkLst>
        </pc:spChg>
        <pc:spChg chg="add del mod">
          <ac:chgData name="Habiba Adel" userId="b63ecdb2d9ba713d" providerId="LiveId" clId="{5A93D965-2592-45E7-A3B4-FE181DE1CC9D}" dt="2024-09-24T00:03:26.403" v="2657" actId="478"/>
          <ac:spMkLst>
            <pc:docMk/>
            <pc:sldMk cId="3314133459" sldId="349"/>
            <ac:spMk id="3" creationId="{E2469222-CBD8-01E9-7BDC-2019DEDE24E8}"/>
          </ac:spMkLst>
        </pc:spChg>
        <pc:spChg chg="add del mod">
          <ac:chgData name="Habiba Adel" userId="b63ecdb2d9ba713d" providerId="LiveId" clId="{5A93D965-2592-45E7-A3B4-FE181DE1CC9D}" dt="2024-09-24T00:03:27.734" v="2658" actId="478"/>
          <ac:spMkLst>
            <pc:docMk/>
            <pc:sldMk cId="3314133459" sldId="349"/>
            <ac:spMk id="4" creationId="{9813E1A0-C89D-815F-0478-DFB8B530FB81}"/>
          </ac:spMkLst>
        </pc:spChg>
        <pc:spChg chg="add mod">
          <ac:chgData name="Habiba Adel" userId="b63ecdb2d9ba713d" providerId="LiveId" clId="{5A93D965-2592-45E7-A3B4-FE181DE1CC9D}" dt="2024-09-24T00:03:19.441" v="2654" actId="1076"/>
          <ac:spMkLst>
            <pc:docMk/>
            <pc:sldMk cId="3314133459" sldId="349"/>
            <ac:spMk id="5" creationId="{1912EA42-2CF2-DDF1-EEE4-5CB1912C6567}"/>
          </ac:spMkLst>
        </pc:spChg>
        <pc:spChg chg="add mod">
          <ac:chgData name="Habiba Adel" userId="b63ecdb2d9ba713d" providerId="LiveId" clId="{5A93D965-2592-45E7-A3B4-FE181DE1CC9D}" dt="2024-09-24T00:03:19.441" v="2654" actId="1076"/>
          <ac:spMkLst>
            <pc:docMk/>
            <pc:sldMk cId="3314133459" sldId="349"/>
            <ac:spMk id="6" creationId="{99C37FDA-6878-0CC7-70D6-CC8F4C85DD9D}"/>
          </ac:spMkLst>
        </pc:spChg>
        <pc:graphicFrameChg chg="add mod modGraphic">
          <ac:chgData name="Habiba Adel" userId="b63ecdb2d9ba713d" providerId="LiveId" clId="{5A93D965-2592-45E7-A3B4-FE181DE1CC9D}" dt="2024-09-24T00:04:29.094" v="2672" actId="404"/>
          <ac:graphicFrameMkLst>
            <pc:docMk/>
            <pc:sldMk cId="3314133459" sldId="349"/>
            <ac:graphicFrameMk id="7" creationId="{C66ED669-DF12-F9A6-9A0F-7644074EB3CC}"/>
          </ac:graphicFrameMkLst>
        </pc:graphicFrameChg>
      </pc:sldChg>
      <pc:sldMasterChg chg="delSldLayout">
        <pc:chgData name="Habiba Adel" userId="b63ecdb2d9ba713d" providerId="LiveId" clId="{5A93D965-2592-45E7-A3B4-FE181DE1CC9D}" dt="2024-09-23T23:58:55.035" v="2542" actId="47"/>
        <pc:sldMasterMkLst>
          <pc:docMk/>
          <pc:sldMasterMk cId="0" sldId="2147483698"/>
        </pc:sldMasterMkLst>
        <pc:sldLayoutChg chg="del">
          <pc:chgData name="Habiba Adel" userId="b63ecdb2d9ba713d" providerId="LiveId" clId="{5A93D965-2592-45E7-A3B4-FE181DE1CC9D}" dt="2024-09-11T22:37:45.177" v="6" actId="47"/>
          <pc:sldLayoutMkLst>
            <pc:docMk/>
            <pc:sldMasterMk cId="0" sldId="2147483698"/>
            <pc:sldLayoutMk cId="0" sldId="2147483650"/>
          </pc:sldLayoutMkLst>
        </pc:sldLayoutChg>
        <pc:sldLayoutChg chg="del">
          <pc:chgData name="Habiba Adel" userId="b63ecdb2d9ba713d" providerId="LiveId" clId="{5A93D965-2592-45E7-A3B4-FE181DE1CC9D}" dt="2024-09-23T23:58:53.716" v="2539" actId="47"/>
          <pc:sldLayoutMkLst>
            <pc:docMk/>
            <pc:sldMasterMk cId="0" sldId="2147483698"/>
            <pc:sldLayoutMk cId="0" sldId="2147483651"/>
          </pc:sldLayoutMkLst>
        </pc:sldLayoutChg>
        <pc:sldLayoutChg chg="del">
          <pc:chgData name="Habiba Adel" userId="b63ecdb2d9ba713d" providerId="LiveId" clId="{5A93D965-2592-45E7-A3B4-FE181DE1CC9D}" dt="2024-09-23T23:58:55.035" v="2542" actId="47"/>
          <pc:sldLayoutMkLst>
            <pc:docMk/>
            <pc:sldMasterMk cId="0" sldId="2147483698"/>
            <pc:sldLayoutMk cId="0" sldId="2147483656"/>
          </pc:sldLayoutMkLst>
        </pc:sldLayoutChg>
        <pc:sldLayoutChg chg="del">
          <pc:chgData name="Habiba Adel" userId="b63ecdb2d9ba713d" providerId="LiveId" clId="{5A93D965-2592-45E7-A3B4-FE181DE1CC9D}" dt="2024-09-23T23:58:54.532" v="2541" actId="47"/>
          <pc:sldLayoutMkLst>
            <pc:docMk/>
            <pc:sldMasterMk cId="0" sldId="2147483698"/>
            <pc:sldLayoutMk cId="0" sldId="2147483663"/>
          </pc:sldLayoutMkLst>
        </pc:sldLayoutChg>
        <pc:sldLayoutChg chg="del">
          <pc:chgData name="Habiba Adel" userId="b63ecdb2d9ba713d" providerId="LiveId" clId="{5A93D965-2592-45E7-A3B4-FE181DE1CC9D}" dt="2024-09-23T23:51:39.272" v="2327" actId="47"/>
          <pc:sldLayoutMkLst>
            <pc:docMk/>
            <pc:sldMasterMk cId="0" sldId="2147483698"/>
            <pc:sldLayoutMk cId="0" sldId="2147483664"/>
          </pc:sldLayoutMkLst>
        </pc:sldLayoutChg>
        <pc:sldLayoutChg chg="del">
          <pc:chgData name="Habiba Adel" userId="b63ecdb2d9ba713d" providerId="LiveId" clId="{5A93D965-2592-45E7-A3B4-FE181DE1CC9D}" dt="2024-09-23T23:58:43.248" v="2498" actId="47"/>
          <pc:sldLayoutMkLst>
            <pc:docMk/>
            <pc:sldMasterMk cId="0" sldId="2147483698"/>
            <pc:sldLayoutMk cId="0" sldId="2147483668"/>
          </pc:sldLayoutMkLst>
        </pc:sldLayoutChg>
        <pc:sldLayoutChg chg="del">
          <pc:chgData name="Habiba Adel" userId="b63ecdb2d9ba713d" providerId="LiveId" clId="{5A93D965-2592-45E7-A3B4-FE181DE1CC9D}" dt="2024-09-23T23:58:44.375" v="2504" actId="47"/>
          <pc:sldLayoutMkLst>
            <pc:docMk/>
            <pc:sldMasterMk cId="0" sldId="2147483698"/>
            <pc:sldLayoutMk cId="0" sldId="2147483669"/>
          </pc:sldLayoutMkLst>
        </pc:sldLayoutChg>
        <pc:sldLayoutChg chg="del">
          <pc:chgData name="Habiba Adel" userId="b63ecdb2d9ba713d" providerId="LiveId" clId="{5A93D965-2592-45E7-A3B4-FE181DE1CC9D}" dt="2024-09-23T23:58:44.124" v="2503" actId="47"/>
          <pc:sldLayoutMkLst>
            <pc:docMk/>
            <pc:sldMasterMk cId="0" sldId="2147483698"/>
            <pc:sldLayoutMk cId="0" sldId="2147483670"/>
          </pc:sldLayoutMkLst>
        </pc:sldLayoutChg>
        <pc:sldLayoutChg chg="del">
          <pc:chgData name="Habiba Adel" userId="b63ecdb2d9ba713d" providerId="LiveId" clId="{5A93D965-2592-45E7-A3B4-FE181DE1CC9D}" dt="2024-09-23T23:58:47.548" v="2517" actId="47"/>
          <pc:sldLayoutMkLst>
            <pc:docMk/>
            <pc:sldMasterMk cId="0" sldId="2147483698"/>
            <pc:sldLayoutMk cId="0" sldId="2147483671"/>
          </pc:sldLayoutMkLst>
        </pc:sldLayoutChg>
        <pc:sldLayoutChg chg="del">
          <pc:chgData name="Habiba Adel" userId="b63ecdb2d9ba713d" providerId="LiveId" clId="{5A93D965-2592-45E7-A3B4-FE181DE1CC9D}" dt="2024-09-23T23:58:52.315" v="2535" actId="47"/>
          <pc:sldLayoutMkLst>
            <pc:docMk/>
            <pc:sldMasterMk cId="0" sldId="2147483698"/>
            <pc:sldLayoutMk cId="0" sldId="2147483672"/>
          </pc:sldLayoutMkLst>
        </pc:sldLayoutChg>
        <pc:sldLayoutChg chg="del">
          <pc:chgData name="Habiba Adel" userId="b63ecdb2d9ba713d" providerId="LiveId" clId="{5A93D965-2592-45E7-A3B4-FE181DE1CC9D}" dt="2024-09-23T23:58:48.009" v="2519" actId="47"/>
          <pc:sldLayoutMkLst>
            <pc:docMk/>
            <pc:sldMasterMk cId="0" sldId="2147483698"/>
            <pc:sldLayoutMk cId="0" sldId="2147483673"/>
          </pc:sldLayoutMkLst>
        </pc:sldLayoutChg>
        <pc:sldLayoutChg chg="del">
          <pc:chgData name="Habiba Adel" userId="b63ecdb2d9ba713d" providerId="LiveId" clId="{5A93D965-2592-45E7-A3B4-FE181DE1CC9D}" dt="2024-09-23T23:58:53.888" v="2540" actId="47"/>
          <pc:sldLayoutMkLst>
            <pc:docMk/>
            <pc:sldMasterMk cId="0" sldId="2147483698"/>
            <pc:sldLayoutMk cId="0" sldId="2147483674"/>
          </pc:sldLayoutMkLst>
        </pc:sldLayoutChg>
        <pc:sldLayoutChg chg="del">
          <pc:chgData name="Habiba Adel" userId="b63ecdb2d9ba713d" providerId="LiveId" clId="{5A93D965-2592-45E7-A3B4-FE181DE1CC9D}" dt="2024-09-23T23:58:49.185" v="2525" actId="47"/>
          <pc:sldLayoutMkLst>
            <pc:docMk/>
            <pc:sldMasterMk cId="0" sldId="2147483698"/>
            <pc:sldLayoutMk cId="0" sldId="2147483675"/>
          </pc:sldLayoutMkLst>
        </pc:sldLayoutChg>
        <pc:sldLayoutChg chg="del">
          <pc:chgData name="Habiba Adel" userId="b63ecdb2d9ba713d" providerId="LiveId" clId="{5A93D965-2592-45E7-A3B4-FE181DE1CC9D}" dt="2024-09-23T23:58:44.541" v="2505" actId="47"/>
          <pc:sldLayoutMkLst>
            <pc:docMk/>
            <pc:sldMasterMk cId="0" sldId="2147483698"/>
            <pc:sldLayoutMk cId="0" sldId="2147483676"/>
          </pc:sldLayoutMkLst>
        </pc:sldLayoutChg>
        <pc:sldLayoutChg chg="del">
          <pc:chgData name="Habiba Adel" userId="b63ecdb2d9ba713d" providerId="LiveId" clId="{5A93D965-2592-45E7-A3B4-FE181DE1CC9D}" dt="2024-09-23T23:58:50.240" v="2529" actId="47"/>
          <pc:sldLayoutMkLst>
            <pc:docMk/>
            <pc:sldMasterMk cId="0" sldId="2147483698"/>
            <pc:sldLayoutMk cId="0" sldId="2147483677"/>
          </pc:sldLayoutMkLst>
        </pc:sldLayoutChg>
        <pc:sldLayoutChg chg="del">
          <pc:chgData name="Habiba Adel" userId="b63ecdb2d9ba713d" providerId="LiveId" clId="{5A93D965-2592-45E7-A3B4-FE181DE1CC9D}" dt="2024-09-23T23:58:43.432" v="2499" actId="47"/>
          <pc:sldLayoutMkLst>
            <pc:docMk/>
            <pc:sldMasterMk cId="0" sldId="2147483698"/>
            <pc:sldLayoutMk cId="0" sldId="2147483678"/>
          </pc:sldLayoutMkLst>
        </pc:sldLayoutChg>
        <pc:sldLayoutChg chg="del">
          <pc:chgData name="Habiba Adel" userId="b63ecdb2d9ba713d" providerId="LiveId" clId="{5A93D965-2592-45E7-A3B4-FE181DE1CC9D}" dt="2024-09-23T23:58:48.431" v="2521" actId="47"/>
          <pc:sldLayoutMkLst>
            <pc:docMk/>
            <pc:sldMasterMk cId="0" sldId="2147483698"/>
            <pc:sldLayoutMk cId="0" sldId="2147483679"/>
          </pc:sldLayoutMkLst>
        </pc:sldLayoutChg>
        <pc:sldLayoutChg chg="del">
          <pc:chgData name="Habiba Adel" userId="b63ecdb2d9ba713d" providerId="LiveId" clId="{5A93D965-2592-45E7-A3B4-FE181DE1CC9D}" dt="2024-09-23T23:58:47.744" v="2518" actId="47"/>
          <pc:sldLayoutMkLst>
            <pc:docMk/>
            <pc:sldMasterMk cId="0" sldId="2147483698"/>
            <pc:sldLayoutMk cId="0" sldId="2147483680"/>
          </pc:sldLayoutMkLst>
        </pc:sldLayoutChg>
        <pc:sldLayoutChg chg="del">
          <pc:chgData name="Habiba Adel" userId="b63ecdb2d9ba713d" providerId="LiveId" clId="{5A93D965-2592-45E7-A3B4-FE181DE1CC9D}" dt="2024-09-23T23:58:48.814" v="2523" actId="47"/>
          <pc:sldLayoutMkLst>
            <pc:docMk/>
            <pc:sldMasterMk cId="0" sldId="2147483698"/>
            <pc:sldLayoutMk cId="0" sldId="2147483681"/>
          </pc:sldLayoutMkLst>
        </pc:sldLayoutChg>
        <pc:sldLayoutChg chg="del">
          <pc:chgData name="Habiba Adel" userId="b63ecdb2d9ba713d" providerId="LiveId" clId="{5A93D965-2592-45E7-A3B4-FE181DE1CC9D}" dt="2024-09-23T23:58:53.162" v="2538" actId="47"/>
          <pc:sldLayoutMkLst>
            <pc:docMk/>
            <pc:sldMasterMk cId="0" sldId="2147483698"/>
            <pc:sldLayoutMk cId="0" sldId="2147483682"/>
          </pc:sldLayoutMkLst>
        </pc:sldLayoutChg>
        <pc:sldLayoutChg chg="del">
          <pc:chgData name="Habiba Adel" userId="b63ecdb2d9ba713d" providerId="LiveId" clId="{5A93D965-2592-45E7-A3B4-FE181DE1CC9D}" dt="2024-09-23T23:58:44.740" v="2506" actId="47"/>
          <pc:sldLayoutMkLst>
            <pc:docMk/>
            <pc:sldMasterMk cId="0" sldId="2147483698"/>
            <pc:sldLayoutMk cId="0" sldId="2147483683"/>
          </pc:sldLayoutMkLst>
        </pc:sldLayoutChg>
        <pc:sldLayoutChg chg="del">
          <pc:chgData name="Habiba Adel" userId="b63ecdb2d9ba713d" providerId="LiveId" clId="{5A93D965-2592-45E7-A3B4-FE181DE1CC9D}" dt="2024-09-23T23:58:52.060" v="2534" actId="47"/>
          <pc:sldLayoutMkLst>
            <pc:docMk/>
            <pc:sldMasterMk cId="0" sldId="2147483698"/>
            <pc:sldLayoutMk cId="0" sldId="2147483684"/>
          </pc:sldLayoutMkLst>
        </pc:sldLayoutChg>
        <pc:sldLayoutChg chg="del">
          <pc:chgData name="Habiba Adel" userId="b63ecdb2d9ba713d" providerId="LiveId" clId="{5A93D965-2592-45E7-A3B4-FE181DE1CC9D}" dt="2024-09-23T23:58:45.982" v="2510" actId="47"/>
          <pc:sldLayoutMkLst>
            <pc:docMk/>
            <pc:sldMasterMk cId="0" sldId="2147483698"/>
            <pc:sldLayoutMk cId="0" sldId="2147483685"/>
          </pc:sldLayoutMkLst>
        </pc:sldLayoutChg>
        <pc:sldLayoutChg chg="del">
          <pc:chgData name="Habiba Adel" userId="b63ecdb2d9ba713d" providerId="LiveId" clId="{5A93D965-2592-45E7-A3B4-FE181DE1CC9D}" dt="2024-09-23T23:58:48.236" v="2520" actId="47"/>
          <pc:sldLayoutMkLst>
            <pc:docMk/>
            <pc:sldMasterMk cId="0" sldId="2147483698"/>
            <pc:sldLayoutMk cId="0" sldId="2147483686"/>
          </pc:sldLayoutMkLst>
        </pc:sldLayoutChg>
        <pc:sldLayoutChg chg="del">
          <pc:chgData name="Habiba Adel" userId="b63ecdb2d9ba713d" providerId="LiveId" clId="{5A93D965-2592-45E7-A3B4-FE181DE1CC9D}" dt="2024-09-23T23:51:30.956" v="2321" actId="47"/>
          <pc:sldLayoutMkLst>
            <pc:docMk/>
            <pc:sldMasterMk cId="0" sldId="2147483698"/>
            <pc:sldLayoutMk cId="0" sldId="2147483687"/>
          </pc:sldLayoutMkLst>
        </pc:sldLayoutChg>
        <pc:sldLayoutChg chg="del">
          <pc:chgData name="Habiba Adel" userId="b63ecdb2d9ba713d" providerId="LiveId" clId="{5A93D965-2592-45E7-A3B4-FE181DE1CC9D}" dt="2024-09-23T23:58:44.934" v="2507" actId="47"/>
          <pc:sldLayoutMkLst>
            <pc:docMk/>
            <pc:sldMasterMk cId="0" sldId="2147483698"/>
            <pc:sldLayoutMk cId="0" sldId="2147483688"/>
          </pc:sldLayoutMkLst>
        </pc:sldLayoutChg>
        <pc:sldLayoutChg chg="del">
          <pc:chgData name="Habiba Adel" userId="b63ecdb2d9ba713d" providerId="LiveId" clId="{5A93D965-2592-45E7-A3B4-FE181DE1CC9D}" dt="2024-09-23T23:58:50.025" v="2528" actId="47"/>
          <pc:sldLayoutMkLst>
            <pc:docMk/>
            <pc:sldMasterMk cId="0" sldId="2147483698"/>
            <pc:sldLayoutMk cId="0" sldId="2147483689"/>
          </pc:sldLayoutMkLst>
        </pc:sldLayoutChg>
        <pc:sldLayoutChg chg="del">
          <pc:chgData name="Habiba Adel" userId="b63ecdb2d9ba713d" providerId="LiveId" clId="{5A93D965-2592-45E7-A3B4-FE181DE1CC9D}" dt="2024-09-23T23:58:44.041" v="2502" actId="47"/>
          <pc:sldLayoutMkLst>
            <pc:docMk/>
            <pc:sldMasterMk cId="0" sldId="2147483698"/>
            <pc:sldLayoutMk cId="0" sldId="2147483690"/>
          </pc:sldLayoutMkLst>
        </pc:sldLayoutChg>
      </pc:sldMasterChg>
      <pc:sldMasterChg chg="del delSldLayout">
        <pc:chgData name="Habiba Adel" userId="b63ecdb2d9ba713d" providerId="LiveId" clId="{5A93D965-2592-45E7-A3B4-FE181DE1CC9D}" dt="2024-09-23T23:58:42.434" v="2494" actId="47"/>
        <pc:sldMasterMkLst>
          <pc:docMk/>
          <pc:sldMasterMk cId="0" sldId="2147483699"/>
        </pc:sldMasterMkLst>
        <pc:sldLayoutChg chg="del">
          <pc:chgData name="Habiba Adel" userId="b63ecdb2d9ba713d" providerId="LiveId" clId="{5A93D965-2592-45E7-A3B4-FE181DE1CC9D}" dt="2024-09-23T23:58:39.018" v="2490" actId="47"/>
          <pc:sldLayoutMkLst>
            <pc:docMk/>
            <pc:sldMasterMk cId="0" sldId="2147483699"/>
            <pc:sldLayoutMk cId="0" sldId="2147483695"/>
          </pc:sldLayoutMkLst>
        </pc:sldLayoutChg>
        <pc:sldLayoutChg chg="del">
          <pc:chgData name="Habiba Adel" userId="b63ecdb2d9ba713d" providerId="LiveId" clId="{5A93D965-2592-45E7-A3B4-FE181DE1CC9D}" dt="2024-09-23T23:58:42.434" v="2494" actId="47"/>
          <pc:sldLayoutMkLst>
            <pc:docMk/>
            <pc:sldMasterMk cId="0" sldId="2147483699"/>
            <pc:sldLayoutMk cId="0" sldId="2147483696"/>
          </pc:sldLayoutMkLst>
        </pc:sldLayoutChg>
      </pc:sldMasterChg>
      <pc:sldMasterChg chg="del delSldLayout">
        <pc:chgData name="Habiba Adel" userId="b63ecdb2d9ba713d" providerId="LiveId" clId="{5A93D965-2592-45E7-A3B4-FE181DE1CC9D}" dt="2024-09-23T23:58:42.611" v="2495" actId="47"/>
        <pc:sldMasterMkLst>
          <pc:docMk/>
          <pc:sldMasterMk cId="0" sldId="2147483700"/>
        </pc:sldMasterMkLst>
        <pc:sldLayoutChg chg="del">
          <pc:chgData name="Habiba Adel" userId="b63ecdb2d9ba713d" providerId="LiveId" clId="{5A93D965-2592-45E7-A3B4-FE181DE1CC9D}" dt="2024-09-23T23:58:42.611" v="2495" actId="47"/>
          <pc:sldLayoutMkLst>
            <pc:docMk/>
            <pc:sldMasterMk cId="0" sldId="2147483700"/>
            <pc:sldLayoutMk cId="0" sldId="2147483697"/>
          </pc:sldLayoutMkLst>
        </pc:sldLayoutChg>
      </pc:sldMasterChg>
    </pc:docChg>
  </pc:docChgLst>
  <pc:docChgLst>
    <pc:chgData name="Habiba Adel" userId="b63ecdb2d9ba713d" providerId="LiveId" clId="{16E47147-3760-49CB-B7DF-EF36B7BD5F62}"/>
    <pc:docChg chg="undo redo custSel addSld delSld modSld sldOrd modMainMaster">
      <pc:chgData name="Habiba Adel" userId="b63ecdb2d9ba713d" providerId="LiveId" clId="{16E47147-3760-49CB-B7DF-EF36B7BD5F62}" dt="2024-10-25T20:22:07.095" v="5599" actId="1036"/>
      <pc:docMkLst>
        <pc:docMk/>
      </pc:docMkLst>
      <pc:sldChg chg="addSp delSp modSp mod">
        <pc:chgData name="Habiba Adel" userId="b63ecdb2d9ba713d" providerId="LiveId" clId="{16E47147-3760-49CB-B7DF-EF36B7BD5F62}" dt="2024-10-19T12:13:27.680" v="5583" actId="1076"/>
        <pc:sldMkLst>
          <pc:docMk/>
          <pc:sldMk cId="0" sldId="256"/>
        </pc:sldMkLst>
        <pc:spChg chg="add mod">
          <ac:chgData name="Habiba Adel" userId="b63ecdb2d9ba713d" providerId="LiveId" clId="{16E47147-3760-49CB-B7DF-EF36B7BD5F62}" dt="2024-10-19T05:34:29.300" v="2001" actId="207"/>
          <ac:spMkLst>
            <pc:docMk/>
            <pc:sldMk cId="0" sldId="256"/>
            <ac:spMk id="2" creationId="{F77D36CD-6C65-F655-A50B-B7DA1875458B}"/>
          </ac:spMkLst>
        </pc:spChg>
        <pc:spChg chg="add del mod">
          <ac:chgData name="Habiba Adel" userId="b63ecdb2d9ba713d" providerId="LiveId" clId="{16E47147-3760-49CB-B7DF-EF36B7BD5F62}" dt="2024-10-18T09:52:44.536" v="913"/>
          <ac:spMkLst>
            <pc:docMk/>
            <pc:sldMk cId="0" sldId="256"/>
            <ac:spMk id="3" creationId="{361C3156-EA8E-1DEC-2029-3F77747B7A8C}"/>
          </ac:spMkLst>
        </pc:spChg>
        <pc:spChg chg="add mod">
          <ac:chgData name="Habiba Adel" userId="b63ecdb2d9ba713d" providerId="LiveId" clId="{16E47147-3760-49CB-B7DF-EF36B7BD5F62}" dt="2024-10-19T05:34:33.301" v="2002" actId="207"/>
          <ac:spMkLst>
            <pc:docMk/>
            <pc:sldMk cId="0" sldId="256"/>
            <ac:spMk id="4" creationId="{CBF45B4A-D64D-A84F-0A70-BBC05956954B}"/>
          </ac:spMkLst>
        </pc:spChg>
        <pc:spChg chg="mod">
          <ac:chgData name="Habiba Adel" userId="b63ecdb2d9ba713d" providerId="LiveId" clId="{16E47147-3760-49CB-B7DF-EF36B7BD5F62}" dt="2024-10-19T05:34:05.586" v="1998" actId="207"/>
          <ac:spMkLst>
            <pc:docMk/>
            <pc:sldMk cId="0" sldId="256"/>
            <ac:spMk id="2708" creationId="{00000000-0000-0000-0000-000000000000}"/>
          </ac:spMkLst>
        </pc:spChg>
        <pc:spChg chg="mod">
          <ac:chgData name="Habiba Adel" userId="b63ecdb2d9ba713d" providerId="LiveId" clId="{16E47147-3760-49CB-B7DF-EF36B7BD5F62}" dt="2024-10-18T09:55:46.951" v="1016" actId="1037"/>
          <ac:spMkLst>
            <pc:docMk/>
            <pc:sldMk cId="0" sldId="256"/>
            <ac:spMk id="2709" creationId="{00000000-0000-0000-0000-000000000000}"/>
          </ac:spMkLst>
        </pc:spChg>
        <pc:spChg chg="mod">
          <ac:chgData name="Habiba Adel" userId="b63ecdb2d9ba713d" providerId="LiveId" clId="{16E47147-3760-49CB-B7DF-EF36B7BD5F62}" dt="2024-10-18T09:55:58.914" v="1019" actId="1076"/>
          <ac:spMkLst>
            <pc:docMk/>
            <pc:sldMk cId="0" sldId="256"/>
            <ac:spMk id="2711" creationId="{00000000-0000-0000-0000-000000000000}"/>
          </ac:spMkLst>
        </pc:spChg>
        <pc:spChg chg="mod">
          <ac:chgData name="Habiba Adel" userId="b63ecdb2d9ba713d" providerId="LiveId" clId="{16E47147-3760-49CB-B7DF-EF36B7BD5F62}" dt="2024-10-18T09:49:55.732" v="734" actId="1076"/>
          <ac:spMkLst>
            <pc:docMk/>
            <pc:sldMk cId="0" sldId="256"/>
            <ac:spMk id="2712" creationId="{00000000-0000-0000-0000-000000000000}"/>
          </ac:spMkLst>
        </pc:spChg>
        <pc:spChg chg="mod">
          <ac:chgData name="Habiba Adel" userId="b63ecdb2d9ba713d" providerId="LiveId" clId="{16E47147-3760-49CB-B7DF-EF36B7BD5F62}" dt="2024-10-18T09:50:01.797" v="735" actId="1076"/>
          <ac:spMkLst>
            <pc:docMk/>
            <pc:sldMk cId="0" sldId="256"/>
            <ac:spMk id="2713" creationId="{00000000-0000-0000-0000-000000000000}"/>
          </ac:spMkLst>
        </pc:spChg>
        <pc:spChg chg="mod">
          <ac:chgData name="Habiba Adel" userId="b63ecdb2d9ba713d" providerId="LiveId" clId="{16E47147-3760-49CB-B7DF-EF36B7BD5F62}" dt="2024-10-18T09:50:22.402" v="737" actId="1076"/>
          <ac:spMkLst>
            <pc:docMk/>
            <pc:sldMk cId="0" sldId="256"/>
            <ac:spMk id="2714" creationId="{00000000-0000-0000-0000-000000000000}"/>
          </ac:spMkLst>
        </pc:spChg>
        <pc:spChg chg="mod">
          <ac:chgData name="Habiba Adel" userId="b63ecdb2d9ba713d" providerId="LiveId" clId="{16E47147-3760-49CB-B7DF-EF36B7BD5F62}" dt="2024-10-19T05:34:16.391" v="1999" actId="207"/>
          <ac:spMkLst>
            <pc:docMk/>
            <pc:sldMk cId="0" sldId="256"/>
            <ac:spMk id="2716" creationId="{00000000-0000-0000-0000-000000000000}"/>
          </ac:spMkLst>
        </pc:spChg>
        <pc:spChg chg="mod">
          <ac:chgData name="Habiba Adel" userId="b63ecdb2d9ba713d" providerId="LiveId" clId="{16E47147-3760-49CB-B7DF-EF36B7BD5F62}" dt="2024-10-19T05:34:16.391" v="1999" actId="207"/>
          <ac:spMkLst>
            <pc:docMk/>
            <pc:sldMk cId="0" sldId="256"/>
            <ac:spMk id="2717" creationId="{00000000-0000-0000-0000-000000000000}"/>
          </ac:spMkLst>
        </pc:spChg>
        <pc:spChg chg="mod">
          <ac:chgData name="Habiba Adel" userId="b63ecdb2d9ba713d" providerId="LiveId" clId="{16E47147-3760-49CB-B7DF-EF36B7BD5F62}" dt="2024-10-19T05:34:22.465" v="2000" actId="207"/>
          <ac:spMkLst>
            <pc:docMk/>
            <pc:sldMk cId="0" sldId="256"/>
            <ac:spMk id="2719" creationId="{00000000-0000-0000-0000-000000000000}"/>
          </ac:spMkLst>
        </pc:spChg>
        <pc:spChg chg="mod">
          <ac:chgData name="Habiba Adel" userId="b63ecdb2d9ba713d" providerId="LiveId" clId="{16E47147-3760-49CB-B7DF-EF36B7BD5F62}" dt="2024-10-19T05:34:22.465" v="2000" actId="207"/>
          <ac:spMkLst>
            <pc:docMk/>
            <pc:sldMk cId="0" sldId="256"/>
            <ac:spMk id="2720" creationId="{00000000-0000-0000-0000-000000000000}"/>
          </ac:spMkLst>
        </pc:spChg>
        <pc:spChg chg="mod">
          <ac:chgData name="Habiba Adel" userId="b63ecdb2d9ba713d" providerId="LiveId" clId="{16E47147-3760-49CB-B7DF-EF36B7BD5F62}" dt="2024-10-19T05:34:22.465" v="2000" actId="207"/>
          <ac:spMkLst>
            <pc:docMk/>
            <pc:sldMk cId="0" sldId="256"/>
            <ac:spMk id="2721" creationId="{00000000-0000-0000-0000-000000000000}"/>
          </ac:spMkLst>
        </pc:spChg>
        <pc:spChg chg="mod">
          <ac:chgData name="Habiba Adel" userId="b63ecdb2d9ba713d" providerId="LiveId" clId="{16E47147-3760-49CB-B7DF-EF36B7BD5F62}" dt="2024-10-18T09:49:17.323" v="716" actId="1076"/>
          <ac:spMkLst>
            <pc:docMk/>
            <pc:sldMk cId="0" sldId="256"/>
            <ac:spMk id="2722" creationId="{00000000-0000-0000-0000-000000000000}"/>
          </ac:spMkLst>
        </pc:spChg>
        <pc:spChg chg="mod">
          <ac:chgData name="Habiba Adel" userId="b63ecdb2d9ba713d" providerId="LiveId" clId="{16E47147-3760-49CB-B7DF-EF36B7BD5F62}" dt="2024-10-18T09:49:17.323" v="716" actId="1076"/>
          <ac:spMkLst>
            <pc:docMk/>
            <pc:sldMk cId="0" sldId="256"/>
            <ac:spMk id="2723" creationId="{00000000-0000-0000-0000-000000000000}"/>
          </ac:spMkLst>
        </pc:spChg>
        <pc:spChg chg="mod">
          <ac:chgData name="Habiba Adel" userId="b63ecdb2d9ba713d" providerId="LiveId" clId="{16E47147-3760-49CB-B7DF-EF36B7BD5F62}" dt="2024-10-18T09:49:17.323" v="716" actId="1076"/>
          <ac:spMkLst>
            <pc:docMk/>
            <pc:sldMk cId="0" sldId="256"/>
            <ac:spMk id="2724" creationId="{00000000-0000-0000-0000-000000000000}"/>
          </ac:spMkLst>
        </pc:spChg>
        <pc:spChg chg="mod">
          <ac:chgData name="Habiba Adel" userId="b63ecdb2d9ba713d" providerId="LiveId" clId="{16E47147-3760-49CB-B7DF-EF36B7BD5F62}" dt="2024-10-18T09:51:30.007" v="821" actId="1076"/>
          <ac:spMkLst>
            <pc:docMk/>
            <pc:sldMk cId="0" sldId="256"/>
            <ac:spMk id="2725" creationId="{00000000-0000-0000-0000-000000000000}"/>
          </ac:spMkLst>
        </pc:spChg>
        <pc:spChg chg="mod">
          <ac:chgData name="Habiba Adel" userId="b63ecdb2d9ba713d" providerId="LiveId" clId="{16E47147-3760-49CB-B7DF-EF36B7BD5F62}" dt="2024-10-18T09:49:27.262" v="717" actId="1076"/>
          <ac:spMkLst>
            <pc:docMk/>
            <pc:sldMk cId="0" sldId="256"/>
            <ac:spMk id="2726" creationId="{00000000-0000-0000-0000-000000000000}"/>
          </ac:spMkLst>
        </pc:spChg>
        <pc:spChg chg="mod">
          <ac:chgData name="Habiba Adel" userId="b63ecdb2d9ba713d" providerId="LiveId" clId="{16E47147-3760-49CB-B7DF-EF36B7BD5F62}" dt="2024-10-18T09:49:17.323" v="716" actId="1076"/>
          <ac:spMkLst>
            <pc:docMk/>
            <pc:sldMk cId="0" sldId="256"/>
            <ac:spMk id="2727" creationId="{00000000-0000-0000-0000-000000000000}"/>
          </ac:spMkLst>
        </pc:spChg>
        <pc:spChg chg="mod">
          <ac:chgData name="Habiba Adel" userId="b63ecdb2d9ba713d" providerId="LiveId" clId="{16E47147-3760-49CB-B7DF-EF36B7BD5F62}" dt="2024-10-18T09:49:17.323" v="716" actId="1076"/>
          <ac:spMkLst>
            <pc:docMk/>
            <pc:sldMk cId="0" sldId="256"/>
            <ac:spMk id="2733" creationId="{00000000-0000-0000-0000-000000000000}"/>
          </ac:spMkLst>
        </pc:spChg>
        <pc:spChg chg="mod">
          <ac:chgData name="Habiba Adel" userId="b63ecdb2d9ba713d" providerId="LiveId" clId="{16E47147-3760-49CB-B7DF-EF36B7BD5F62}" dt="2024-10-18T09:49:17.323" v="716" actId="1076"/>
          <ac:spMkLst>
            <pc:docMk/>
            <pc:sldMk cId="0" sldId="256"/>
            <ac:spMk id="2740" creationId="{00000000-0000-0000-0000-000000000000}"/>
          </ac:spMkLst>
        </pc:spChg>
        <pc:spChg chg="mod">
          <ac:chgData name="Habiba Adel" userId="b63ecdb2d9ba713d" providerId="LiveId" clId="{16E47147-3760-49CB-B7DF-EF36B7BD5F62}" dt="2024-10-18T09:49:17.323" v="716" actId="1076"/>
          <ac:spMkLst>
            <pc:docMk/>
            <pc:sldMk cId="0" sldId="256"/>
            <ac:spMk id="2741" creationId="{00000000-0000-0000-0000-000000000000}"/>
          </ac:spMkLst>
        </pc:spChg>
        <pc:spChg chg="mod">
          <ac:chgData name="Habiba Adel" userId="b63ecdb2d9ba713d" providerId="LiveId" clId="{16E47147-3760-49CB-B7DF-EF36B7BD5F62}" dt="2024-10-18T09:49:17.323" v="716" actId="1076"/>
          <ac:spMkLst>
            <pc:docMk/>
            <pc:sldMk cId="0" sldId="256"/>
            <ac:spMk id="2742" creationId="{00000000-0000-0000-0000-000000000000}"/>
          </ac:spMkLst>
        </pc:spChg>
        <pc:spChg chg="mod">
          <ac:chgData name="Habiba Adel" userId="b63ecdb2d9ba713d" providerId="LiveId" clId="{16E47147-3760-49CB-B7DF-EF36B7BD5F62}" dt="2024-10-18T09:49:17.323" v="716" actId="1076"/>
          <ac:spMkLst>
            <pc:docMk/>
            <pc:sldMk cId="0" sldId="256"/>
            <ac:spMk id="2743" creationId="{00000000-0000-0000-0000-000000000000}"/>
          </ac:spMkLst>
        </pc:spChg>
        <pc:spChg chg="mod">
          <ac:chgData name="Habiba Adel" userId="b63ecdb2d9ba713d" providerId="LiveId" clId="{16E47147-3760-49CB-B7DF-EF36B7BD5F62}" dt="2024-10-18T09:49:17.323" v="716" actId="1076"/>
          <ac:spMkLst>
            <pc:docMk/>
            <pc:sldMk cId="0" sldId="256"/>
            <ac:spMk id="2744" creationId="{00000000-0000-0000-0000-000000000000}"/>
          </ac:spMkLst>
        </pc:spChg>
        <pc:spChg chg="mod">
          <ac:chgData name="Habiba Adel" userId="b63ecdb2d9ba713d" providerId="LiveId" clId="{16E47147-3760-49CB-B7DF-EF36B7BD5F62}" dt="2024-10-18T09:49:17.323" v="716" actId="1076"/>
          <ac:spMkLst>
            <pc:docMk/>
            <pc:sldMk cId="0" sldId="256"/>
            <ac:spMk id="2745" creationId="{00000000-0000-0000-0000-000000000000}"/>
          </ac:spMkLst>
        </pc:spChg>
        <pc:spChg chg="mod">
          <ac:chgData name="Habiba Adel" userId="b63ecdb2d9ba713d" providerId="LiveId" clId="{16E47147-3760-49CB-B7DF-EF36B7BD5F62}" dt="2024-10-18T09:49:17.323" v="716" actId="1076"/>
          <ac:spMkLst>
            <pc:docMk/>
            <pc:sldMk cId="0" sldId="256"/>
            <ac:spMk id="2746" creationId="{00000000-0000-0000-0000-000000000000}"/>
          </ac:spMkLst>
        </pc:spChg>
        <pc:spChg chg="mod">
          <ac:chgData name="Habiba Adel" userId="b63ecdb2d9ba713d" providerId="LiveId" clId="{16E47147-3760-49CB-B7DF-EF36B7BD5F62}" dt="2024-10-18T09:49:17.323" v="716" actId="1076"/>
          <ac:spMkLst>
            <pc:docMk/>
            <pc:sldMk cId="0" sldId="256"/>
            <ac:spMk id="2747" creationId="{00000000-0000-0000-0000-000000000000}"/>
          </ac:spMkLst>
        </pc:spChg>
        <pc:grpChg chg="mod">
          <ac:chgData name="Habiba Adel" userId="b63ecdb2d9ba713d" providerId="LiveId" clId="{16E47147-3760-49CB-B7DF-EF36B7BD5F62}" dt="2024-10-19T05:34:16.391" v="1999" actId="207"/>
          <ac:grpSpMkLst>
            <pc:docMk/>
            <pc:sldMk cId="0" sldId="256"/>
            <ac:grpSpMk id="2715" creationId="{00000000-0000-0000-0000-000000000000}"/>
          </ac:grpSpMkLst>
        </pc:grpChg>
        <pc:grpChg chg="mod">
          <ac:chgData name="Habiba Adel" userId="b63ecdb2d9ba713d" providerId="LiveId" clId="{16E47147-3760-49CB-B7DF-EF36B7BD5F62}" dt="2024-10-19T05:34:22.465" v="2000" actId="207"/>
          <ac:grpSpMkLst>
            <pc:docMk/>
            <pc:sldMk cId="0" sldId="256"/>
            <ac:grpSpMk id="2718" creationId="{00000000-0000-0000-0000-000000000000}"/>
          </ac:grpSpMkLst>
        </pc:grpChg>
        <pc:grpChg chg="mod">
          <ac:chgData name="Habiba Adel" userId="b63ecdb2d9ba713d" providerId="LiveId" clId="{16E47147-3760-49CB-B7DF-EF36B7BD5F62}" dt="2024-10-18T09:49:17.323" v="716" actId="1076"/>
          <ac:grpSpMkLst>
            <pc:docMk/>
            <pc:sldMk cId="0" sldId="256"/>
            <ac:grpSpMk id="2734" creationId="{00000000-0000-0000-0000-000000000000}"/>
          </ac:grpSpMkLst>
        </pc:grpChg>
        <pc:grpChg chg="mod">
          <ac:chgData name="Habiba Adel" userId="b63ecdb2d9ba713d" providerId="LiveId" clId="{16E47147-3760-49CB-B7DF-EF36B7BD5F62}" dt="2024-10-18T09:49:17.323" v="716" actId="1076"/>
          <ac:grpSpMkLst>
            <pc:docMk/>
            <pc:sldMk cId="0" sldId="256"/>
            <ac:grpSpMk id="2737" creationId="{00000000-0000-0000-0000-000000000000}"/>
          </ac:grpSpMkLst>
        </pc:grpChg>
        <pc:picChg chg="add del mod">
          <ac:chgData name="Habiba Adel" userId="b63ecdb2d9ba713d" providerId="LiveId" clId="{16E47147-3760-49CB-B7DF-EF36B7BD5F62}" dt="2024-10-19T12:09:54.950" v="5558" actId="478"/>
          <ac:picMkLst>
            <pc:docMk/>
            <pc:sldMk cId="0" sldId="256"/>
            <ac:picMk id="5" creationId="{9ED44C74-0CDA-4EC3-9B06-E32949313508}"/>
          </ac:picMkLst>
        </pc:picChg>
        <pc:picChg chg="add del mod">
          <ac:chgData name="Habiba Adel" userId="b63ecdb2d9ba713d" providerId="LiveId" clId="{16E47147-3760-49CB-B7DF-EF36B7BD5F62}" dt="2024-10-19T12:12:44.149" v="5573" actId="478"/>
          <ac:picMkLst>
            <pc:docMk/>
            <pc:sldMk cId="0" sldId="256"/>
            <ac:picMk id="19458" creationId="{A2188615-5BA5-6F7A-AE33-8AD350581F67}"/>
          </ac:picMkLst>
        </pc:picChg>
        <pc:picChg chg="add mod">
          <ac:chgData name="Habiba Adel" userId="b63ecdb2d9ba713d" providerId="LiveId" clId="{16E47147-3760-49CB-B7DF-EF36B7BD5F62}" dt="2024-10-19T12:13:27.680" v="5583" actId="1076"/>
          <ac:picMkLst>
            <pc:docMk/>
            <pc:sldMk cId="0" sldId="256"/>
            <ac:picMk id="19460" creationId="{394CA280-07BD-F26F-C607-9FA5BC9160E2}"/>
          </ac:picMkLst>
        </pc:picChg>
        <pc:cxnChg chg="mod">
          <ac:chgData name="Habiba Adel" userId="b63ecdb2d9ba713d" providerId="LiveId" clId="{16E47147-3760-49CB-B7DF-EF36B7BD5F62}" dt="2024-10-18T09:49:17.323" v="716" actId="1076"/>
          <ac:cxnSpMkLst>
            <pc:docMk/>
            <pc:sldMk cId="0" sldId="256"/>
            <ac:cxnSpMk id="2728" creationId="{00000000-0000-0000-0000-000000000000}"/>
          </ac:cxnSpMkLst>
        </pc:cxnChg>
        <pc:cxnChg chg="mod">
          <ac:chgData name="Habiba Adel" userId="b63ecdb2d9ba713d" providerId="LiveId" clId="{16E47147-3760-49CB-B7DF-EF36B7BD5F62}" dt="2024-10-18T09:49:17.323" v="716" actId="1076"/>
          <ac:cxnSpMkLst>
            <pc:docMk/>
            <pc:sldMk cId="0" sldId="256"/>
            <ac:cxnSpMk id="2729" creationId="{00000000-0000-0000-0000-000000000000}"/>
          </ac:cxnSpMkLst>
        </pc:cxnChg>
        <pc:cxnChg chg="mod">
          <ac:chgData name="Habiba Adel" userId="b63ecdb2d9ba713d" providerId="LiveId" clId="{16E47147-3760-49CB-B7DF-EF36B7BD5F62}" dt="2024-10-18T09:49:17.323" v="716" actId="1076"/>
          <ac:cxnSpMkLst>
            <pc:docMk/>
            <pc:sldMk cId="0" sldId="256"/>
            <ac:cxnSpMk id="2730" creationId="{00000000-0000-0000-0000-000000000000}"/>
          </ac:cxnSpMkLst>
        </pc:cxnChg>
        <pc:cxnChg chg="mod">
          <ac:chgData name="Habiba Adel" userId="b63ecdb2d9ba713d" providerId="LiveId" clId="{16E47147-3760-49CB-B7DF-EF36B7BD5F62}" dt="2024-10-18T09:49:17.323" v="716" actId="1076"/>
          <ac:cxnSpMkLst>
            <pc:docMk/>
            <pc:sldMk cId="0" sldId="256"/>
            <ac:cxnSpMk id="2731" creationId="{00000000-0000-0000-0000-000000000000}"/>
          </ac:cxnSpMkLst>
        </pc:cxnChg>
        <pc:cxnChg chg="mod">
          <ac:chgData name="Habiba Adel" userId="b63ecdb2d9ba713d" providerId="LiveId" clId="{16E47147-3760-49CB-B7DF-EF36B7BD5F62}" dt="2024-10-18T09:49:17.323" v="716" actId="1076"/>
          <ac:cxnSpMkLst>
            <pc:docMk/>
            <pc:sldMk cId="0" sldId="256"/>
            <ac:cxnSpMk id="2732" creationId="{00000000-0000-0000-0000-000000000000}"/>
          </ac:cxnSpMkLst>
        </pc:cxnChg>
      </pc:sldChg>
      <pc:sldChg chg="del">
        <pc:chgData name="Habiba Adel" userId="b63ecdb2d9ba713d" providerId="LiveId" clId="{16E47147-3760-49CB-B7DF-EF36B7BD5F62}" dt="2024-10-18T09:37:47.917" v="607" actId="47"/>
        <pc:sldMkLst>
          <pc:docMk/>
          <pc:sldMk cId="0" sldId="258"/>
        </pc:sldMkLst>
      </pc:sldChg>
      <pc:sldChg chg="addSp delSp modSp mod delAnim modAnim">
        <pc:chgData name="Habiba Adel" userId="b63ecdb2d9ba713d" providerId="LiveId" clId="{16E47147-3760-49CB-B7DF-EF36B7BD5F62}" dt="2024-10-19T05:35:50.954" v="2020" actId="207"/>
        <pc:sldMkLst>
          <pc:docMk/>
          <pc:sldMk cId="0" sldId="259"/>
        </pc:sldMkLst>
        <pc:spChg chg="add del mod">
          <ac:chgData name="Habiba Adel" userId="b63ecdb2d9ba713d" providerId="LiveId" clId="{16E47147-3760-49CB-B7DF-EF36B7BD5F62}" dt="2024-10-18T08:37:57.115" v="127" actId="478"/>
          <ac:spMkLst>
            <pc:docMk/>
            <pc:sldMk cId="0" sldId="259"/>
            <ac:spMk id="3" creationId="{1E52FDA4-5570-B920-4D55-B8721B4B8A21}"/>
          </ac:spMkLst>
        </pc:spChg>
        <pc:spChg chg="add del mod">
          <ac:chgData name="Habiba Adel" userId="b63ecdb2d9ba713d" providerId="LiveId" clId="{16E47147-3760-49CB-B7DF-EF36B7BD5F62}" dt="2024-10-18T08:38:09.710" v="129" actId="478"/>
          <ac:spMkLst>
            <pc:docMk/>
            <pc:sldMk cId="0" sldId="259"/>
            <ac:spMk id="5" creationId="{B64D3710-4E01-50D3-D3FB-764EEED2712B}"/>
          </ac:spMkLst>
        </pc:spChg>
        <pc:spChg chg="add del mod">
          <ac:chgData name="Habiba Adel" userId="b63ecdb2d9ba713d" providerId="LiveId" clId="{16E47147-3760-49CB-B7DF-EF36B7BD5F62}" dt="2024-10-18T08:38:09.710" v="129" actId="478"/>
          <ac:spMkLst>
            <pc:docMk/>
            <pc:sldMk cId="0" sldId="259"/>
            <ac:spMk id="7" creationId="{9AFD9FEF-6DFA-A65E-02C9-6F678D5870B3}"/>
          </ac:spMkLst>
        </pc:spChg>
        <pc:spChg chg="add del mod">
          <ac:chgData name="Habiba Adel" userId="b63ecdb2d9ba713d" providerId="LiveId" clId="{16E47147-3760-49CB-B7DF-EF36B7BD5F62}" dt="2024-10-18T08:38:09.710" v="129" actId="478"/>
          <ac:spMkLst>
            <pc:docMk/>
            <pc:sldMk cId="0" sldId="259"/>
            <ac:spMk id="9" creationId="{1BDD6839-A744-46F4-92D8-0B7F087E78A0}"/>
          </ac:spMkLst>
        </pc:spChg>
        <pc:spChg chg="add del mod">
          <ac:chgData name="Habiba Adel" userId="b63ecdb2d9ba713d" providerId="LiveId" clId="{16E47147-3760-49CB-B7DF-EF36B7BD5F62}" dt="2024-10-18T08:39:49.124" v="196" actId="478"/>
          <ac:spMkLst>
            <pc:docMk/>
            <pc:sldMk cId="0" sldId="259"/>
            <ac:spMk id="11" creationId="{DF47D1A6-865A-4E42-183F-14CCDC298D5E}"/>
          </ac:spMkLst>
        </pc:spChg>
        <pc:spChg chg="mod">
          <ac:chgData name="Habiba Adel" userId="b63ecdb2d9ba713d" providerId="LiveId" clId="{16E47147-3760-49CB-B7DF-EF36B7BD5F62}" dt="2024-10-18T08:39:59.766" v="200"/>
          <ac:spMkLst>
            <pc:docMk/>
            <pc:sldMk cId="0" sldId="259"/>
            <ac:spMk id="13" creationId="{C3FBEB11-D4C6-560A-D07F-17AFFBED6AEA}"/>
          </ac:spMkLst>
        </pc:spChg>
        <pc:spChg chg="mod">
          <ac:chgData name="Habiba Adel" userId="b63ecdb2d9ba713d" providerId="LiveId" clId="{16E47147-3760-49CB-B7DF-EF36B7BD5F62}" dt="2024-10-18T08:39:59.766" v="200"/>
          <ac:spMkLst>
            <pc:docMk/>
            <pc:sldMk cId="0" sldId="259"/>
            <ac:spMk id="14" creationId="{00068DAE-580C-1E23-9184-8AEE8F3A508D}"/>
          </ac:spMkLst>
        </pc:spChg>
        <pc:spChg chg="del mod topLvl">
          <ac:chgData name="Habiba Adel" userId="b63ecdb2d9ba713d" providerId="LiveId" clId="{16E47147-3760-49CB-B7DF-EF36B7BD5F62}" dt="2024-10-18T08:40:32.972" v="211" actId="478"/>
          <ac:spMkLst>
            <pc:docMk/>
            <pc:sldMk cId="0" sldId="259"/>
            <ac:spMk id="16" creationId="{0F0DF5F8-81F9-CC04-3553-B50B9187C790}"/>
          </ac:spMkLst>
        </pc:spChg>
        <pc:spChg chg="mod topLvl">
          <ac:chgData name="Habiba Adel" userId="b63ecdb2d9ba713d" providerId="LiveId" clId="{16E47147-3760-49CB-B7DF-EF36B7BD5F62}" dt="2024-10-18T08:42:40.168" v="258" actId="1076"/>
          <ac:spMkLst>
            <pc:docMk/>
            <pc:sldMk cId="0" sldId="259"/>
            <ac:spMk id="17" creationId="{ADF32A71-8316-FA46-E3B6-E68A9073FF32}"/>
          </ac:spMkLst>
        </pc:spChg>
        <pc:spChg chg="add mod">
          <ac:chgData name="Habiba Adel" userId="b63ecdb2d9ba713d" providerId="LiveId" clId="{16E47147-3760-49CB-B7DF-EF36B7BD5F62}" dt="2024-10-19T05:35:36.554" v="2016" actId="207"/>
          <ac:spMkLst>
            <pc:docMk/>
            <pc:sldMk cId="0" sldId="259"/>
            <ac:spMk id="18" creationId="{BBF16E9F-D8B4-AB2D-A666-C72BD002A975}"/>
          </ac:spMkLst>
        </pc:spChg>
        <pc:spChg chg="mod">
          <ac:chgData name="Habiba Adel" userId="b63ecdb2d9ba713d" providerId="LiveId" clId="{16E47147-3760-49CB-B7DF-EF36B7BD5F62}" dt="2024-10-18T08:42:40.168" v="258" actId="1076"/>
          <ac:spMkLst>
            <pc:docMk/>
            <pc:sldMk cId="0" sldId="259"/>
            <ac:spMk id="2787" creationId="{00000000-0000-0000-0000-000000000000}"/>
          </ac:spMkLst>
        </pc:spChg>
        <pc:spChg chg="mod">
          <ac:chgData name="Habiba Adel" userId="b63ecdb2d9ba713d" providerId="LiveId" clId="{16E47147-3760-49CB-B7DF-EF36B7BD5F62}" dt="2024-10-18T08:42:46.188" v="259" actId="1076"/>
          <ac:spMkLst>
            <pc:docMk/>
            <pc:sldMk cId="0" sldId="259"/>
            <ac:spMk id="2788" creationId="{00000000-0000-0000-0000-000000000000}"/>
          </ac:spMkLst>
        </pc:spChg>
        <pc:spChg chg="del">
          <ac:chgData name="Habiba Adel" userId="b63ecdb2d9ba713d" providerId="LiveId" clId="{16E47147-3760-49CB-B7DF-EF36B7BD5F62}" dt="2024-10-18T08:39:50.186" v="197" actId="478"/>
          <ac:spMkLst>
            <pc:docMk/>
            <pc:sldMk cId="0" sldId="259"/>
            <ac:spMk id="2789" creationId="{00000000-0000-0000-0000-000000000000}"/>
          </ac:spMkLst>
        </pc:spChg>
        <pc:spChg chg="mod">
          <ac:chgData name="Habiba Adel" userId="b63ecdb2d9ba713d" providerId="LiveId" clId="{16E47147-3760-49CB-B7DF-EF36B7BD5F62}" dt="2024-10-18T08:43:06.743" v="260" actId="1076"/>
          <ac:spMkLst>
            <pc:docMk/>
            <pc:sldMk cId="0" sldId="259"/>
            <ac:spMk id="2790" creationId="{00000000-0000-0000-0000-000000000000}"/>
          </ac:spMkLst>
        </pc:spChg>
        <pc:spChg chg="mod">
          <ac:chgData name="Habiba Adel" userId="b63ecdb2d9ba713d" providerId="LiveId" clId="{16E47147-3760-49CB-B7DF-EF36B7BD5F62}" dt="2024-10-18T08:44:10.682" v="309" actId="20577"/>
          <ac:spMkLst>
            <pc:docMk/>
            <pc:sldMk cId="0" sldId="259"/>
            <ac:spMk id="2791" creationId="{00000000-0000-0000-0000-000000000000}"/>
          </ac:spMkLst>
        </pc:spChg>
        <pc:spChg chg="mod">
          <ac:chgData name="Habiba Adel" userId="b63ecdb2d9ba713d" providerId="LiveId" clId="{16E47147-3760-49CB-B7DF-EF36B7BD5F62}" dt="2024-10-19T05:35:48.443" v="2019" actId="207"/>
          <ac:spMkLst>
            <pc:docMk/>
            <pc:sldMk cId="0" sldId="259"/>
            <ac:spMk id="2792" creationId="{00000000-0000-0000-0000-000000000000}"/>
          </ac:spMkLst>
        </pc:spChg>
        <pc:spChg chg="mod">
          <ac:chgData name="Habiba Adel" userId="b63ecdb2d9ba713d" providerId="LiveId" clId="{16E47147-3760-49CB-B7DF-EF36B7BD5F62}" dt="2024-10-19T05:35:50.954" v="2020" actId="207"/>
          <ac:spMkLst>
            <pc:docMk/>
            <pc:sldMk cId="0" sldId="259"/>
            <ac:spMk id="2793" creationId="{00000000-0000-0000-0000-000000000000}"/>
          </ac:spMkLst>
        </pc:spChg>
        <pc:spChg chg="del">
          <ac:chgData name="Habiba Adel" userId="b63ecdb2d9ba713d" providerId="LiveId" clId="{16E47147-3760-49CB-B7DF-EF36B7BD5F62}" dt="2024-10-18T08:38:05.398" v="128" actId="478"/>
          <ac:spMkLst>
            <pc:docMk/>
            <pc:sldMk cId="0" sldId="259"/>
            <ac:spMk id="2794" creationId="{00000000-0000-0000-0000-000000000000}"/>
          </ac:spMkLst>
        </pc:spChg>
        <pc:spChg chg="mod">
          <ac:chgData name="Habiba Adel" userId="b63ecdb2d9ba713d" providerId="LiveId" clId="{16E47147-3760-49CB-B7DF-EF36B7BD5F62}" dt="2024-10-19T05:35:46.493" v="2018" actId="207"/>
          <ac:spMkLst>
            <pc:docMk/>
            <pc:sldMk cId="0" sldId="259"/>
            <ac:spMk id="2795" creationId="{00000000-0000-0000-0000-000000000000}"/>
          </ac:spMkLst>
        </pc:spChg>
        <pc:spChg chg="mod">
          <ac:chgData name="Habiba Adel" userId="b63ecdb2d9ba713d" providerId="LiveId" clId="{16E47147-3760-49CB-B7DF-EF36B7BD5F62}" dt="2024-10-19T05:35:40.011" v="2017" actId="207"/>
          <ac:spMkLst>
            <pc:docMk/>
            <pc:sldMk cId="0" sldId="259"/>
            <ac:spMk id="2796" creationId="{00000000-0000-0000-0000-000000000000}"/>
          </ac:spMkLst>
        </pc:spChg>
        <pc:spChg chg="del">
          <ac:chgData name="Habiba Adel" userId="b63ecdb2d9ba713d" providerId="LiveId" clId="{16E47147-3760-49CB-B7DF-EF36B7BD5F62}" dt="2024-10-18T08:37:56.147" v="126" actId="478"/>
          <ac:spMkLst>
            <pc:docMk/>
            <pc:sldMk cId="0" sldId="259"/>
            <ac:spMk id="2797" creationId="{00000000-0000-0000-0000-000000000000}"/>
          </ac:spMkLst>
        </pc:spChg>
        <pc:spChg chg="del">
          <ac:chgData name="Habiba Adel" userId="b63ecdb2d9ba713d" providerId="LiveId" clId="{16E47147-3760-49CB-B7DF-EF36B7BD5F62}" dt="2024-10-18T08:38:05.398" v="128" actId="478"/>
          <ac:spMkLst>
            <pc:docMk/>
            <pc:sldMk cId="0" sldId="259"/>
            <ac:spMk id="2798" creationId="{00000000-0000-0000-0000-000000000000}"/>
          </ac:spMkLst>
        </pc:spChg>
        <pc:spChg chg="del">
          <ac:chgData name="Habiba Adel" userId="b63ecdb2d9ba713d" providerId="LiveId" clId="{16E47147-3760-49CB-B7DF-EF36B7BD5F62}" dt="2024-10-18T08:38:05.398" v="128" actId="478"/>
          <ac:spMkLst>
            <pc:docMk/>
            <pc:sldMk cId="0" sldId="259"/>
            <ac:spMk id="2799" creationId="{00000000-0000-0000-0000-000000000000}"/>
          </ac:spMkLst>
        </pc:spChg>
        <pc:spChg chg="mod">
          <ac:chgData name="Habiba Adel" userId="b63ecdb2d9ba713d" providerId="LiveId" clId="{16E47147-3760-49CB-B7DF-EF36B7BD5F62}" dt="2024-10-18T08:43:06.743" v="260" actId="1076"/>
          <ac:spMkLst>
            <pc:docMk/>
            <pc:sldMk cId="0" sldId="259"/>
            <ac:spMk id="2800" creationId="{00000000-0000-0000-0000-000000000000}"/>
          </ac:spMkLst>
        </pc:spChg>
        <pc:spChg chg="mod">
          <ac:chgData name="Habiba Adel" userId="b63ecdb2d9ba713d" providerId="LiveId" clId="{16E47147-3760-49CB-B7DF-EF36B7BD5F62}" dt="2024-10-18T08:42:46.188" v="259" actId="1076"/>
          <ac:spMkLst>
            <pc:docMk/>
            <pc:sldMk cId="0" sldId="259"/>
            <ac:spMk id="2801" creationId="{00000000-0000-0000-0000-000000000000}"/>
          </ac:spMkLst>
        </pc:spChg>
        <pc:spChg chg="mod">
          <ac:chgData name="Habiba Adel" userId="b63ecdb2d9ba713d" providerId="LiveId" clId="{16E47147-3760-49CB-B7DF-EF36B7BD5F62}" dt="2024-10-18T08:42:40.168" v="258" actId="1076"/>
          <ac:spMkLst>
            <pc:docMk/>
            <pc:sldMk cId="0" sldId="259"/>
            <ac:spMk id="2802" creationId="{00000000-0000-0000-0000-000000000000}"/>
          </ac:spMkLst>
        </pc:spChg>
        <pc:spChg chg="del">
          <ac:chgData name="Habiba Adel" userId="b63ecdb2d9ba713d" providerId="LiveId" clId="{16E47147-3760-49CB-B7DF-EF36B7BD5F62}" dt="2024-10-18T08:39:48.032" v="195" actId="478"/>
          <ac:spMkLst>
            <pc:docMk/>
            <pc:sldMk cId="0" sldId="259"/>
            <ac:spMk id="2803" creationId="{00000000-0000-0000-0000-000000000000}"/>
          </ac:spMkLst>
        </pc:spChg>
        <pc:spChg chg="mod">
          <ac:chgData name="Habiba Adel" userId="b63ecdb2d9ba713d" providerId="LiveId" clId="{16E47147-3760-49CB-B7DF-EF36B7BD5F62}" dt="2024-10-19T05:35:02.883" v="2010" actId="207"/>
          <ac:spMkLst>
            <pc:docMk/>
            <pc:sldMk cId="0" sldId="259"/>
            <ac:spMk id="2805" creationId="{00000000-0000-0000-0000-000000000000}"/>
          </ac:spMkLst>
        </pc:spChg>
        <pc:spChg chg="mod">
          <ac:chgData name="Habiba Adel" userId="b63ecdb2d9ba713d" providerId="LiveId" clId="{16E47147-3760-49CB-B7DF-EF36B7BD5F62}" dt="2024-10-19T05:35:02.883" v="2010" actId="207"/>
          <ac:spMkLst>
            <pc:docMk/>
            <pc:sldMk cId="0" sldId="259"/>
            <ac:spMk id="2806" creationId="{00000000-0000-0000-0000-000000000000}"/>
          </ac:spMkLst>
        </pc:spChg>
        <pc:spChg chg="mod">
          <ac:chgData name="Habiba Adel" userId="b63ecdb2d9ba713d" providerId="LiveId" clId="{16E47147-3760-49CB-B7DF-EF36B7BD5F62}" dt="2024-10-19T05:35:02.883" v="2010" actId="207"/>
          <ac:spMkLst>
            <pc:docMk/>
            <pc:sldMk cId="0" sldId="259"/>
            <ac:spMk id="2807" creationId="{00000000-0000-0000-0000-000000000000}"/>
          </ac:spMkLst>
        </pc:spChg>
        <pc:spChg chg="mod">
          <ac:chgData name="Habiba Adel" userId="b63ecdb2d9ba713d" providerId="LiveId" clId="{16E47147-3760-49CB-B7DF-EF36B7BD5F62}" dt="2024-10-19T05:35:05.974" v="2011" actId="207"/>
          <ac:spMkLst>
            <pc:docMk/>
            <pc:sldMk cId="0" sldId="259"/>
            <ac:spMk id="2809" creationId="{00000000-0000-0000-0000-000000000000}"/>
          </ac:spMkLst>
        </pc:spChg>
        <pc:spChg chg="mod">
          <ac:chgData name="Habiba Adel" userId="b63ecdb2d9ba713d" providerId="LiveId" clId="{16E47147-3760-49CB-B7DF-EF36B7BD5F62}" dt="2024-10-19T05:35:05.974" v="2011" actId="207"/>
          <ac:spMkLst>
            <pc:docMk/>
            <pc:sldMk cId="0" sldId="259"/>
            <ac:spMk id="2810" creationId="{00000000-0000-0000-0000-000000000000}"/>
          </ac:spMkLst>
        </pc:spChg>
        <pc:spChg chg="mod">
          <ac:chgData name="Habiba Adel" userId="b63ecdb2d9ba713d" providerId="LiveId" clId="{16E47147-3760-49CB-B7DF-EF36B7BD5F62}" dt="2024-10-19T05:35:05.974" v="2011" actId="207"/>
          <ac:spMkLst>
            <pc:docMk/>
            <pc:sldMk cId="0" sldId="259"/>
            <ac:spMk id="2811" creationId="{00000000-0000-0000-0000-000000000000}"/>
          </ac:spMkLst>
        </pc:spChg>
        <pc:spChg chg="del">
          <ac:chgData name="Habiba Adel" userId="b63ecdb2d9ba713d" providerId="LiveId" clId="{16E47147-3760-49CB-B7DF-EF36B7BD5F62}" dt="2024-10-18T08:39:56.138" v="199" actId="478"/>
          <ac:spMkLst>
            <pc:docMk/>
            <pc:sldMk cId="0" sldId="259"/>
            <ac:spMk id="2815" creationId="{00000000-0000-0000-0000-000000000000}"/>
          </ac:spMkLst>
        </pc:spChg>
        <pc:spChg chg="mod">
          <ac:chgData name="Habiba Adel" userId="b63ecdb2d9ba713d" providerId="LiveId" clId="{16E47147-3760-49CB-B7DF-EF36B7BD5F62}" dt="2024-10-18T08:42:46.188" v="259" actId="1076"/>
          <ac:spMkLst>
            <pc:docMk/>
            <pc:sldMk cId="0" sldId="259"/>
            <ac:spMk id="2816" creationId="{00000000-0000-0000-0000-000000000000}"/>
          </ac:spMkLst>
        </pc:spChg>
        <pc:spChg chg="mod topLvl">
          <ac:chgData name="Habiba Adel" userId="b63ecdb2d9ba713d" providerId="LiveId" clId="{16E47147-3760-49CB-B7DF-EF36B7BD5F62}" dt="2024-10-18T08:42:40.168" v="258" actId="1076"/>
          <ac:spMkLst>
            <pc:docMk/>
            <pc:sldMk cId="0" sldId="259"/>
            <ac:spMk id="2818" creationId="{00000000-0000-0000-0000-000000000000}"/>
          </ac:spMkLst>
        </pc:spChg>
        <pc:spChg chg="del mod topLvl">
          <ac:chgData name="Habiba Adel" userId="b63ecdb2d9ba713d" providerId="LiveId" clId="{16E47147-3760-49CB-B7DF-EF36B7BD5F62}" dt="2024-10-18T08:40:21.836" v="208" actId="478"/>
          <ac:spMkLst>
            <pc:docMk/>
            <pc:sldMk cId="0" sldId="259"/>
            <ac:spMk id="2819" creationId="{00000000-0000-0000-0000-000000000000}"/>
          </ac:spMkLst>
        </pc:spChg>
        <pc:grpChg chg="add mod">
          <ac:chgData name="Habiba Adel" userId="b63ecdb2d9ba713d" providerId="LiveId" clId="{16E47147-3760-49CB-B7DF-EF36B7BD5F62}" dt="2024-10-18T08:40:02.666" v="202" actId="14100"/>
          <ac:grpSpMkLst>
            <pc:docMk/>
            <pc:sldMk cId="0" sldId="259"/>
            <ac:grpSpMk id="12" creationId="{FEE76C27-2825-EDF8-DEB2-36E85BEA5AED}"/>
          </ac:grpSpMkLst>
        </pc:grpChg>
        <pc:grpChg chg="add del mod">
          <ac:chgData name="Habiba Adel" userId="b63ecdb2d9ba713d" providerId="LiveId" clId="{16E47147-3760-49CB-B7DF-EF36B7BD5F62}" dt="2024-10-18T08:40:32.972" v="211" actId="478"/>
          <ac:grpSpMkLst>
            <pc:docMk/>
            <pc:sldMk cId="0" sldId="259"/>
            <ac:grpSpMk id="15" creationId="{FC81C023-5931-6D3A-5460-3AF82563BE05}"/>
          </ac:grpSpMkLst>
        </pc:grpChg>
        <pc:grpChg chg="mod">
          <ac:chgData name="Habiba Adel" userId="b63ecdb2d9ba713d" providerId="LiveId" clId="{16E47147-3760-49CB-B7DF-EF36B7BD5F62}" dt="2024-10-19T05:35:02.883" v="2010" actId="207"/>
          <ac:grpSpMkLst>
            <pc:docMk/>
            <pc:sldMk cId="0" sldId="259"/>
            <ac:grpSpMk id="2804" creationId="{00000000-0000-0000-0000-000000000000}"/>
          </ac:grpSpMkLst>
        </pc:grpChg>
        <pc:grpChg chg="mod">
          <ac:chgData name="Habiba Adel" userId="b63ecdb2d9ba713d" providerId="LiveId" clId="{16E47147-3760-49CB-B7DF-EF36B7BD5F62}" dt="2024-10-19T05:35:05.974" v="2011" actId="207"/>
          <ac:grpSpMkLst>
            <pc:docMk/>
            <pc:sldMk cId="0" sldId="259"/>
            <ac:grpSpMk id="2808" creationId="{00000000-0000-0000-0000-000000000000}"/>
          </ac:grpSpMkLst>
        </pc:grpChg>
        <pc:grpChg chg="mod">
          <ac:chgData name="Habiba Adel" userId="b63ecdb2d9ba713d" providerId="LiveId" clId="{16E47147-3760-49CB-B7DF-EF36B7BD5F62}" dt="2024-10-18T08:43:06.743" v="260" actId="1076"/>
          <ac:grpSpMkLst>
            <pc:docMk/>
            <pc:sldMk cId="0" sldId="259"/>
            <ac:grpSpMk id="2812" creationId="{00000000-0000-0000-0000-000000000000}"/>
          </ac:grpSpMkLst>
        </pc:grpChg>
        <pc:grpChg chg="del mod">
          <ac:chgData name="Habiba Adel" userId="b63ecdb2d9ba713d" providerId="LiveId" clId="{16E47147-3760-49CB-B7DF-EF36B7BD5F62}" dt="2024-10-18T08:40:21.836" v="208" actId="478"/>
          <ac:grpSpMkLst>
            <pc:docMk/>
            <pc:sldMk cId="0" sldId="259"/>
            <ac:grpSpMk id="2817" creationId="{00000000-0000-0000-0000-000000000000}"/>
          </ac:grpSpMkLst>
        </pc:grpChg>
      </pc:sldChg>
      <pc:sldChg chg="addSp modSp mod">
        <pc:chgData name="Habiba Adel" userId="b63ecdb2d9ba713d" providerId="LiveId" clId="{16E47147-3760-49CB-B7DF-EF36B7BD5F62}" dt="2024-10-19T09:19:39.383" v="4143"/>
        <pc:sldMkLst>
          <pc:docMk/>
          <pc:sldMk cId="0" sldId="260"/>
        </pc:sldMkLst>
        <pc:spChg chg="mod">
          <ac:chgData name="Habiba Adel" userId="b63ecdb2d9ba713d" providerId="LiveId" clId="{16E47147-3760-49CB-B7DF-EF36B7BD5F62}" dt="2024-10-19T09:16:17.956" v="4114" actId="207"/>
          <ac:spMkLst>
            <pc:docMk/>
            <pc:sldMk cId="0" sldId="260"/>
            <ac:spMk id="5" creationId="{E550A2BF-7C5C-99F3-F1FD-97AE4A9BEFB9}"/>
          </ac:spMkLst>
        </pc:spChg>
        <pc:spChg chg="mod">
          <ac:chgData name="Habiba Adel" userId="b63ecdb2d9ba713d" providerId="LiveId" clId="{16E47147-3760-49CB-B7DF-EF36B7BD5F62}" dt="2024-10-19T09:16:17.956" v="4114" actId="207"/>
          <ac:spMkLst>
            <pc:docMk/>
            <pc:sldMk cId="0" sldId="260"/>
            <ac:spMk id="6" creationId="{9C898447-E029-10F0-447B-9EA69CD8869D}"/>
          </ac:spMkLst>
        </pc:spChg>
        <pc:spChg chg="mod">
          <ac:chgData name="Habiba Adel" userId="b63ecdb2d9ba713d" providerId="LiveId" clId="{16E47147-3760-49CB-B7DF-EF36B7BD5F62}" dt="2024-10-19T09:16:17.956" v="4114" actId="207"/>
          <ac:spMkLst>
            <pc:docMk/>
            <pc:sldMk cId="0" sldId="260"/>
            <ac:spMk id="7" creationId="{AC19F8D1-D13E-D4BF-E976-BE19EF12020B}"/>
          </ac:spMkLst>
        </pc:spChg>
        <pc:spChg chg="mod">
          <ac:chgData name="Habiba Adel" userId="b63ecdb2d9ba713d" providerId="LiveId" clId="{16E47147-3760-49CB-B7DF-EF36B7BD5F62}" dt="2024-10-19T09:16:53.136" v="4116" actId="1076"/>
          <ac:spMkLst>
            <pc:docMk/>
            <pc:sldMk cId="0" sldId="260"/>
            <ac:spMk id="8" creationId="{7B382241-0339-B80E-D181-732B48AE64CD}"/>
          </ac:spMkLst>
        </pc:spChg>
        <pc:spChg chg="add mod">
          <ac:chgData name="Habiba Adel" userId="b63ecdb2d9ba713d" providerId="LiveId" clId="{16E47147-3760-49CB-B7DF-EF36B7BD5F62}" dt="2024-10-19T09:17:15.298" v="4130" actId="1076"/>
          <ac:spMkLst>
            <pc:docMk/>
            <pc:sldMk cId="0" sldId="260"/>
            <ac:spMk id="11" creationId="{FA97FE37-EBD7-3123-CF85-B0ACC4A35B25}"/>
          </ac:spMkLst>
        </pc:spChg>
        <pc:spChg chg="add mod">
          <ac:chgData name="Habiba Adel" userId="b63ecdb2d9ba713d" providerId="LiveId" clId="{16E47147-3760-49CB-B7DF-EF36B7BD5F62}" dt="2024-10-19T09:17:40.724" v="4138" actId="1076"/>
          <ac:spMkLst>
            <pc:docMk/>
            <pc:sldMk cId="0" sldId="260"/>
            <ac:spMk id="13" creationId="{3023493E-2677-87EA-D8FC-10494FC28A56}"/>
          </ac:spMkLst>
        </pc:spChg>
        <pc:spChg chg="add mod">
          <ac:chgData name="Habiba Adel" userId="b63ecdb2d9ba713d" providerId="LiveId" clId="{16E47147-3760-49CB-B7DF-EF36B7BD5F62}" dt="2024-10-19T09:19:39.383" v="4143"/>
          <ac:spMkLst>
            <pc:docMk/>
            <pc:sldMk cId="0" sldId="260"/>
            <ac:spMk id="14" creationId="{9328BBA4-E06E-D9EF-9050-577A3F3ADE25}"/>
          </ac:spMkLst>
        </pc:spChg>
        <pc:spChg chg="mod">
          <ac:chgData name="Habiba Adel" userId="b63ecdb2d9ba713d" providerId="LiveId" clId="{16E47147-3760-49CB-B7DF-EF36B7BD5F62}" dt="2024-10-19T09:16:12.187" v="4113" actId="208"/>
          <ac:spMkLst>
            <pc:docMk/>
            <pc:sldMk cId="0" sldId="260"/>
            <ac:spMk id="2825" creationId="{00000000-0000-0000-0000-000000000000}"/>
          </ac:spMkLst>
        </pc:spChg>
        <pc:spChg chg="mod">
          <ac:chgData name="Habiba Adel" userId="b63ecdb2d9ba713d" providerId="LiveId" clId="{16E47147-3760-49CB-B7DF-EF36B7BD5F62}" dt="2024-10-19T09:16:19.855" v="4115" actId="207"/>
          <ac:spMkLst>
            <pc:docMk/>
            <pc:sldMk cId="0" sldId="260"/>
            <ac:spMk id="2828" creationId="{00000000-0000-0000-0000-000000000000}"/>
          </ac:spMkLst>
        </pc:spChg>
        <pc:spChg chg="mod">
          <ac:chgData name="Habiba Adel" userId="b63ecdb2d9ba713d" providerId="LiveId" clId="{16E47147-3760-49CB-B7DF-EF36B7BD5F62}" dt="2024-10-19T09:16:19.855" v="4115" actId="207"/>
          <ac:spMkLst>
            <pc:docMk/>
            <pc:sldMk cId="0" sldId="260"/>
            <ac:spMk id="2829" creationId="{00000000-0000-0000-0000-000000000000}"/>
          </ac:spMkLst>
        </pc:spChg>
        <pc:spChg chg="mod">
          <ac:chgData name="Habiba Adel" userId="b63ecdb2d9ba713d" providerId="LiveId" clId="{16E47147-3760-49CB-B7DF-EF36B7BD5F62}" dt="2024-10-19T09:16:19.855" v="4115" actId="207"/>
          <ac:spMkLst>
            <pc:docMk/>
            <pc:sldMk cId="0" sldId="260"/>
            <ac:spMk id="2830" creationId="{00000000-0000-0000-0000-000000000000}"/>
          </ac:spMkLst>
        </pc:spChg>
        <pc:grpChg chg="mod">
          <ac:chgData name="Habiba Adel" userId="b63ecdb2d9ba713d" providerId="LiveId" clId="{16E47147-3760-49CB-B7DF-EF36B7BD5F62}" dt="2024-10-19T09:16:17.956" v="4114" actId="207"/>
          <ac:grpSpMkLst>
            <pc:docMk/>
            <pc:sldMk cId="0" sldId="260"/>
            <ac:grpSpMk id="4" creationId="{2617D035-E8A2-986E-B327-2D6C7B2516EB}"/>
          </ac:grpSpMkLst>
        </pc:grpChg>
        <pc:grpChg chg="mod">
          <ac:chgData name="Habiba Adel" userId="b63ecdb2d9ba713d" providerId="LiveId" clId="{16E47147-3760-49CB-B7DF-EF36B7BD5F62}" dt="2024-10-19T09:16:19.855" v="4115" actId="207"/>
          <ac:grpSpMkLst>
            <pc:docMk/>
            <pc:sldMk cId="0" sldId="260"/>
            <ac:grpSpMk id="2827" creationId="{00000000-0000-0000-0000-000000000000}"/>
          </ac:grpSpMkLst>
        </pc:grpChg>
      </pc:sldChg>
      <pc:sldChg chg="modSp add del mod ord">
        <pc:chgData name="Habiba Adel" userId="b63ecdb2d9ba713d" providerId="LiveId" clId="{16E47147-3760-49CB-B7DF-EF36B7BD5F62}" dt="2024-10-19T05:36:31.056" v="2024" actId="207"/>
        <pc:sldMkLst>
          <pc:docMk/>
          <pc:sldMk cId="0" sldId="262"/>
        </pc:sldMkLst>
        <pc:spChg chg="mod">
          <ac:chgData name="Habiba Adel" userId="b63ecdb2d9ba713d" providerId="LiveId" clId="{16E47147-3760-49CB-B7DF-EF36B7BD5F62}" dt="2024-10-19T05:36:13.915" v="2023" actId="207"/>
          <ac:spMkLst>
            <pc:docMk/>
            <pc:sldMk cId="0" sldId="262"/>
            <ac:spMk id="4" creationId="{912F01BE-AC51-4FB0-E1DA-78182C826745}"/>
          </ac:spMkLst>
        </pc:spChg>
        <pc:spChg chg="mod">
          <ac:chgData name="Habiba Adel" userId="b63ecdb2d9ba713d" providerId="LiveId" clId="{16E47147-3760-49CB-B7DF-EF36B7BD5F62}" dt="2024-10-19T05:36:31.056" v="2024" actId="207"/>
          <ac:spMkLst>
            <pc:docMk/>
            <pc:sldMk cId="0" sldId="262"/>
            <ac:spMk id="2937" creationId="{00000000-0000-0000-0000-000000000000}"/>
          </ac:spMkLst>
        </pc:spChg>
        <pc:spChg chg="mod">
          <ac:chgData name="Habiba Adel" userId="b63ecdb2d9ba713d" providerId="LiveId" clId="{16E47147-3760-49CB-B7DF-EF36B7BD5F62}" dt="2024-10-19T05:36:31.056" v="2024" actId="207"/>
          <ac:spMkLst>
            <pc:docMk/>
            <pc:sldMk cId="0" sldId="262"/>
            <ac:spMk id="2938" creationId="{00000000-0000-0000-0000-000000000000}"/>
          </ac:spMkLst>
        </pc:spChg>
        <pc:spChg chg="mod">
          <ac:chgData name="Habiba Adel" userId="b63ecdb2d9ba713d" providerId="LiveId" clId="{16E47147-3760-49CB-B7DF-EF36B7BD5F62}" dt="2024-10-19T05:36:31.056" v="2024" actId="207"/>
          <ac:spMkLst>
            <pc:docMk/>
            <pc:sldMk cId="0" sldId="262"/>
            <ac:spMk id="2939" creationId="{00000000-0000-0000-0000-000000000000}"/>
          </ac:spMkLst>
        </pc:spChg>
        <pc:spChg chg="mod">
          <ac:chgData name="Habiba Adel" userId="b63ecdb2d9ba713d" providerId="LiveId" clId="{16E47147-3760-49CB-B7DF-EF36B7BD5F62}" dt="2024-10-18T09:37:07.729" v="597" actId="20577"/>
          <ac:spMkLst>
            <pc:docMk/>
            <pc:sldMk cId="0" sldId="262"/>
            <ac:spMk id="3240" creationId="{00000000-0000-0000-0000-000000000000}"/>
          </ac:spMkLst>
        </pc:spChg>
        <pc:picChg chg="mod">
          <ac:chgData name="Habiba Adel" userId="b63ecdb2d9ba713d" providerId="LiveId" clId="{16E47147-3760-49CB-B7DF-EF36B7BD5F62}" dt="2024-10-18T09:36:46.466" v="570" actId="14826"/>
          <ac:picMkLst>
            <pc:docMk/>
            <pc:sldMk cId="0" sldId="262"/>
            <ac:picMk id="2" creationId="{B52E9942-C7FC-E4B4-8C5A-09EBD95C9775}"/>
          </ac:picMkLst>
        </pc:picChg>
      </pc:sldChg>
      <pc:sldChg chg="addSp delSp modSp mod ord">
        <pc:chgData name="Habiba Adel" userId="b63ecdb2d9ba713d" providerId="LiveId" clId="{16E47147-3760-49CB-B7DF-EF36B7BD5F62}" dt="2024-10-19T09:53:13.796" v="4194"/>
        <pc:sldMkLst>
          <pc:docMk/>
          <pc:sldMk cId="0" sldId="264"/>
        </pc:sldMkLst>
        <pc:spChg chg="add mod">
          <ac:chgData name="Habiba Adel" userId="b63ecdb2d9ba713d" providerId="LiveId" clId="{16E47147-3760-49CB-B7DF-EF36B7BD5F62}" dt="2024-10-19T08:25:15.635" v="3771" actId="14100"/>
          <ac:spMkLst>
            <pc:docMk/>
            <pc:sldMk cId="0" sldId="264"/>
            <ac:spMk id="3" creationId="{F46772C3-F419-CF85-0BE5-5B9A4C9CE6C3}"/>
          </ac:spMkLst>
        </pc:spChg>
        <pc:spChg chg="mod">
          <ac:chgData name="Habiba Adel" userId="b63ecdb2d9ba713d" providerId="LiveId" clId="{16E47147-3760-49CB-B7DF-EF36B7BD5F62}" dt="2024-10-19T09:31:39.310" v="4185" actId="208"/>
          <ac:spMkLst>
            <pc:docMk/>
            <pc:sldMk cId="0" sldId="264"/>
            <ac:spMk id="3296" creationId="{00000000-0000-0000-0000-000000000000}"/>
          </ac:spMkLst>
        </pc:spChg>
        <pc:spChg chg="mod">
          <ac:chgData name="Habiba Adel" userId="b63ecdb2d9ba713d" providerId="LiveId" clId="{16E47147-3760-49CB-B7DF-EF36B7BD5F62}" dt="2024-10-19T09:31:35.519" v="4183" actId="208"/>
          <ac:spMkLst>
            <pc:docMk/>
            <pc:sldMk cId="0" sldId="264"/>
            <ac:spMk id="3297" creationId="{00000000-0000-0000-0000-000000000000}"/>
          </ac:spMkLst>
        </pc:spChg>
        <pc:spChg chg="mod">
          <ac:chgData name="Habiba Adel" userId="b63ecdb2d9ba713d" providerId="LiveId" clId="{16E47147-3760-49CB-B7DF-EF36B7BD5F62}" dt="2024-10-19T09:31:47.130" v="4189" actId="208"/>
          <ac:spMkLst>
            <pc:docMk/>
            <pc:sldMk cId="0" sldId="264"/>
            <ac:spMk id="3298" creationId="{00000000-0000-0000-0000-000000000000}"/>
          </ac:spMkLst>
        </pc:spChg>
        <pc:spChg chg="mod">
          <ac:chgData name="Habiba Adel" userId="b63ecdb2d9ba713d" providerId="LiveId" clId="{16E47147-3760-49CB-B7DF-EF36B7BD5F62}" dt="2024-10-19T09:31:43.268" v="4187" actId="207"/>
          <ac:spMkLst>
            <pc:docMk/>
            <pc:sldMk cId="0" sldId="264"/>
            <ac:spMk id="3299" creationId="{00000000-0000-0000-0000-000000000000}"/>
          </ac:spMkLst>
        </pc:spChg>
        <pc:grpChg chg="del">
          <ac:chgData name="Habiba Adel" userId="b63ecdb2d9ba713d" providerId="LiveId" clId="{16E47147-3760-49CB-B7DF-EF36B7BD5F62}" dt="2024-10-19T08:24:49.931" v="3747" actId="478"/>
          <ac:grpSpMkLst>
            <pc:docMk/>
            <pc:sldMk cId="0" sldId="264"/>
            <ac:grpSpMk id="3290" creationId="{00000000-0000-0000-0000-000000000000}"/>
          </ac:grpSpMkLst>
        </pc:grpChg>
        <pc:graphicFrameChg chg="mod modGraphic">
          <ac:chgData name="Habiba Adel" userId="b63ecdb2d9ba713d" providerId="LiveId" clId="{16E47147-3760-49CB-B7DF-EF36B7BD5F62}" dt="2024-10-19T08:15:44.465" v="3667" actId="207"/>
          <ac:graphicFrameMkLst>
            <pc:docMk/>
            <pc:sldMk cId="0" sldId="264"/>
            <ac:graphicFrameMk id="2" creationId="{26607D99-D76D-CA85-E2DC-62519D9C442D}"/>
          </ac:graphicFrameMkLst>
        </pc:graphicFrameChg>
      </pc:sldChg>
      <pc:sldChg chg="delSp modSp mod ord">
        <pc:chgData name="Habiba Adel" userId="b63ecdb2d9ba713d" providerId="LiveId" clId="{16E47147-3760-49CB-B7DF-EF36B7BD5F62}" dt="2024-10-19T12:08:26.958" v="5536" actId="478"/>
        <pc:sldMkLst>
          <pc:docMk/>
          <pc:sldMk cId="0" sldId="267"/>
        </pc:sldMkLst>
        <pc:spChg chg="del">
          <ac:chgData name="Habiba Adel" userId="b63ecdb2d9ba713d" providerId="LiveId" clId="{16E47147-3760-49CB-B7DF-EF36B7BD5F62}" dt="2024-10-19T12:08:22.958" v="5534" actId="478"/>
          <ac:spMkLst>
            <pc:docMk/>
            <pc:sldMk cId="0" sldId="267"/>
            <ac:spMk id="3453" creationId="{00000000-0000-0000-0000-000000000000}"/>
          </ac:spMkLst>
        </pc:spChg>
        <pc:spChg chg="del">
          <ac:chgData name="Habiba Adel" userId="b63ecdb2d9ba713d" providerId="LiveId" clId="{16E47147-3760-49CB-B7DF-EF36B7BD5F62}" dt="2024-10-19T12:08:24.978" v="5535" actId="478"/>
          <ac:spMkLst>
            <pc:docMk/>
            <pc:sldMk cId="0" sldId="267"/>
            <ac:spMk id="3454" creationId="{00000000-0000-0000-0000-000000000000}"/>
          </ac:spMkLst>
        </pc:spChg>
        <pc:spChg chg="del">
          <ac:chgData name="Habiba Adel" userId="b63ecdb2d9ba713d" providerId="LiveId" clId="{16E47147-3760-49CB-B7DF-EF36B7BD5F62}" dt="2024-10-19T12:08:26.958" v="5536" actId="478"/>
          <ac:spMkLst>
            <pc:docMk/>
            <pc:sldMk cId="0" sldId="267"/>
            <ac:spMk id="3455" creationId="{00000000-0000-0000-0000-000000000000}"/>
          </ac:spMkLst>
        </pc:spChg>
        <pc:spChg chg="mod">
          <ac:chgData name="Habiba Adel" userId="b63ecdb2d9ba713d" providerId="LiveId" clId="{16E47147-3760-49CB-B7DF-EF36B7BD5F62}" dt="2024-10-19T06:46:26.279" v="2567" actId="207"/>
          <ac:spMkLst>
            <pc:docMk/>
            <pc:sldMk cId="0" sldId="267"/>
            <ac:spMk id="3461" creationId="{00000000-0000-0000-0000-000000000000}"/>
          </ac:spMkLst>
        </pc:spChg>
        <pc:spChg chg="mod">
          <ac:chgData name="Habiba Adel" userId="b63ecdb2d9ba713d" providerId="LiveId" clId="{16E47147-3760-49CB-B7DF-EF36B7BD5F62}" dt="2024-10-19T06:46:16.390" v="2564" actId="207"/>
          <ac:spMkLst>
            <pc:docMk/>
            <pc:sldMk cId="0" sldId="267"/>
            <ac:spMk id="3463" creationId="{00000000-0000-0000-0000-000000000000}"/>
          </ac:spMkLst>
        </pc:spChg>
        <pc:spChg chg="mod">
          <ac:chgData name="Habiba Adel" userId="b63ecdb2d9ba713d" providerId="LiveId" clId="{16E47147-3760-49CB-B7DF-EF36B7BD5F62}" dt="2024-10-19T06:46:16.390" v="2564" actId="207"/>
          <ac:spMkLst>
            <pc:docMk/>
            <pc:sldMk cId="0" sldId="267"/>
            <ac:spMk id="3465" creationId="{00000000-0000-0000-0000-000000000000}"/>
          </ac:spMkLst>
        </pc:spChg>
        <pc:spChg chg="mod">
          <ac:chgData name="Habiba Adel" userId="b63ecdb2d9ba713d" providerId="LiveId" clId="{16E47147-3760-49CB-B7DF-EF36B7BD5F62}" dt="2024-10-19T06:46:16.390" v="2564" actId="207"/>
          <ac:spMkLst>
            <pc:docMk/>
            <pc:sldMk cId="0" sldId="267"/>
            <ac:spMk id="3466" creationId="{00000000-0000-0000-0000-000000000000}"/>
          </ac:spMkLst>
        </pc:spChg>
        <pc:spChg chg="mod">
          <ac:chgData name="Habiba Adel" userId="b63ecdb2d9ba713d" providerId="LiveId" clId="{16E47147-3760-49CB-B7DF-EF36B7BD5F62}" dt="2024-10-19T06:46:16.390" v="2564" actId="207"/>
          <ac:spMkLst>
            <pc:docMk/>
            <pc:sldMk cId="0" sldId="267"/>
            <ac:spMk id="3467" creationId="{00000000-0000-0000-0000-000000000000}"/>
          </ac:spMkLst>
        </pc:spChg>
        <pc:spChg chg="mod">
          <ac:chgData name="Habiba Adel" userId="b63ecdb2d9ba713d" providerId="LiveId" clId="{16E47147-3760-49CB-B7DF-EF36B7BD5F62}" dt="2024-10-19T06:46:18.934" v="2565" actId="207"/>
          <ac:spMkLst>
            <pc:docMk/>
            <pc:sldMk cId="0" sldId="267"/>
            <ac:spMk id="3469" creationId="{00000000-0000-0000-0000-000000000000}"/>
          </ac:spMkLst>
        </pc:spChg>
        <pc:spChg chg="mod">
          <ac:chgData name="Habiba Adel" userId="b63ecdb2d9ba713d" providerId="LiveId" clId="{16E47147-3760-49CB-B7DF-EF36B7BD5F62}" dt="2024-10-19T06:46:18.934" v="2565" actId="207"/>
          <ac:spMkLst>
            <pc:docMk/>
            <pc:sldMk cId="0" sldId="267"/>
            <ac:spMk id="3470" creationId="{00000000-0000-0000-0000-000000000000}"/>
          </ac:spMkLst>
        </pc:spChg>
        <pc:spChg chg="mod">
          <ac:chgData name="Habiba Adel" userId="b63ecdb2d9ba713d" providerId="LiveId" clId="{16E47147-3760-49CB-B7DF-EF36B7BD5F62}" dt="2024-10-19T06:46:18.934" v="2565" actId="207"/>
          <ac:spMkLst>
            <pc:docMk/>
            <pc:sldMk cId="0" sldId="267"/>
            <ac:spMk id="3471" creationId="{00000000-0000-0000-0000-000000000000}"/>
          </ac:spMkLst>
        </pc:spChg>
        <pc:spChg chg="mod">
          <ac:chgData name="Habiba Adel" userId="b63ecdb2d9ba713d" providerId="LiveId" clId="{16E47147-3760-49CB-B7DF-EF36B7BD5F62}" dt="2024-10-19T06:46:18.934" v="2565" actId="207"/>
          <ac:spMkLst>
            <pc:docMk/>
            <pc:sldMk cId="0" sldId="267"/>
            <ac:spMk id="3472" creationId="{00000000-0000-0000-0000-000000000000}"/>
          </ac:spMkLst>
        </pc:spChg>
        <pc:grpChg chg="del">
          <ac:chgData name="Habiba Adel" userId="b63ecdb2d9ba713d" providerId="LiveId" clId="{16E47147-3760-49CB-B7DF-EF36B7BD5F62}" dt="2024-10-19T12:08:24.978" v="5535" actId="478"/>
          <ac:grpSpMkLst>
            <pc:docMk/>
            <pc:sldMk cId="0" sldId="267"/>
            <ac:grpSpMk id="3452" creationId="{00000000-0000-0000-0000-000000000000}"/>
          </ac:grpSpMkLst>
        </pc:grpChg>
        <pc:grpChg chg="mod">
          <ac:chgData name="Habiba Adel" userId="b63ecdb2d9ba713d" providerId="LiveId" clId="{16E47147-3760-49CB-B7DF-EF36B7BD5F62}" dt="2024-10-19T06:46:16.390" v="2564" actId="207"/>
          <ac:grpSpMkLst>
            <pc:docMk/>
            <pc:sldMk cId="0" sldId="267"/>
            <ac:grpSpMk id="3462" creationId="{00000000-0000-0000-0000-000000000000}"/>
          </ac:grpSpMkLst>
        </pc:grpChg>
        <pc:grpChg chg="mod">
          <ac:chgData name="Habiba Adel" userId="b63ecdb2d9ba713d" providerId="LiveId" clId="{16E47147-3760-49CB-B7DF-EF36B7BD5F62}" dt="2024-10-19T06:46:16.390" v="2564" actId="207"/>
          <ac:grpSpMkLst>
            <pc:docMk/>
            <pc:sldMk cId="0" sldId="267"/>
            <ac:grpSpMk id="3464" creationId="{00000000-0000-0000-0000-000000000000}"/>
          </ac:grpSpMkLst>
        </pc:grpChg>
        <pc:grpChg chg="mod">
          <ac:chgData name="Habiba Adel" userId="b63ecdb2d9ba713d" providerId="LiveId" clId="{16E47147-3760-49CB-B7DF-EF36B7BD5F62}" dt="2024-10-19T06:46:18.934" v="2565" actId="207"/>
          <ac:grpSpMkLst>
            <pc:docMk/>
            <pc:sldMk cId="0" sldId="267"/>
            <ac:grpSpMk id="3468" creationId="{00000000-0000-0000-0000-000000000000}"/>
          </ac:grpSpMkLst>
        </pc:grpChg>
      </pc:sldChg>
      <pc:sldChg chg="modSp mod">
        <pc:chgData name="Habiba Adel" userId="b63ecdb2d9ba713d" providerId="LiveId" clId="{16E47147-3760-49CB-B7DF-EF36B7BD5F62}" dt="2024-10-19T05:42:29.717" v="2096" actId="207"/>
        <pc:sldMkLst>
          <pc:docMk/>
          <pc:sldMk cId="0" sldId="268"/>
        </pc:sldMkLst>
        <pc:spChg chg="mod">
          <ac:chgData name="Habiba Adel" userId="b63ecdb2d9ba713d" providerId="LiveId" clId="{16E47147-3760-49CB-B7DF-EF36B7BD5F62}" dt="2024-10-19T05:42:29.717" v="2096" actId="207"/>
          <ac:spMkLst>
            <pc:docMk/>
            <pc:sldMk cId="0" sldId="268"/>
            <ac:spMk id="3506" creationId="{00000000-0000-0000-0000-000000000000}"/>
          </ac:spMkLst>
        </pc:spChg>
        <pc:spChg chg="mod">
          <ac:chgData name="Habiba Adel" userId="b63ecdb2d9ba713d" providerId="LiveId" clId="{16E47147-3760-49CB-B7DF-EF36B7BD5F62}" dt="2024-10-19T05:42:29.717" v="2096" actId="207"/>
          <ac:spMkLst>
            <pc:docMk/>
            <pc:sldMk cId="0" sldId="268"/>
            <ac:spMk id="3507" creationId="{00000000-0000-0000-0000-000000000000}"/>
          </ac:spMkLst>
        </pc:spChg>
        <pc:spChg chg="mod">
          <ac:chgData name="Habiba Adel" userId="b63ecdb2d9ba713d" providerId="LiveId" clId="{16E47147-3760-49CB-B7DF-EF36B7BD5F62}" dt="2024-10-19T05:42:29.717" v="2096" actId="207"/>
          <ac:spMkLst>
            <pc:docMk/>
            <pc:sldMk cId="0" sldId="268"/>
            <ac:spMk id="3508" creationId="{00000000-0000-0000-0000-000000000000}"/>
          </ac:spMkLst>
        </pc:spChg>
        <pc:grpChg chg="mod">
          <ac:chgData name="Habiba Adel" userId="b63ecdb2d9ba713d" providerId="LiveId" clId="{16E47147-3760-49CB-B7DF-EF36B7BD5F62}" dt="2024-10-19T05:42:29.717" v="2096" actId="207"/>
          <ac:grpSpMkLst>
            <pc:docMk/>
            <pc:sldMk cId="0" sldId="268"/>
            <ac:grpSpMk id="3505" creationId="{00000000-0000-0000-0000-000000000000}"/>
          </ac:grpSpMkLst>
        </pc:grpChg>
        <pc:graphicFrameChg chg="mod modGraphic">
          <ac:chgData name="Habiba Adel" userId="b63ecdb2d9ba713d" providerId="LiveId" clId="{16E47147-3760-49CB-B7DF-EF36B7BD5F62}" dt="2024-10-19T05:42:16.647" v="2094" actId="207"/>
          <ac:graphicFrameMkLst>
            <pc:docMk/>
            <pc:sldMk cId="0" sldId="268"/>
            <ac:graphicFrameMk id="3" creationId="{8A0CFB69-8EEF-8B1D-0F93-69360BD5494C}"/>
          </ac:graphicFrameMkLst>
        </pc:graphicFrameChg>
      </pc:sldChg>
      <pc:sldChg chg="addSp delSp modSp mod ord">
        <pc:chgData name="Habiba Adel" userId="b63ecdb2d9ba713d" providerId="LiveId" clId="{16E47147-3760-49CB-B7DF-EF36B7BD5F62}" dt="2024-10-19T12:08:17.335" v="5533" actId="14100"/>
        <pc:sldMkLst>
          <pc:docMk/>
          <pc:sldMk cId="0" sldId="269"/>
        </pc:sldMkLst>
        <pc:spChg chg="mod">
          <ac:chgData name="Habiba Adel" userId="b63ecdb2d9ba713d" providerId="LiveId" clId="{16E47147-3760-49CB-B7DF-EF36B7BD5F62}" dt="2024-10-19T12:08:12.945" v="5532" actId="14100"/>
          <ac:spMkLst>
            <pc:docMk/>
            <pc:sldMk cId="0" sldId="269"/>
            <ac:spMk id="9" creationId="{3D8C1A31-7372-E46C-16FC-5FA1FE65A0F0}"/>
          </ac:spMkLst>
        </pc:spChg>
        <pc:spChg chg="mod">
          <ac:chgData name="Habiba Adel" userId="b63ecdb2d9ba713d" providerId="LiveId" clId="{16E47147-3760-49CB-B7DF-EF36B7BD5F62}" dt="2024-10-19T07:03:32.479" v="2710" actId="1076"/>
          <ac:spMkLst>
            <pc:docMk/>
            <pc:sldMk cId="0" sldId="269"/>
            <ac:spMk id="10" creationId="{CFAE0187-DB9E-4107-0A35-A57F23244502}"/>
          </ac:spMkLst>
        </pc:spChg>
        <pc:spChg chg="mod">
          <ac:chgData name="Habiba Adel" userId="b63ecdb2d9ba713d" providerId="LiveId" clId="{16E47147-3760-49CB-B7DF-EF36B7BD5F62}" dt="2024-10-19T07:08:35.953" v="2804" actId="1076"/>
          <ac:spMkLst>
            <pc:docMk/>
            <pc:sldMk cId="0" sldId="269"/>
            <ac:spMk id="11" creationId="{611DE160-8772-4DE6-FEAC-64978D28110D}"/>
          </ac:spMkLst>
        </pc:spChg>
        <pc:spChg chg="mod">
          <ac:chgData name="Habiba Adel" userId="b63ecdb2d9ba713d" providerId="LiveId" clId="{16E47147-3760-49CB-B7DF-EF36B7BD5F62}" dt="2024-10-19T07:11:38.910" v="2864" actId="20577"/>
          <ac:spMkLst>
            <pc:docMk/>
            <pc:sldMk cId="0" sldId="269"/>
            <ac:spMk id="12" creationId="{E1D0FDD6-1E76-CAF1-A5DA-A9590D21DA33}"/>
          </ac:spMkLst>
        </pc:spChg>
        <pc:spChg chg="mod">
          <ac:chgData name="Habiba Adel" userId="b63ecdb2d9ba713d" providerId="LiveId" clId="{16E47147-3760-49CB-B7DF-EF36B7BD5F62}" dt="2024-10-19T07:04:39.177" v="2718" actId="20577"/>
          <ac:spMkLst>
            <pc:docMk/>
            <pc:sldMk cId="0" sldId="269"/>
            <ac:spMk id="14" creationId="{AB6095E9-8763-775E-2B03-34DCBB0E2CB7}"/>
          </ac:spMkLst>
        </pc:spChg>
        <pc:spChg chg="mod">
          <ac:chgData name="Habiba Adel" userId="b63ecdb2d9ba713d" providerId="LiveId" clId="{16E47147-3760-49CB-B7DF-EF36B7BD5F62}" dt="2024-10-19T07:14:37.134" v="2901" actId="1076"/>
          <ac:spMkLst>
            <pc:docMk/>
            <pc:sldMk cId="0" sldId="269"/>
            <ac:spMk id="15" creationId="{D096851F-6349-1E18-28E2-F7360A4D19A9}"/>
          </ac:spMkLst>
        </pc:spChg>
        <pc:spChg chg="mod">
          <ac:chgData name="Habiba Adel" userId="b63ecdb2d9ba713d" providerId="LiveId" clId="{16E47147-3760-49CB-B7DF-EF36B7BD5F62}" dt="2024-10-19T06:56:58.745" v="2683" actId="14100"/>
          <ac:spMkLst>
            <pc:docMk/>
            <pc:sldMk cId="0" sldId="269"/>
            <ac:spMk id="16" creationId="{A9637DCF-64F7-DA20-EFB7-8570EF900B09}"/>
          </ac:spMkLst>
        </pc:spChg>
        <pc:spChg chg="mod">
          <ac:chgData name="Habiba Adel" userId="b63ecdb2d9ba713d" providerId="LiveId" clId="{16E47147-3760-49CB-B7DF-EF36B7BD5F62}" dt="2024-10-19T07:02:49.930" v="2701" actId="113"/>
          <ac:spMkLst>
            <pc:docMk/>
            <pc:sldMk cId="0" sldId="269"/>
            <ac:spMk id="17" creationId="{9435075E-E25D-7043-201E-8DC83787123C}"/>
          </ac:spMkLst>
        </pc:spChg>
        <pc:spChg chg="mod">
          <ac:chgData name="Habiba Adel" userId="b63ecdb2d9ba713d" providerId="LiveId" clId="{16E47147-3760-49CB-B7DF-EF36B7BD5F62}" dt="2024-10-19T12:08:17.335" v="5533" actId="14100"/>
          <ac:spMkLst>
            <pc:docMk/>
            <pc:sldMk cId="0" sldId="269"/>
            <ac:spMk id="18" creationId="{37986525-3CB5-F8A5-E275-1114C8C5AD62}"/>
          </ac:spMkLst>
        </pc:spChg>
        <pc:spChg chg="mod">
          <ac:chgData name="Habiba Adel" userId="b63ecdb2d9ba713d" providerId="LiveId" clId="{16E47147-3760-49CB-B7DF-EF36B7BD5F62}" dt="2024-10-19T07:06:30.036" v="2775" actId="12"/>
          <ac:spMkLst>
            <pc:docMk/>
            <pc:sldMk cId="0" sldId="269"/>
            <ac:spMk id="19" creationId="{C35CBE6E-5743-454E-6205-6094C88D690D}"/>
          </ac:spMkLst>
        </pc:spChg>
        <pc:spChg chg="mod">
          <ac:chgData name="Habiba Adel" userId="b63ecdb2d9ba713d" providerId="LiveId" clId="{16E47147-3760-49CB-B7DF-EF36B7BD5F62}" dt="2024-10-19T07:10:28.112" v="2831" actId="5793"/>
          <ac:spMkLst>
            <pc:docMk/>
            <pc:sldMk cId="0" sldId="269"/>
            <ac:spMk id="20" creationId="{C2169D4E-6CB9-4D80-4421-D57E2DD7A60A}"/>
          </ac:spMkLst>
        </pc:spChg>
        <pc:spChg chg="mod">
          <ac:chgData name="Habiba Adel" userId="b63ecdb2d9ba713d" providerId="LiveId" clId="{16E47147-3760-49CB-B7DF-EF36B7BD5F62}" dt="2024-10-19T07:10:34.949" v="2832" actId="1076"/>
          <ac:spMkLst>
            <pc:docMk/>
            <pc:sldMk cId="0" sldId="269"/>
            <ac:spMk id="21" creationId="{0FCCCA5B-5A20-9435-6B87-B0CC9063A6D8}"/>
          </ac:spMkLst>
        </pc:spChg>
        <pc:spChg chg="add del">
          <ac:chgData name="Habiba Adel" userId="b63ecdb2d9ba713d" providerId="LiveId" clId="{16E47147-3760-49CB-B7DF-EF36B7BD5F62}" dt="2024-10-19T06:54:33.910" v="2640" actId="22"/>
          <ac:spMkLst>
            <pc:docMk/>
            <pc:sldMk cId="0" sldId="269"/>
            <ac:spMk id="22" creationId="{ECE64B08-1BBB-8CA8-46EC-777E3D799C58}"/>
          </ac:spMkLst>
        </pc:spChg>
        <pc:spChg chg="add del">
          <ac:chgData name="Habiba Adel" userId="b63ecdb2d9ba713d" providerId="LiveId" clId="{16E47147-3760-49CB-B7DF-EF36B7BD5F62}" dt="2024-10-19T07:02:02.137" v="2686" actId="22"/>
          <ac:spMkLst>
            <pc:docMk/>
            <pc:sldMk cId="0" sldId="269"/>
            <ac:spMk id="24" creationId="{F1F89ECC-DC24-AE13-E04A-CB69CF0C011A}"/>
          </ac:spMkLst>
        </pc:spChg>
        <pc:spChg chg="add mod">
          <ac:chgData name="Habiba Adel" userId="b63ecdb2d9ba713d" providerId="LiveId" clId="{16E47147-3760-49CB-B7DF-EF36B7BD5F62}" dt="2024-10-19T07:12:31.122" v="2888" actId="14100"/>
          <ac:spMkLst>
            <pc:docMk/>
            <pc:sldMk cId="0" sldId="269"/>
            <ac:spMk id="25" creationId="{E7D998C1-452B-E74C-189B-038DC1130C61}"/>
          </ac:spMkLst>
        </pc:spChg>
        <pc:spChg chg="add mod">
          <ac:chgData name="Habiba Adel" userId="b63ecdb2d9ba713d" providerId="LiveId" clId="{16E47147-3760-49CB-B7DF-EF36B7BD5F62}" dt="2024-10-19T07:14:54.086" v="2902" actId="14100"/>
          <ac:spMkLst>
            <pc:docMk/>
            <pc:sldMk cId="0" sldId="269"/>
            <ac:spMk id="28" creationId="{7F187891-81E2-778F-B54F-9D233293D951}"/>
          </ac:spMkLst>
        </pc:spChg>
        <pc:spChg chg="add mod">
          <ac:chgData name="Habiba Adel" userId="b63ecdb2d9ba713d" providerId="LiveId" clId="{16E47147-3760-49CB-B7DF-EF36B7BD5F62}" dt="2024-10-19T07:16:35.760" v="2922" actId="1076"/>
          <ac:spMkLst>
            <pc:docMk/>
            <pc:sldMk cId="0" sldId="269"/>
            <ac:spMk id="31" creationId="{9F30FB15-00E6-62F7-8CA6-2CAFE9DF1A4F}"/>
          </ac:spMkLst>
        </pc:spChg>
        <pc:spChg chg="add mod">
          <ac:chgData name="Habiba Adel" userId="b63ecdb2d9ba713d" providerId="LiveId" clId="{16E47147-3760-49CB-B7DF-EF36B7BD5F62}" dt="2024-10-19T07:18:04.590" v="2977" actId="1076"/>
          <ac:spMkLst>
            <pc:docMk/>
            <pc:sldMk cId="0" sldId="269"/>
            <ac:spMk id="34" creationId="{2CED4C6C-F596-FC72-505D-606E99BB28FC}"/>
          </ac:spMkLst>
        </pc:spChg>
        <pc:grpChg chg="add mod">
          <ac:chgData name="Habiba Adel" userId="b63ecdb2d9ba713d" providerId="LiveId" clId="{16E47147-3760-49CB-B7DF-EF36B7BD5F62}" dt="2024-10-19T07:04:57.448" v="2720" actId="1076"/>
          <ac:grpSpMkLst>
            <pc:docMk/>
            <pc:sldMk cId="0" sldId="269"/>
            <ac:grpSpMk id="3" creationId="{A2B081FE-5A8B-2BBE-7A8A-448A788AD2FB}"/>
          </ac:grpSpMkLst>
        </pc:grpChg>
        <pc:grpChg chg="add mod">
          <ac:chgData name="Habiba Adel" userId="b63ecdb2d9ba713d" providerId="LiveId" clId="{16E47147-3760-49CB-B7DF-EF36B7BD5F62}" dt="2024-10-19T06:56:23.480" v="2659" actId="1076"/>
          <ac:grpSpMkLst>
            <pc:docMk/>
            <pc:sldMk cId="0" sldId="269"/>
            <ac:grpSpMk id="4" creationId="{581C32DA-448A-AF67-664E-726F89298AC2}"/>
          </ac:grpSpMkLst>
        </pc:grpChg>
        <pc:grpChg chg="add mod">
          <ac:chgData name="Habiba Adel" userId="b63ecdb2d9ba713d" providerId="LiveId" clId="{16E47147-3760-49CB-B7DF-EF36B7BD5F62}" dt="2024-10-19T07:02:54.983" v="2702" actId="1076"/>
          <ac:grpSpMkLst>
            <pc:docMk/>
            <pc:sldMk cId="0" sldId="269"/>
            <ac:grpSpMk id="5" creationId="{8272F431-3BE5-D8D7-7204-BCC87617AA65}"/>
          </ac:grpSpMkLst>
        </pc:grpChg>
        <pc:grpChg chg="add mod">
          <ac:chgData name="Habiba Adel" userId="b63ecdb2d9ba713d" providerId="LiveId" clId="{16E47147-3760-49CB-B7DF-EF36B7BD5F62}" dt="2024-10-19T07:03:29.042" v="2709" actId="1076"/>
          <ac:grpSpMkLst>
            <pc:docMk/>
            <pc:sldMk cId="0" sldId="269"/>
            <ac:grpSpMk id="6" creationId="{D5404882-464C-9A6B-6133-C4FF8BCC6329}"/>
          </ac:grpSpMkLst>
        </pc:grpChg>
        <pc:grpChg chg="add mod">
          <ac:chgData name="Habiba Adel" userId="b63ecdb2d9ba713d" providerId="LiveId" clId="{16E47147-3760-49CB-B7DF-EF36B7BD5F62}" dt="2024-10-19T07:03:46.304" v="2711" actId="1076"/>
          <ac:grpSpMkLst>
            <pc:docMk/>
            <pc:sldMk cId="0" sldId="269"/>
            <ac:grpSpMk id="7" creationId="{82F7C557-4D5C-C27C-A069-48E59B47A60E}"/>
          </ac:grpSpMkLst>
        </pc:grpChg>
        <pc:grpChg chg="add mod">
          <ac:chgData name="Habiba Adel" userId="b63ecdb2d9ba713d" providerId="LiveId" clId="{16E47147-3760-49CB-B7DF-EF36B7BD5F62}" dt="2024-10-19T06:50:44.909" v="2619" actId="1076"/>
          <ac:grpSpMkLst>
            <pc:docMk/>
            <pc:sldMk cId="0" sldId="269"/>
            <ac:grpSpMk id="8" creationId="{EA6D1F3D-4CB5-1DB3-2ADC-41BD52E46C3E}"/>
          </ac:grpSpMkLst>
        </pc:grpChg>
        <pc:picChg chg="add mod">
          <ac:chgData name="Habiba Adel" userId="b63ecdb2d9ba713d" providerId="LiveId" clId="{16E47147-3760-49CB-B7DF-EF36B7BD5F62}" dt="2024-10-19T07:14:09.205" v="2894" actId="14100"/>
          <ac:picMkLst>
            <pc:docMk/>
            <pc:sldMk cId="0" sldId="269"/>
            <ac:picMk id="27" creationId="{0DE3ACC8-C0D6-7760-B082-B96C87DA2793}"/>
          </ac:picMkLst>
        </pc:picChg>
        <pc:picChg chg="add mod">
          <ac:chgData name="Habiba Adel" userId="b63ecdb2d9ba713d" providerId="LiveId" clId="{16E47147-3760-49CB-B7DF-EF36B7BD5F62}" dt="2024-10-19T07:15:42.574" v="2905" actId="1076"/>
          <ac:picMkLst>
            <pc:docMk/>
            <pc:sldMk cId="0" sldId="269"/>
            <ac:picMk id="30" creationId="{1D86694C-9953-F87B-7CFB-1590DE9339B5}"/>
          </ac:picMkLst>
        </pc:picChg>
        <pc:picChg chg="add mod">
          <ac:chgData name="Habiba Adel" userId="b63ecdb2d9ba713d" providerId="LiveId" clId="{16E47147-3760-49CB-B7DF-EF36B7BD5F62}" dt="2024-10-19T07:17:14.209" v="2925" actId="1076"/>
          <ac:picMkLst>
            <pc:docMk/>
            <pc:sldMk cId="0" sldId="269"/>
            <ac:picMk id="33" creationId="{7D4D5A63-D9DD-C6EC-3910-B5C30B11BCD7}"/>
          </ac:picMkLst>
        </pc:picChg>
      </pc:sldChg>
      <pc:sldChg chg="addSp modSp mod">
        <pc:chgData name="Habiba Adel" userId="b63ecdb2d9ba713d" providerId="LiveId" clId="{16E47147-3760-49CB-B7DF-EF36B7BD5F62}" dt="2024-10-19T11:43:22.791" v="5337" actId="1076"/>
        <pc:sldMkLst>
          <pc:docMk/>
          <pc:sldMk cId="0" sldId="270"/>
        </pc:sldMkLst>
        <pc:spChg chg="mod">
          <ac:chgData name="Habiba Adel" userId="b63ecdb2d9ba713d" providerId="LiveId" clId="{16E47147-3760-49CB-B7DF-EF36B7BD5F62}" dt="2024-10-19T11:05:09.390" v="4985" actId="207"/>
          <ac:spMkLst>
            <pc:docMk/>
            <pc:sldMk cId="0" sldId="270"/>
            <ac:spMk id="2" creationId="{C384CCBA-24F6-6689-B8F0-C043FCB1964F}"/>
          </ac:spMkLst>
        </pc:spChg>
        <pc:spChg chg="mod">
          <ac:chgData name="Habiba Adel" userId="b63ecdb2d9ba713d" providerId="LiveId" clId="{16E47147-3760-49CB-B7DF-EF36B7BD5F62}" dt="2024-10-19T11:05:19.316" v="4986" actId="207"/>
          <ac:spMkLst>
            <pc:docMk/>
            <pc:sldMk cId="0" sldId="270"/>
            <ac:spMk id="3" creationId="{938AF8D0-AA4F-03E5-7273-9D94F621D431}"/>
          </ac:spMkLst>
        </pc:spChg>
        <pc:spChg chg="mod">
          <ac:chgData name="Habiba Adel" userId="b63ecdb2d9ba713d" providerId="LiveId" clId="{16E47147-3760-49CB-B7DF-EF36B7BD5F62}" dt="2024-10-19T11:05:09.390" v="4985" actId="207"/>
          <ac:spMkLst>
            <pc:docMk/>
            <pc:sldMk cId="0" sldId="270"/>
            <ac:spMk id="6" creationId="{E625CEE3-8897-7F01-439E-32CF6D47FEF8}"/>
          </ac:spMkLst>
        </pc:spChg>
        <pc:spChg chg="mod">
          <ac:chgData name="Habiba Adel" userId="b63ecdb2d9ba713d" providerId="LiveId" clId="{16E47147-3760-49CB-B7DF-EF36B7BD5F62}" dt="2024-10-19T11:05:19.316" v="4986" actId="207"/>
          <ac:spMkLst>
            <pc:docMk/>
            <pc:sldMk cId="0" sldId="270"/>
            <ac:spMk id="7" creationId="{0FE0C8F1-9AF5-681A-6A07-D8C6854FE748}"/>
          </ac:spMkLst>
        </pc:spChg>
        <pc:spChg chg="add mod">
          <ac:chgData name="Habiba Adel" userId="b63ecdb2d9ba713d" providerId="LiveId" clId="{16E47147-3760-49CB-B7DF-EF36B7BD5F62}" dt="2024-10-19T11:04:01.546" v="4970"/>
          <ac:spMkLst>
            <pc:docMk/>
            <pc:sldMk cId="0" sldId="270"/>
            <ac:spMk id="8" creationId="{F2D2D99D-6417-ADAB-6E34-713884E70781}"/>
          </ac:spMkLst>
        </pc:spChg>
        <pc:spChg chg="add mod">
          <ac:chgData name="Habiba Adel" userId="b63ecdb2d9ba713d" providerId="LiveId" clId="{16E47147-3760-49CB-B7DF-EF36B7BD5F62}" dt="2024-10-19T11:04:17.933" v="4972" actId="571"/>
          <ac:spMkLst>
            <pc:docMk/>
            <pc:sldMk cId="0" sldId="270"/>
            <ac:spMk id="10" creationId="{54957687-4A04-7BCD-1038-A19901572087}"/>
          </ac:spMkLst>
        </pc:spChg>
        <pc:spChg chg="add mod">
          <ac:chgData name="Habiba Adel" userId="b63ecdb2d9ba713d" providerId="LiveId" clId="{16E47147-3760-49CB-B7DF-EF36B7BD5F62}" dt="2024-10-19T11:04:17.933" v="4972" actId="571"/>
          <ac:spMkLst>
            <pc:docMk/>
            <pc:sldMk cId="0" sldId="270"/>
            <ac:spMk id="11" creationId="{D7E0A073-FB88-6E6A-E200-D3A2BA73D5B2}"/>
          </ac:spMkLst>
        </pc:spChg>
        <pc:spChg chg="add mod">
          <ac:chgData name="Habiba Adel" userId="b63ecdb2d9ba713d" providerId="LiveId" clId="{16E47147-3760-49CB-B7DF-EF36B7BD5F62}" dt="2024-10-19T11:04:17.933" v="4972" actId="571"/>
          <ac:spMkLst>
            <pc:docMk/>
            <pc:sldMk cId="0" sldId="270"/>
            <ac:spMk id="12" creationId="{FD7EE318-3D0D-95D5-E348-9AD6B681E30A}"/>
          </ac:spMkLst>
        </pc:spChg>
        <pc:spChg chg="add mod">
          <ac:chgData name="Habiba Adel" userId="b63ecdb2d9ba713d" providerId="LiveId" clId="{16E47147-3760-49CB-B7DF-EF36B7BD5F62}" dt="2024-10-19T11:04:17.933" v="4972" actId="571"/>
          <ac:spMkLst>
            <pc:docMk/>
            <pc:sldMk cId="0" sldId="270"/>
            <ac:spMk id="15" creationId="{035E9EB4-B560-7DB3-F0CA-FA6FD8793AA3}"/>
          </ac:spMkLst>
        </pc:spChg>
        <pc:spChg chg="add mod">
          <ac:chgData name="Habiba Adel" userId="b63ecdb2d9ba713d" providerId="LiveId" clId="{16E47147-3760-49CB-B7DF-EF36B7BD5F62}" dt="2024-10-19T11:04:17.933" v="4972" actId="571"/>
          <ac:spMkLst>
            <pc:docMk/>
            <pc:sldMk cId="0" sldId="270"/>
            <ac:spMk id="16" creationId="{A34AE5C6-9DD2-4573-5135-F7270A67608D}"/>
          </ac:spMkLst>
        </pc:spChg>
        <pc:spChg chg="mod">
          <ac:chgData name="Habiba Adel" userId="b63ecdb2d9ba713d" providerId="LiveId" clId="{16E47147-3760-49CB-B7DF-EF36B7BD5F62}" dt="2024-10-19T11:05:09.390" v="4985" actId="207"/>
          <ac:spMkLst>
            <pc:docMk/>
            <pc:sldMk cId="0" sldId="270"/>
            <ac:spMk id="19" creationId="{542802B1-7375-C71E-8FC2-BB3490D69F12}"/>
          </ac:spMkLst>
        </pc:spChg>
        <pc:spChg chg="mod">
          <ac:chgData name="Habiba Adel" userId="b63ecdb2d9ba713d" providerId="LiveId" clId="{16E47147-3760-49CB-B7DF-EF36B7BD5F62}" dt="2024-10-19T11:05:19.316" v="4986" actId="207"/>
          <ac:spMkLst>
            <pc:docMk/>
            <pc:sldMk cId="0" sldId="270"/>
            <ac:spMk id="20" creationId="{A8396FAD-2626-5773-63B9-90B5603871C0}"/>
          </ac:spMkLst>
        </pc:spChg>
        <pc:spChg chg="add mod">
          <ac:chgData name="Habiba Adel" userId="b63ecdb2d9ba713d" providerId="LiveId" clId="{16E47147-3760-49CB-B7DF-EF36B7BD5F62}" dt="2024-10-19T11:04:17.933" v="4972" actId="571"/>
          <ac:spMkLst>
            <pc:docMk/>
            <pc:sldMk cId="0" sldId="270"/>
            <ac:spMk id="22" creationId="{97D216BD-ED24-073D-1C7C-6CABC486F9FA}"/>
          </ac:spMkLst>
        </pc:spChg>
        <pc:spChg chg="mod">
          <ac:chgData name="Habiba Adel" userId="b63ecdb2d9ba713d" providerId="LiveId" clId="{16E47147-3760-49CB-B7DF-EF36B7BD5F62}" dt="2024-10-19T11:03:49.169" v="4967" actId="1076"/>
          <ac:spMkLst>
            <pc:docMk/>
            <pc:sldMk cId="0" sldId="270"/>
            <ac:spMk id="3542" creationId="{00000000-0000-0000-0000-000000000000}"/>
          </ac:spMkLst>
        </pc:spChg>
        <pc:spChg chg="mod">
          <ac:chgData name="Habiba Adel" userId="b63ecdb2d9ba713d" providerId="LiveId" clId="{16E47147-3760-49CB-B7DF-EF36B7BD5F62}" dt="2024-10-19T11:05:09.390" v="4985" actId="207"/>
          <ac:spMkLst>
            <pc:docMk/>
            <pc:sldMk cId="0" sldId="270"/>
            <ac:spMk id="3543" creationId="{00000000-0000-0000-0000-000000000000}"/>
          </ac:spMkLst>
        </pc:spChg>
        <pc:spChg chg="mod">
          <ac:chgData name="Habiba Adel" userId="b63ecdb2d9ba713d" providerId="LiveId" clId="{16E47147-3760-49CB-B7DF-EF36B7BD5F62}" dt="2024-10-19T11:05:21.959" v="4987" actId="207"/>
          <ac:spMkLst>
            <pc:docMk/>
            <pc:sldMk cId="0" sldId="270"/>
            <ac:spMk id="3544" creationId="{00000000-0000-0000-0000-000000000000}"/>
          </ac:spMkLst>
        </pc:spChg>
        <pc:spChg chg="mod">
          <ac:chgData name="Habiba Adel" userId="b63ecdb2d9ba713d" providerId="LiveId" clId="{16E47147-3760-49CB-B7DF-EF36B7BD5F62}" dt="2024-10-19T11:05:09.390" v="4985" actId="207"/>
          <ac:spMkLst>
            <pc:docMk/>
            <pc:sldMk cId="0" sldId="270"/>
            <ac:spMk id="3545" creationId="{00000000-0000-0000-0000-000000000000}"/>
          </ac:spMkLst>
        </pc:spChg>
        <pc:spChg chg="mod">
          <ac:chgData name="Habiba Adel" userId="b63ecdb2d9ba713d" providerId="LiveId" clId="{16E47147-3760-49CB-B7DF-EF36B7BD5F62}" dt="2024-10-19T11:05:19.316" v="4986" actId="207"/>
          <ac:spMkLst>
            <pc:docMk/>
            <pc:sldMk cId="0" sldId="270"/>
            <ac:spMk id="3546" creationId="{00000000-0000-0000-0000-000000000000}"/>
          </ac:spMkLst>
        </pc:spChg>
        <pc:spChg chg="mod">
          <ac:chgData name="Habiba Adel" userId="b63ecdb2d9ba713d" providerId="LiveId" clId="{16E47147-3760-49CB-B7DF-EF36B7BD5F62}" dt="2024-10-19T11:05:09.390" v="4985" actId="207"/>
          <ac:spMkLst>
            <pc:docMk/>
            <pc:sldMk cId="0" sldId="270"/>
            <ac:spMk id="3547" creationId="{00000000-0000-0000-0000-000000000000}"/>
          </ac:spMkLst>
        </pc:spChg>
        <pc:spChg chg="mod">
          <ac:chgData name="Habiba Adel" userId="b63ecdb2d9ba713d" providerId="LiveId" clId="{16E47147-3760-49CB-B7DF-EF36B7BD5F62}" dt="2024-10-19T11:05:19.316" v="4986" actId="207"/>
          <ac:spMkLst>
            <pc:docMk/>
            <pc:sldMk cId="0" sldId="270"/>
            <ac:spMk id="3548" creationId="{00000000-0000-0000-0000-000000000000}"/>
          </ac:spMkLst>
        </pc:spChg>
        <pc:spChg chg="mod">
          <ac:chgData name="Habiba Adel" userId="b63ecdb2d9ba713d" providerId="LiveId" clId="{16E47147-3760-49CB-B7DF-EF36B7BD5F62}" dt="2024-10-19T11:05:09.390" v="4985" actId="207"/>
          <ac:spMkLst>
            <pc:docMk/>
            <pc:sldMk cId="0" sldId="270"/>
            <ac:spMk id="3550" creationId="{00000000-0000-0000-0000-000000000000}"/>
          </ac:spMkLst>
        </pc:spChg>
        <pc:spChg chg="mod">
          <ac:chgData name="Habiba Adel" userId="b63ecdb2d9ba713d" providerId="LiveId" clId="{16E47147-3760-49CB-B7DF-EF36B7BD5F62}" dt="2024-10-19T11:04:00.390" v="4969" actId="207"/>
          <ac:spMkLst>
            <pc:docMk/>
            <pc:sldMk cId="0" sldId="270"/>
            <ac:spMk id="3559" creationId="{00000000-0000-0000-0000-000000000000}"/>
          </ac:spMkLst>
        </pc:spChg>
        <pc:spChg chg="mod">
          <ac:chgData name="Habiba Adel" userId="b63ecdb2d9ba713d" providerId="LiveId" clId="{16E47147-3760-49CB-B7DF-EF36B7BD5F62}" dt="2024-10-19T11:04:00.390" v="4969" actId="207"/>
          <ac:spMkLst>
            <pc:docMk/>
            <pc:sldMk cId="0" sldId="270"/>
            <ac:spMk id="3560" creationId="{00000000-0000-0000-0000-000000000000}"/>
          </ac:spMkLst>
        </pc:spChg>
        <pc:spChg chg="mod">
          <ac:chgData name="Habiba Adel" userId="b63ecdb2d9ba713d" providerId="LiveId" clId="{16E47147-3760-49CB-B7DF-EF36B7BD5F62}" dt="2024-10-19T11:43:22.791" v="5337" actId="1076"/>
          <ac:spMkLst>
            <pc:docMk/>
            <pc:sldMk cId="0" sldId="270"/>
            <ac:spMk id="3561" creationId="{00000000-0000-0000-0000-000000000000}"/>
          </ac:spMkLst>
        </pc:spChg>
        <pc:cxnChg chg="mod">
          <ac:chgData name="Habiba Adel" userId="b63ecdb2d9ba713d" providerId="LiveId" clId="{16E47147-3760-49CB-B7DF-EF36B7BD5F62}" dt="2024-10-19T11:04:36.784" v="4977" actId="208"/>
          <ac:cxnSpMkLst>
            <pc:docMk/>
            <pc:sldMk cId="0" sldId="270"/>
            <ac:cxnSpMk id="4" creationId="{18EBC0E2-7589-25A4-5A6D-F41023053E51}"/>
          </ac:cxnSpMkLst>
        </pc:cxnChg>
        <pc:cxnChg chg="add mod">
          <ac:chgData name="Habiba Adel" userId="b63ecdb2d9ba713d" providerId="LiveId" clId="{16E47147-3760-49CB-B7DF-EF36B7BD5F62}" dt="2024-10-19T11:04:17.933" v="4972" actId="571"/>
          <ac:cxnSpMkLst>
            <pc:docMk/>
            <pc:sldMk cId="0" sldId="270"/>
            <ac:cxnSpMk id="17" creationId="{B39794DD-8579-0003-B181-B9D2ED69A62F}"/>
          </ac:cxnSpMkLst>
        </pc:cxnChg>
        <pc:cxnChg chg="mod">
          <ac:chgData name="Habiba Adel" userId="b63ecdb2d9ba713d" providerId="LiveId" clId="{16E47147-3760-49CB-B7DF-EF36B7BD5F62}" dt="2024-10-19T11:04:36.784" v="4977" actId="208"/>
          <ac:cxnSpMkLst>
            <pc:docMk/>
            <pc:sldMk cId="0" sldId="270"/>
            <ac:cxnSpMk id="3541" creationId="{00000000-0000-0000-0000-000000000000}"/>
          </ac:cxnSpMkLst>
        </pc:cxnChg>
      </pc:sldChg>
      <pc:sldChg chg="addSp modSp mod">
        <pc:chgData name="Habiba Adel" userId="b63ecdb2d9ba713d" providerId="LiveId" clId="{16E47147-3760-49CB-B7DF-EF36B7BD5F62}" dt="2024-10-19T11:06:13.580" v="4994" actId="2085"/>
        <pc:sldMkLst>
          <pc:docMk/>
          <pc:sldMk cId="0" sldId="273"/>
        </pc:sldMkLst>
        <pc:spChg chg="add mod">
          <ac:chgData name="Habiba Adel" userId="b63ecdb2d9ba713d" providerId="LiveId" clId="{16E47147-3760-49CB-B7DF-EF36B7BD5F62}" dt="2024-10-19T11:05:29.060" v="4988"/>
          <ac:spMkLst>
            <pc:docMk/>
            <pc:sldMk cId="0" sldId="273"/>
            <ac:spMk id="2" creationId="{E3397827-2DCE-2D3A-F551-76513D898505}"/>
          </ac:spMkLst>
        </pc:spChg>
        <pc:spChg chg="mod">
          <ac:chgData name="Habiba Adel" userId="b63ecdb2d9ba713d" providerId="LiveId" clId="{16E47147-3760-49CB-B7DF-EF36B7BD5F62}" dt="2024-10-19T11:06:13.580" v="4994" actId="2085"/>
          <ac:spMkLst>
            <pc:docMk/>
            <pc:sldMk cId="0" sldId="273"/>
            <ac:spMk id="3633" creationId="{00000000-0000-0000-0000-000000000000}"/>
          </ac:spMkLst>
        </pc:spChg>
        <pc:spChg chg="mod">
          <ac:chgData name="Habiba Adel" userId="b63ecdb2d9ba713d" providerId="LiveId" clId="{16E47147-3760-49CB-B7DF-EF36B7BD5F62}" dt="2024-10-19T11:06:13.580" v="4994" actId="2085"/>
          <ac:spMkLst>
            <pc:docMk/>
            <pc:sldMk cId="0" sldId="273"/>
            <ac:spMk id="3635" creationId="{00000000-0000-0000-0000-000000000000}"/>
          </ac:spMkLst>
        </pc:spChg>
        <pc:spChg chg="mod">
          <ac:chgData name="Habiba Adel" userId="b63ecdb2d9ba713d" providerId="LiveId" clId="{16E47147-3760-49CB-B7DF-EF36B7BD5F62}" dt="2024-10-19T11:06:13.580" v="4994" actId="2085"/>
          <ac:spMkLst>
            <pc:docMk/>
            <pc:sldMk cId="0" sldId="273"/>
            <ac:spMk id="3637" creationId="{00000000-0000-0000-0000-000000000000}"/>
          </ac:spMkLst>
        </pc:spChg>
        <pc:spChg chg="mod">
          <ac:chgData name="Habiba Adel" userId="b63ecdb2d9ba713d" providerId="LiveId" clId="{16E47147-3760-49CB-B7DF-EF36B7BD5F62}" dt="2024-10-19T11:06:13.580" v="4994" actId="2085"/>
          <ac:spMkLst>
            <pc:docMk/>
            <pc:sldMk cId="0" sldId="273"/>
            <ac:spMk id="3639" creationId="{00000000-0000-0000-0000-000000000000}"/>
          </ac:spMkLst>
        </pc:spChg>
        <pc:spChg chg="mod">
          <ac:chgData name="Habiba Adel" userId="b63ecdb2d9ba713d" providerId="LiveId" clId="{16E47147-3760-49CB-B7DF-EF36B7BD5F62}" dt="2024-10-19T11:06:13.580" v="4994" actId="2085"/>
          <ac:spMkLst>
            <pc:docMk/>
            <pc:sldMk cId="0" sldId="273"/>
            <ac:spMk id="3641" creationId="{00000000-0000-0000-0000-000000000000}"/>
          </ac:spMkLst>
        </pc:spChg>
        <pc:spChg chg="mod">
          <ac:chgData name="Habiba Adel" userId="b63ecdb2d9ba713d" providerId="LiveId" clId="{16E47147-3760-49CB-B7DF-EF36B7BD5F62}" dt="2024-10-19T11:06:13.580" v="4994" actId="2085"/>
          <ac:spMkLst>
            <pc:docMk/>
            <pc:sldMk cId="0" sldId="273"/>
            <ac:spMk id="3643" creationId="{00000000-0000-0000-0000-000000000000}"/>
          </ac:spMkLst>
        </pc:spChg>
        <pc:spChg chg="mod">
          <ac:chgData name="Habiba Adel" userId="b63ecdb2d9ba713d" providerId="LiveId" clId="{16E47147-3760-49CB-B7DF-EF36B7BD5F62}" dt="2024-10-19T11:05:53.794" v="4992" actId="208"/>
          <ac:spMkLst>
            <pc:docMk/>
            <pc:sldMk cId="0" sldId="273"/>
            <ac:spMk id="3647" creationId="{00000000-0000-0000-0000-000000000000}"/>
          </ac:spMkLst>
        </pc:spChg>
        <pc:spChg chg="mod">
          <ac:chgData name="Habiba Adel" userId="b63ecdb2d9ba713d" providerId="LiveId" clId="{16E47147-3760-49CB-B7DF-EF36B7BD5F62}" dt="2024-10-19T11:06:13.580" v="4994" actId="2085"/>
          <ac:spMkLst>
            <pc:docMk/>
            <pc:sldMk cId="0" sldId="273"/>
            <ac:spMk id="3648" creationId="{00000000-0000-0000-0000-000000000000}"/>
          </ac:spMkLst>
        </pc:spChg>
        <pc:spChg chg="mod">
          <ac:chgData name="Habiba Adel" userId="b63ecdb2d9ba713d" providerId="LiveId" clId="{16E47147-3760-49CB-B7DF-EF36B7BD5F62}" dt="2024-10-19T11:05:53.794" v="4992" actId="208"/>
          <ac:spMkLst>
            <pc:docMk/>
            <pc:sldMk cId="0" sldId="273"/>
            <ac:spMk id="3649" creationId="{00000000-0000-0000-0000-000000000000}"/>
          </ac:spMkLst>
        </pc:spChg>
        <pc:spChg chg="mod">
          <ac:chgData name="Habiba Adel" userId="b63ecdb2d9ba713d" providerId="LiveId" clId="{16E47147-3760-49CB-B7DF-EF36B7BD5F62}" dt="2024-10-19T11:06:13.580" v="4994" actId="2085"/>
          <ac:spMkLst>
            <pc:docMk/>
            <pc:sldMk cId="0" sldId="273"/>
            <ac:spMk id="3650" creationId="{00000000-0000-0000-0000-000000000000}"/>
          </ac:spMkLst>
        </pc:spChg>
        <pc:spChg chg="mod">
          <ac:chgData name="Habiba Adel" userId="b63ecdb2d9ba713d" providerId="LiveId" clId="{16E47147-3760-49CB-B7DF-EF36B7BD5F62}" dt="2024-10-19T11:05:53.794" v="4992" actId="208"/>
          <ac:spMkLst>
            <pc:docMk/>
            <pc:sldMk cId="0" sldId="273"/>
            <ac:spMk id="3651" creationId="{00000000-0000-0000-0000-000000000000}"/>
          </ac:spMkLst>
        </pc:spChg>
        <pc:spChg chg="mod">
          <ac:chgData name="Habiba Adel" userId="b63ecdb2d9ba713d" providerId="LiveId" clId="{16E47147-3760-49CB-B7DF-EF36B7BD5F62}" dt="2024-10-19T11:06:13.580" v="4994" actId="2085"/>
          <ac:spMkLst>
            <pc:docMk/>
            <pc:sldMk cId="0" sldId="273"/>
            <ac:spMk id="3652" creationId="{00000000-0000-0000-0000-000000000000}"/>
          </ac:spMkLst>
        </pc:spChg>
        <pc:spChg chg="mod">
          <ac:chgData name="Habiba Adel" userId="b63ecdb2d9ba713d" providerId="LiveId" clId="{16E47147-3760-49CB-B7DF-EF36B7BD5F62}" dt="2024-10-19T11:05:53.794" v="4992" actId="208"/>
          <ac:spMkLst>
            <pc:docMk/>
            <pc:sldMk cId="0" sldId="273"/>
            <ac:spMk id="3653" creationId="{00000000-0000-0000-0000-000000000000}"/>
          </ac:spMkLst>
        </pc:spChg>
        <pc:spChg chg="mod">
          <ac:chgData name="Habiba Adel" userId="b63ecdb2d9ba713d" providerId="LiveId" clId="{16E47147-3760-49CB-B7DF-EF36B7BD5F62}" dt="2024-10-19T11:06:13.580" v="4994" actId="2085"/>
          <ac:spMkLst>
            <pc:docMk/>
            <pc:sldMk cId="0" sldId="273"/>
            <ac:spMk id="3654" creationId="{00000000-0000-0000-0000-000000000000}"/>
          </ac:spMkLst>
        </pc:spChg>
        <pc:spChg chg="mod">
          <ac:chgData name="Habiba Adel" userId="b63ecdb2d9ba713d" providerId="LiveId" clId="{16E47147-3760-49CB-B7DF-EF36B7BD5F62}" dt="2024-10-19T11:05:53.794" v="4992" actId="208"/>
          <ac:spMkLst>
            <pc:docMk/>
            <pc:sldMk cId="0" sldId="273"/>
            <ac:spMk id="3655" creationId="{00000000-0000-0000-0000-000000000000}"/>
          </ac:spMkLst>
        </pc:spChg>
        <pc:spChg chg="mod">
          <ac:chgData name="Habiba Adel" userId="b63ecdb2d9ba713d" providerId="LiveId" clId="{16E47147-3760-49CB-B7DF-EF36B7BD5F62}" dt="2024-10-19T11:06:13.580" v="4994" actId="2085"/>
          <ac:spMkLst>
            <pc:docMk/>
            <pc:sldMk cId="0" sldId="273"/>
            <ac:spMk id="3656" creationId="{00000000-0000-0000-0000-000000000000}"/>
          </ac:spMkLst>
        </pc:spChg>
        <pc:spChg chg="mod">
          <ac:chgData name="Habiba Adel" userId="b63ecdb2d9ba713d" providerId="LiveId" clId="{16E47147-3760-49CB-B7DF-EF36B7BD5F62}" dt="2024-10-19T11:05:53.794" v="4992" actId="208"/>
          <ac:spMkLst>
            <pc:docMk/>
            <pc:sldMk cId="0" sldId="273"/>
            <ac:spMk id="3657" creationId="{00000000-0000-0000-0000-000000000000}"/>
          </ac:spMkLst>
        </pc:spChg>
        <pc:spChg chg="mod">
          <ac:chgData name="Habiba Adel" userId="b63ecdb2d9ba713d" providerId="LiveId" clId="{16E47147-3760-49CB-B7DF-EF36B7BD5F62}" dt="2024-10-19T11:06:13.580" v="4994" actId="2085"/>
          <ac:spMkLst>
            <pc:docMk/>
            <pc:sldMk cId="0" sldId="273"/>
            <ac:spMk id="3658" creationId="{00000000-0000-0000-0000-000000000000}"/>
          </ac:spMkLst>
        </pc:spChg>
        <pc:spChg chg="mod">
          <ac:chgData name="Habiba Adel" userId="b63ecdb2d9ba713d" providerId="LiveId" clId="{16E47147-3760-49CB-B7DF-EF36B7BD5F62}" dt="2024-10-19T11:05:39.730" v="4990" actId="207"/>
          <ac:spMkLst>
            <pc:docMk/>
            <pc:sldMk cId="0" sldId="273"/>
            <ac:spMk id="3662" creationId="{00000000-0000-0000-0000-000000000000}"/>
          </ac:spMkLst>
        </pc:spChg>
        <pc:spChg chg="mod">
          <ac:chgData name="Habiba Adel" userId="b63ecdb2d9ba713d" providerId="LiveId" clId="{16E47147-3760-49CB-B7DF-EF36B7BD5F62}" dt="2024-10-19T11:05:39.730" v="4990" actId="207"/>
          <ac:spMkLst>
            <pc:docMk/>
            <pc:sldMk cId="0" sldId="273"/>
            <ac:spMk id="3663" creationId="{00000000-0000-0000-0000-000000000000}"/>
          </ac:spMkLst>
        </pc:spChg>
        <pc:spChg chg="mod">
          <ac:chgData name="Habiba Adel" userId="b63ecdb2d9ba713d" providerId="LiveId" clId="{16E47147-3760-49CB-B7DF-EF36B7BD5F62}" dt="2024-10-19T11:05:39.730" v="4990" actId="207"/>
          <ac:spMkLst>
            <pc:docMk/>
            <pc:sldMk cId="0" sldId="273"/>
            <ac:spMk id="3664" creationId="{00000000-0000-0000-0000-000000000000}"/>
          </ac:spMkLst>
        </pc:spChg>
        <pc:spChg chg="mod">
          <ac:chgData name="Habiba Adel" userId="b63ecdb2d9ba713d" providerId="LiveId" clId="{16E47147-3760-49CB-B7DF-EF36B7BD5F62}" dt="2024-10-19T11:05:37.757" v="4989" actId="207"/>
          <ac:spMkLst>
            <pc:docMk/>
            <pc:sldMk cId="0" sldId="273"/>
            <ac:spMk id="3666" creationId="{00000000-0000-0000-0000-000000000000}"/>
          </ac:spMkLst>
        </pc:spChg>
        <pc:spChg chg="mod">
          <ac:chgData name="Habiba Adel" userId="b63ecdb2d9ba713d" providerId="LiveId" clId="{16E47147-3760-49CB-B7DF-EF36B7BD5F62}" dt="2024-10-19T11:05:37.757" v="4989" actId="207"/>
          <ac:spMkLst>
            <pc:docMk/>
            <pc:sldMk cId="0" sldId="273"/>
            <ac:spMk id="3667" creationId="{00000000-0000-0000-0000-000000000000}"/>
          </ac:spMkLst>
        </pc:spChg>
        <pc:spChg chg="mod">
          <ac:chgData name="Habiba Adel" userId="b63ecdb2d9ba713d" providerId="LiveId" clId="{16E47147-3760-49CB-B7DF-EF36B7BD5F62}" dt="2024-10-19T11:05:37.757" v="4989" actId="207"/>
          <ac:spMkLst>
            <pc:docMk/>
            <pc:sldMk cId="0" sldId="273"/>
            <ac:spMk id="3668" creationId="{00000000-0000-0000-0000-000000000000}"/>
          </ac:spMkLst>
        </pc:spChg>
        <pc:grpChg chg="mod">
          <ac:chgData name="Habiba Adel" userId="b63ecdb2d9ba713d" providerId="LiveId" clId="{16E47147-3760-49CB-B7DF-EF36B7BD5F62}" dt="2024-10-19T11:05:39.730" v="4990" actId="207"/>
          <ac:grpSpMkLst>
            <pc:docMk/>
            <pc:sldMk cId="0" sldId="273"/>
            <ac:grpSpMk id="3661" creationId="{00000000-0000-0000-0000-000000000000}"/>
          </ac:grpSpMkLst>
        </pc:grpChg>
        <pc:grpChg chg="mod">
          <ac:chgData name="Habiba Adel" userId="b63ecdb2d9ba713d" providerId="LiveId" clId="{16E47147-3760-49CB-B7DF-EF36B7BD5F62}" dt="2024-10-19T11:05:37.757" v="4989" actId="207"/>
          <ac:grpSpMkLst>
            <pc:docMk/>
            <pc:sldMk cId="0" sldId="273"/>
            <ac:grpSpMk id="3665" creationId="{00000000-0000-0000-0000-000000000000}"/>
          </ac:grpSpMkLst>
        </pc:grpChg>
        <pc:cxnChg chg="mod">
          <ac:chgData name="Habiba Adel" userId="b63ecdb2d9ba713d" providerId="LiveId" clId="{16E47147-3760-49CB-B7DF-EF36B7BD5F62}" dt="2024-10-19T11:05:53.794" v="4992" actId="208"/>
          <ac:cxnSpMkLst>
            <pc:docMk/>
            <pc:sldMk cId="0" sldId="273"/>
            <ac:cxnSpMk id="3644" creationId="{00000000-0000-0000-0000-000000000000}"/>
          </ac:cxnSpMkLst>
        </pc:cxnChg>
        <pc:cxnChg chg="mod">
          <ac:chgData name="Habiba Adel" userId="b63ecdb2d9ba713d" providerId="LiveId" clId="{16E47147-3760-49CB-B7DF-EF36B7BD5F62}" dt="2024-10-19T11:05:53.794" v="4992" actId="208"/>
          <ac:cxnSpMkLst>
            <pc:docMk/>
            <pc:sldMk cId="0" sldId="273"/>
            <ac:cxnSpMk id="3645" creationId="{00000000-0000-0000-0000-000000000000}"/>
          </ac:cxnSpMkLst>
        </pc:cxnChg>
        <pc:cxnChg chg="mod">
          <ac:chgData name="Habiba Adel" userId="b63ecdb2d9ba713d" providerId="LiveId" clId="{16E47147-3760-49CB-B7DF-EF36B7BD5F62}" dt="2024-10-19T11:05:53.794" v="4992" actId="208"/>
          <ac:cxnSpMkLst>
            <pc:docMk/>
            <pc:sldMk cId="0" sldId="273"/>
            <ac:cxnSpMk id="3646" creationId="{00000000-0000-0000-0000-000000000000}"/>
          </ac:cxnSpMkLst>
        </pc:cxnChg>
        <pc:cxnChg chg="mod">
          <ac:chgData name="Habiba Adel" userId="b63ecdb2d9ba713d" providerId="LiveId" clId="{16E47147-3760-49CB-B7DF-EF36B7BD5F62}" dt="2024-10-19T11:05:53.794" v="4992" actId="208"/>
          <ac:cxnSpMkLst>
            <pc:docMk/>
            <pc:sldMk cId="0" sldId="273"/>
            <ac:cxnSpMk id="3659" creationId="{00000000-0000-0000-0000-000000000000}"/>
          </ac:cxnSpMkLst>
        </pc:cxnChg>
        <pc:cxnChg chg="mod">
          <ac:chgData name="Habiba Adel" userId="b63ecdb2d9ba713d" providerId="LiveId" clId="{16E47147-3760-49CB-B7DF-EF36B7BD5F62}" dt="2024-10-19T11:05:53.794" v="4992" actId="208"/>
          <ac:cxnSpMkLst>
            <pc:docMk/>
            <pc:sldMk cId="0" sldId="273"/>
            <ac:cxnSpMk id="3660" creationId="{00000000-0000-0000-0000-000000000000}"/>
          </ac:cxnSpMkLst>
        </pc:cxnChg>
      </pc:sldChg>
      <pc:sldChg chg="addSp delSp modSp mod">
        <pc:chgData name="Habiba Adel" userId="b63ecdb2d9ba713d" providerId="LiveId" clId="{16E47147-3760-49CB-B7DF-EF36B7BD5F62}" dt="2024-10-19T12:08:36.032" v="5539" actId="478"/>
        <pc:sldMkLst>
          <pc:docMk/>
          <pc:sldMk cId="2439728960" sldId="340"/>
        </pc:sldMkLst>
        <pc:spChg chg="add mod">
          <ac:chgData name="Habiba Adel" userId="b63ecdb2d9ba713d" providerId="LiveId" clId="{16E47147-3760-49CB-B7DF-EF36B7BD5F62}" dt="2024-10-19T05:41:26.321" v="2088" actId="207"/>
          <ac:spMkLst>
            <pc:docMk/>
            <pc:sldMk cId="2439728960" sldId="340"/>
            <ac:spMk id="2" creationId="{83E086D3-06C0-8210-305F-B078AB246A95}"/>
          </ac:spMkLst>
        </pc:spChg>
        <pc:spChg chg="mod">
          <ac:chgData name="Habiba Adel" userId="b63ecdb2d9ba713d" providerId="LiveId" clId="{16E47147-3760-49CB-B7DF-EF36B7BD5F62}" dt="2024-10-19T05:41:22.789" v="2087" actId="207"/>
          <ac:spMkLst>
            <pc:docMk/>
            <pc:sldMk cId="2439728960" sldId="340"/>
            <ac:spMk id="3245" creationId="{00000000-0000-0000-0000-000000000000}"/>
          </ac:spMkLst>
        </pc:spChg>
        <pc:spChg chg="del">
          <ac:chgData name="Habiba Adel" userId="b63ecdb2d9ba713d" providerId="LiveId" clId="{16E47147-3760-49CB-B7DF-EF36B7BD5F62}" dt="2024-10-19T12:08:32.296" v="5537" actId="478"/>
          <ac:spMkLst>
            <pc:docMk/>
            <pc:sldMk cId="2439728960" sldId="340"/>
            <ac:spMk id="3249" creationId="{00000000-0000-0000-0000-000000000000}"/>
          </ac:spMkLst>
        </pc:spChg>
        <pc:spChg chg="del">
          <ac:chgData name="Habiba Adel" userId="b63ecdb2d9ba713d" providerId="LiveId" clId="{16E47147-3760-49CB-B7DF-EF36B7BD5F62}" dt="2024-10-19T12:08:36.032" v="5539" actId="478"/>
          <ac:spMkLst>
            <pc:docMk/>
            <pc:sldMk cId="2439728960" sldId="340"/>
            <ac:spMk id="3273" creationId="{00000000-0000-0000-0000-000000000000}"/>
          </ac:spMkLst>
        </pc:spChg>
        <pc:cxnChg chg="del">
          <ac:chgData name="Habiba Adel" userId="b63ecdb2d9ba713d" providerId="LiveId" clId="{16E47147-3760-49CB-B7DF-EF36B7BD5F62}" dt="2024-10-19T12:08:34.871" v="5538" actId="478"/>
          <ac:cxnSpMkLst>
            <pc:docMk/>
            <pc:sldMk cId="2439728960" sldId="340"/>
            <ac:cxnSpMk id="3272" creationId="{00000000-0000-0000-0000-000000000000}"/>
          </ac:cxnSpMkLst>
        </pc:cxnChg>
      </pc:sldChg>
      <pc:sldChg chg="modSp mod">
        <pc:chgData name="Habiba Adel" userId="b63ecdb2d9ba713d" providerId="LiveId" clId="{16E47147-3760-49CB-B7DF-EF36B7BD5F62}" dt="2024-10-19T05:51:30.353" v="2110" actId="12"/>
        <pc:sldMkLst>
          <pc:docMk/>
          <pc:sldMk cId="1594424168" sldId="341"/>
        </pc:sldMkLst>
        <pc:spChg chg="mod">
          <ac:chgData name="Habiba Adel" userId="b63ecdb2d9ba713d" providerId="LiveId" clId="{16E47147-3760-49CB-B7DF-EF36B7BD5F62}" dt="2024-10-19T05:51:30.353" v="2110" actId="12"/>
          <ac:spMkLst>
            <pc:docMk/>
            <pc:sldMk cId="1594424168" sldId="341"/>
            <ac:spMk id="4" creationId="{33F77A66-0B72-429F-3FC7-2B92DFA16CE9}"/>
          </ac:spMkLst>
        </pc:spChg>
        <pc:spChg chg="mod">
          <ac:chgData name="Habiba Adel" userId="b63ecdb2d9ba713d" providerId="LiveId" clId="{16E47147-3760-49CB-B7DF-EF36B7BD5F62}" dt="2024-10-19T05:51:17.130" v="2107" actId="207"/>
          <ac:spMkLst>
            <pc:docMk/>
            <pc:sldMk cId="1594424168" sldId="341"/>
            <ac:spMk id="4046" creationId="{00000000-0000-0000-0000-000000000000}"/>
          </ac:spMkLst>
        </pc:spChg>
        <pc:spChg chg="mod">
          <ac:chgData name="Habiba Adel" userId="b63ecdb2d9ba713d" providerId="LiveId" clId="{16E47147-3760-49CB-B7DF-EF36B7BD5F62}" dt="2024-10-19T05:51:21.273" v="2109" actId="208"/>
          <ac:spMkLst>
            <pc:docMk/>
            <pc:sldMk cId="1594424168" sldId="341"/>
            <ac:spMk id="4083" creationId="{00000000-0000-0000-0000-000000000000}"/>
          </ac:spMkLst>
        </pc:spChg>
        <pc:spChg chg="mod">
          <ac:chgData name="Habiba Adel" userId="b63ecdb2d9ba713d" providerId="LiveId" clId="{16E47147-3760-49CB-B7DF-EF36B7BD5F62}" dt="2024-10-19T05:51:21.273" v="2109" actId="208"/>
          <ac:spMkLst>
            <pc:docMk/>
            <pc:sldMk cId="1594424168" sldId="341"/>
            <ac:spMk id="4084" creationId="{00000000-0000-0000-0000-000000000000}"/>
          </ac:spMkLst>
        </pc:spChg>
        <pc:spChg chg="mod">
          <ac:chgData name="Habiba Adel" userId="b63ecdb2d9ba713d" providerId="LiveId" clId="{16E47147-3760-49CB-B7DF-EF36B7BD5F62}" dt="2024-10-19T05:51:21.273" v="2109" actId="208"/>
          <ac:spMkLst>
            <pc:docMk/>
            <pc:sldMk cId="1594424168" sldId="341"/>
            <ac:spMk id="4085" creationId="{00000000-0000-0000-0000-000000000000}"/>
          </ac:spMkLst>
        </pc:spChg>
        <pc:spChg chg="mod">
          <ac:chgData name="Habiba Adel" userId="b63ecdb2d9ba713d" providerId="LiveId" clId="{16E47147-3760-49CB-B7DF-EF36B7BD5F62}" dt="2024-10-19T05:51:21.273" v="2109" actId="208"/>
          <ac:spMkLst>
            <pc:docMk/>
            <pc:sldMk cId="1594424168" sldId="341"/>
            <ac:spMk id="4086" creationId="{00000000-0000-0000-0000-000000000000}"/>
          </ac:spMkLst>
        </pc:spChg>
        <pc:spChg chg="mod">
          <ac:chgData name="Habiba Adel" userId="b63ecdb2d9ba713d" providerId="LiveId" clId="{16E47147-3760-49CB-B7DF-EF36B7BD5F62}" dt="2024-10-19T05:51:21.273" v="2109" actId="208"/>
          <ac:spMkLst>
            <pc:docMk/>
            <pc:sldMk cId="1594424168" sldId="341"/>
            <ac:spMk id="4087" creationId="{00000000-0000-0000-0000-000000000000}"/>
          </ac:spMkLst>
        </pc:spChg>
        <pc:grpChg chg="mod">
          <ac:chgData name="Habiba Adel" userId="b63ecdb2d9ba713d" providerId="LiveId" clId="{16E47147-3760-49CB-B7DF-EF36B7BD5F62}" dt="2024-10-19T05:51:19.710" v="2108" actId="207"/>
          <ac:grpSpMkLst>
            <pc:docMk/>
            <pc:sldMk cId="1594424168" sldId="341"/>
            <ac:grpSpMk id="4082" creationId="{00000000-0000-0000-0000-000000000000}"/>
          </ac:grpSpMkLst>
        </pc:grpChg>
      </pc:sldChg>
      <pc:sldChg chg="del">
        <pc:chgData name="Habiba Adel" userId="b63ecdb2d9ba713d" providerId="LiveId" clId="{16E47147-3760-49CB-B7DF-EF36B7BD5F62}" dt="2024-10-19T05:27:00.987" v="1963" actId="47"/>
        <pc:sldMkLst>
          <pc:docMk/>
          <pc:sldMk cId="706586735" sldId="342"/>
        </pc:sldMkLst>
      </pc:sldChg>
      <pc:sldChg chg="addSp delSp modSp del mod ord">
        <pc:chgData name="Habiba Adel" userId="b63ecdb2d9ba713d" providerId="LiveId" clId="{16E47147-3760-49CB-B7DF-EF36B7BD5F62}" dt="2024-10-18T10:50:52.424" v="1491" actId="47"/>
        <pc:sldMkLst>
          <pc:docMk/>
          <pc:sldMk cId="4095980595" sldId="343"/>
        </pc:sldMkLst>
        <pc:spChg chg="mod">
          <ac:chgData name="Habiba Adel" userId="b63ecdb2d9ba713d" providerId="LiveId" clId="{16E47147-3760-49CB-B7DF-EF36B7BD5F62}" dt="2024-10-18T10:00:35.260" v="1046"/>
          <ac:spMkLst>
            <pc:docMk/>
            <pc:sldMk cId="4095980595" sldId="343"/>
            <ac:spMk id="5" creationId="{C6303AF5-7F49-BB29-6284-3B2336D83F81}"/>
          </ac:spMkLst>
        </pc:spChg>
        <pc:spChg chg="mod">
          <ac:chgData name="Habiba Adel" userId="b63ecdb2d9ba713d" providerId="LiveId" clId="{16E47147-3760-49CB-B7DF-EF36B7BD5F62}" dt="2024-10-18T10:00:36.691" v="1051" actId="404"/>
          <ac:spMkLst>
            <pc:docMk/>
            <pc:sldMk cId="4095980595" sldId="343"/>
            <ac:spMk id="8" creationId="{11B487DF-D495-6FCD-C458-980E1228544F}"/>
          </ac:spMkLst>
        </pc:spChg>
        <pc:cxnChg chg="add del">
          <ac:chgData name="Habiba Adel" userId="b63ecdb2d9ba713d" providerId="LiveId" clId="{16E47147-3760-49CB-B7DF-EF36B7BD5F62}" dt="2024-10-18T10:00:35.440" v="1047" actId="478"/>
          <ac:cxnSpMkLst>
            <pc:docMk/>
            <pc:sldMk cId="4095980595" sldId="343"/>
            <ac:cxnSpMk id="23" creationId="{59815DD4-BACE-E15A-E531-6CC5A763FBFA}"/>
          </ac:cxnSpMkLst>
        </pc:cxnChg>
        <pc:cxnChg chg="add del">
          <ac:chgData name="Habiba Adel" userId="b63ecdb2d9ba713d" providerId="LiveId" clId="{16E47147-3760-49CB-B7DF-EF36B7BD5F62}" dt="2024-10-18T10:00:35.663" v="1048" actId="478"/>
          <ac:cxnSpMkLst>
            <pc:docMk/>
            <pc:sldMk cId="4095980595" sldId="343"/>
            <ac:cxnSpMk id="24" creationId="{703F5AB6-6EF7-BA71-6EFC-EAAA971B5FED}"/>
          </ac:cxnSpMkLst>
        </pc:cxnChg>
      </pc:sldChg>
      <pc:sldChg chg="addSp modSp mod ord">
        <pc:chgData name="Habiba Adel" userId="b63ecdb2d9ba713d" providerId="LiveId" clId="{16E47147-3760-49CB-B7DF-EF36B7BD5F62}" dt="2024-10-19T10:56:21.120" v="4777"/>
        <pc:sldMkLst>
          <pc:docMk/>
          <pc:sldMk cId="37660092" sldId="345"/>
        </pc:sldMkLst>
        <pc:spChg chg="mod">
          <ac:chgData name="Habiba Adel" userId="b63ecdb2d9ba713d" providerId="LiveId" clId="{16E47147-3760-49CB-B7DF-EF36B7BD5F62}" dt="2024-10-19T10:56:19.803" v="4776" actId="1076"/>
          <ac:spMkLst>
            <pc:docMk/>
            <pc:sldMk cId="37660092" sldId="345"/>
            <ac:spMk id="2" creationId="{1E1519AD-40DB-01D8-E0CC-2D2F12D1F2D7}"/>
          </ac:spMkLst>
        </pc:spChg>
        <pc:spChg chg="add mod">
          <ac:chgData name="Habiba Adel" userId="b63ecdb2d9ba713d" providerId="LiveId" clId="{16E47147-3760-49CB-B7DF-EF36B7BD5F62}" dt="2024-10-19T10:56:21.120" v="4777"/>
          <ac:spMkLst>
            <pc:docMk/>
            <pc:sldMk cId="37660092" sldId="345"/>
            <ac:spMk id="4" creationId="{328E6F45-BB3C-1BC3-F993-38550D01F00E}"/>
          </ac:spMkLst>
        </pc:spChg>
        <pc:graphicFrameChg chg="mod modGraphic">
          <ac:chgData name="Habiba Adel" userId="b63ecdb2d9ba713d" providerId="LiveId" clId="{16E47147-3760-49CB-B7DF-EF36B7BD5F62}" dt="2024-10-19T10:26:27.633" v="4544" actId="14100"/>
          <ac:graphicFrameMkLst>
            <pc:docMk/>
            <pc:sldMk cId="37660092" sldId="345"/>
            <ac:graphicFrameMk id="3" creationId="{E0908611-3201-7732-D2CD-5ED07121E09C}"/>
          </ac:graphicFrameMkLst>
        </pc:graphicFrameChg>
      </pc:sldChg>
      <pc:sldChg chg="del ord">
        <pc:chgData name="Habiba Adel" userId="b63ecdb2d9ba713d" providerId="LiveId" clId="{16E47147-3760-49CB-B7DF-EF36B7BD5F62}" dt="2024-10-19T07:38:41.928" v="3158" actId="47"/>
        <pc:sldMkLst>
          <pc:docMk/>
          <pc:sldMk cId="370958438" sldId="346"/>
        </pc:sldMkLst>
      </pc:sldChg>
      <pc:sldChg chg="addSp modSp mod">
        <pc:chgData name="Habiba Adel" userId="b63ecdb2d9ba713d" providerId="LiveId" clId="{16E47147-3760-49CB-B7DF-EF36B7BD5F62}" dt="2024-10-19T11:07:11.306" v="5002" actId="1076"/>
        <pc:sldMkLst>
          <pc:docMk/>
          <pc:sldMk cId="2635788376" sldId="347"/>
        </pc:sldMkLst>
        <pc:spChg chg="add mod">
          <ac:chgData name="Habiba Adel" userId="b63ecdb2d9ba713d" providerId="LiveId" clId="{16E47147-3760-49CB-B7DF-EF36B7BD5F62}" dt="2024-10-19T11:06:23.498" v="4995"/>
          <ac:spMkLst>
            <pc:docMk/>
            <pc:sldMk cId="2635788376" sldId="347"/>
            <ac:spMk id="2" creationId="{32E150B9-3A6C-C862-B65C-3DBF272EA5E3}"/>
          </ac:spMkLst>
        </pc:spChg>
        <pc:spChg chg="mod">
          <ac:chgData name="Habiba Adel" userId="b63ecdb2d9ba713d" providerId="LiveId" clId="{16E47147-3760-49CB-B7DF-EF36B7BD5F62}" dt="2024-10-19T11:07:11.306" v="5002" actId="1076"/>
          <ac:spMkLst>
            <pc:docMk/>
            <pc:sldMk cId="2635788376" sldId="347"/>
            <ac:spMk id="3633" creationId="{00000000-0000-0000-0000-000000000000}"/>
          </ac:spMkLst>
        </pc:spChg>
        <pc:spChg chg="mod">
          <ac:chgData name="Habiba Adel" userId="b63ecdb2d9ba713d" providerId="LiveId" clId="{16E47147-3760-49CB-B7DF-EF36B7BD5F62}" dt="2024-10-19T11:07:11.306" v="5002" actId="1076"/>
          <ac:spMkLst>
            <pc:docMk/>
            <pc:sldMk cId="2635788376" sldId="347"/>
            <ac:spMk id="3635" creationId="{00000000-0000-0000-0000-000000000000}"/>
          </ac:spMkLst>
        </pc:spChg>
        <pc:spChg chg="mod">
          <ac:chgData name="Habiba Adel" userId="b63ecdb2d9ba713d" providerId="LiveId" clId="{16E47147-3760-49CB-B7DF-EF36B7BD5F62}" dt="2024-10-19T11:07:11.306" v="5002" actId="1076"/>
          <ac:spMkLst>
            <pc:docMk/>
            <pc:sldMk cId="2635788376" sldId="347"/>
            <ac:spMk id="3637" creationId="{00000000-0000-0000-0000-000000000000}"/>
          </ac:spMkLst>
        </pc:spChg>
        <pc:spChg chg="mod">
          <ac:chgData name="Habiba Adel" userId="b63ecdb2d9ba713d" providerId="LiveId" clId="{16E47147-3760-49CB-B7DF-EF36B7BD5F62}" dt="2024-10-19T11:07:11.306" v="5002" actId="1076"/>
          <ac:spMkLst>
            <pc:docMk/>
            <pc:sldMk cId="2635788376" sldId="347"/>
            <ac:spMk id="3639" creationId="{00000000-0000-0000-0000-000000000000}"/>
          </ac:spMkLst>
        </pc:spChg>
        <pc:spChg chg="mod">
          <ac:chgData name="Habiba Adel" userId="b63ecdb2d9ba713d" providerId="LiveId" clId="{16E47147-3760-49CB-B7DF-EF36B7BD5F62}" dt="2024-10-19T11:07:11.306" v="5002" actId="1076"/>
          <ac:spMkLst>
            <pc:docMk/>
            <pc:sldMk cId="2635788376" sldId="347"/>
            <ac:spMk id="3647" creationId="{00000000-0000-0000-0000-000000000000}"/>
          </ac:spMkLst>
        </pc:spChg>
        <pc:spChg chg="mod">
          <ac:chgData name="Habiba Adel" userId="b63ecdb2d9ba713d" providerId="LiveId" clId="{16E47147-3760-49CB-B7DF-EF36B7BD5F62}" dt="2024-10-19T11:07:11.306" v="5002" actId="1076"/>
          <ac:spMkLst>
            <pc:docMk/>
            <pc:sldMk cId="2635788376" sldId="347"/>
            <ac:spMk id="3648" creationId="{00000000-0000-0000-0000-000000000000}"/>
          </ac:spMkLst>
        </pc:spChg>
        <pc:spChg chg="mod">
          <ac:chgData name="Habiba Adel" userId="b63ecdb2d9ba713d" providerId="LiveId" clId="{16E47147-3760-49CB-B7DF-EF36B7BD5F62}" dt="2024-10-19T11:07:11.306" v="5002" actId="1076"/>
          <ac:spMkLst>
            <pc:docMk/>
            <pc:sldMk cId="2635788376" sldId="347"/>
            <ac:spMk id="3649" creationId="{00000000-0000-0000-0000-000000000000}"/>
          </ac:spMkLst>
        </pc:spChg>
        <pc:spChg chg="mod">
          <ac:chgData name="Habiba Adel" userId="b63ecdb2d9ba713d" providerId="LiveId" clId="{16E47147-3760-49CB-B7DF-EF36B7BD5F62}" dt="2024-10-19T11:07:11.306" v="5002" actId="1076"/>
          <ac:spMkLst>
            <pc:docMk/>
            <pc:sldMk cId="2635788376" sldId="347"/>
            <ac:spMk id="3650" creationId="{00000000-0000-0000-0000-000000000000}"/>
          </ac:spMkLst>
        </pc:spChg>
        <pc:spChg chg="mod">
          <ac:chgData name="Habiba Adel" userId="b63ecdb2d9ba713d" providerId="LiveId" clId="{16E47147-3760-49CB-B7DF-EF36B7BD5F62}" dt="2024-10-19T11:07:11.306" v="5002" actId="1076"/>
          <ac:spMkLst>
            <pc:docMk/>
            <pc:sldMk cId="2635788376" sldId="347"/>
            <ac:spMk id="3653" creationId="{00000000-0000-0000-0000-000000000000}"/>
          </ac:spMkLst>
        </pc:spChg>
        <pc:spChg chg="mod">
          <ac:chgData name="Habiba Adel" userId="b63ecdb2d9ba713d" providerId="LiveId" clId="{16E47147-3760-49CB-B7DF-EF36B7BD5F62}" dt="2024-10-19T11:07:11.306" v="5002" actId="1076"/>
          <ac:spMkLst>
            <pc:docMk/>
            <pc:sldMk cId="2635788376" sldId="347"/>
            <ac:spMk id="3654" creationId="{00000000-0000-0000-0000-000000000000}"/>
          </ac:spMkLst>
        </pc:spChg>
        <pc:spChg chg="mod">
          <ac:chgData name="Habiba Adel" userId="b63ecdb2d9ba713d" providerId="LiveId" clId="{16E47147-3760-49CB-B7DF-EF36B7BD5F62}" dt="2024-10-19T11:07:11.306" v="5002" actId="1076"/>
          <ac:spMkLst>
            <pc:docMk/>
            <pc:sldMk cId="2635788376" sldId="347"/>
            <ac:spMk id="3657" creationId="{00000000-0000-0000-0000-000000000000}"/>
          </ac:spMkLst>
        </pc:spChg>
        <pc:spChg chg="mod">
          <ac:chgData name="Habiba Adel" userId="b63ecdb2d9ba713d" providerId="LiveId" clId="{16E47147-3760-49CB-B7DF-EF36B7BD5F62}" dt="2024-10-19T11:07:11.306" v="5002" actId="1076"/>
          <ac:spMkLst>
            <pc:docMk/>
            <pc:sldMk cId="2635788376" sldId="347"/>
            <ac:spMk id="3658" creationId="{00000000-0000-0000-0000-000000000000}"/>
          </ac:spMkLst>
        </pc:spChg>
        <pc:spChg chg="mod">
          <ac:chgData name="Habiba Adel" userId="b63ecdb2d9ba713d" providerId="LiveId" clId="{16E47147-3760-49CB-B7DF-EF36B7BD5F62}" dt="2024-10-19T11:06:33.148" v="4997" actId="207"/>
          <ac:spMkLst>
            <pc:docMk/>
            <pc:sldMk cId="2635788376" sldId="347"/>
            <ac:spMk id="3662" creationId="{00000000-0000-0000-0000-000000000000}"/>
          </ac:spMkLst>
        </pc:spChg>
        <pc:spChg chg="mod">
          <ac:chgData name="Habiba Adel" userId="b63ecdb2d9ba713d" providerId="LiveId" clId="{16E47147-3760-49CB-B7DF-EF36B7BD5F62}" dt="2024-10-19T11:06:33.148" v="4997" actId="207"/>
          <ac:spMkLst>
            <pc:docMk/>
            <pc:sldMk cId="2635788376" sldId="347"/>
            <ac:spMk id="3663" creationId="{00000000-0000-0000-0000-000000000000}"/>
          </ac:spMkLst>
        </pc:spChg>
        <pc:spChg chg="mod">
          <ac:chgData name="Habiba Adel" userId="b63ecdb2d9ba713d" providerId="LiveId" clId="{16E47147-3760-49CB-B7DF-EF36B7BD5F62}" dt="2024-10-19T11:06:33.148" v="4997" actId="207"/>
          <ac:spMkLst>
            <pc:docMk/>
            <pc:sldMk cId="2635788376" sldId="347"/>
            <ac:spMk id="3664" creationId="{00000000-0000-0000-0000-000000000000}"/>
          </ac:spMkLst>
        </pc:spChg>
        <pc:spChg chg="mod">
          <ac:chgData name="Habiba Adel" userId="b63ecdb2d9ba713d" providerId="LiveId" clId="{16E47147-3760-49CB-B7DF-EF36B7BD5F62}" dt="2024-10-19T11:06:31.506" v="4996" actId="207"/>
          <ac:spMkLst>
            <pc:docMk/>
            <pc:sldMk cId="2635788376" sldId="347"/>
            <ac:spMk id="3666" creationId="{00000000-0000-0000-0000-000000000000}"/>
          </ac:spMkLst>
        </pc:spChg>
        <pc:spChg chg="mod">
          <ac:chgData name="Habiba Adel" userId="b63ecdb2d9ba713d" providerId="LiveId" clId="{16E47147-3760-49CB-B7DF-EF36B7BD5F62}" dt="2024-10-19T11:06:31.506" v="4996" actId="207"/>
          <ac:spMkLst>
            <pc:docMk/>
            <pc:sldMk cId="2635788376" sldId="347"/>
            <ac:spMk id="3667" creationId="{00000000-0000-0000-0000-000000000000}"/>
          </ac:spMkLst>
        </pc:spChg>
        <pc:spChg chg="mod">
          <ac:chgData name="Habiba Adel" userId="b63ecdb2d9ba713d" providerId="LiveId" clId="{16E47147-3760-49CB-B7DF-EF36B7BD5F62}" dt="2024-10-19T11:06:31.506" v="4996" actId="207"/>
          <ac:spMkLst>
            <pc:docMk/>
            <pc:sldMk cId="2635788376" sldId="347"/>
            <ac:spMk id="3668" creationId="{00000000-0000-0000-0000-000000000000}"/>
          </ac:spMkLst>
        </pc:spChg>
        <pc:grpChg chg="mod">
          <ac:chgData name="Habiba Adel" userId="b63ecdb2d9ba713d" providerId="LiveId" clId="{16E47147-3760-49CB-B7DF-EF36B7BD5F62}" dt="2024-10-19T11:06:33.148" v="4997" actId="207"/>
          <ac:grpSpMkLst>
            <pc:docMk/>
            <pc:sldMk cId="2635788376" sldId="347"/>
            <ac:grpSpMk id="3661" creationId="{00000000-0000-0000-0000-000000000000}"/>
          </ac:grpSpMkLst>
        </pc:grpChg>
        <pc:grpChg chg="mod">
          <ac:chgData name="Habiba Adel" userId="b63ecdb2d9ba713d" providerId="LiveId" clId="{16E47147-3760-49CB-B7DF-EF36B7BD5F62}" dt="2024-10-19T11:06:31.506" v="4996" actId="207"/>
          <ac:grpSpMkLst>
            <pc:docMk/>
            <pc:sldMk cId="2635788376" sldId="347"/>
            <ac:grpSpMk id="3665" creationId="{00000000-0000-0000-0000-000000000000}"/>
          </ac:grpSpMkLst>
        </pc:grpChg>
        <pc:cxnChg chg="mod">
          <ac:chgData name="Habiba Adel" userId="b63ecdb2d9ba713d" providerId="LiveId" clId="{16E47147-3760-49CB-B7DF-EF36B7BD5F62}" dt="2024-10-19T11:07:11.306" v="5002" actId="1076"/>
          <ac:cxnSpMkLst>
            <pc:docMk/>
            <pc:sldMk cId="2635788376" sldId="347"/>
            <ac:cxnSpMk id="3644" creationId="{00000000-0000-0000-0000-000000000000}"/>
          </ac:cxnSpMkLst>
        </pc:cxnChg>
        <pc:cxnChg chg="mod">
          <ac:chgData name="Habiba Adel" userId="b63ecdb2d9ba713d" providerId="LiveId" clId="{16E47147-3760-49CB-B7DF-EF36B7BD5F62}" dt="2024-10-19T11:07:11.306" v="5002" actId="1076"/>
          <ac:cxnSpMkLst>
            <pc:docMk/>
            <pc:sldMk cId="2635788376" sldId="347"/>
            <ac:cxnSpMk id="3645" creationId="{00000000-0000-0000-0000-000000000000}"/>
          </ac:cxnSpMkLst>
        </pc:cxnChg>
        <pc:cxnChg chg="mod">
          <ac:chgData name="Habiba Adel" userId="b63ecdb2d9ba713d" providerId="LiveId" clId="{16E47147-3760-49CB-B7DF-EF36B7BD5F62}" dt="2024-10-19T11:07:11.306" v="5002" actId="1076"/>
          <ac:cxnSpMkLst>
            <pc:docMk/>
            <pc:sldMk cId="2635788376" sldId="347"/>
            <ac:cxnSpMk id="3646" creationId="{00000000-0000-0000-0000-000000000000}"/>
          </ac:cxnSpMkLst>
        </pc:cxnChg>
      </pc:sldChg>
      <pc:sldChg chg="addSp modSp mod">
        <pc:chgData name="Habiba Adel" userId="b63ecdb2d9ba713d" providerId="LiveId" clId="{16E47147-3760-49CB-B7DF-EF36B7BD5F62}" dt="2024-10-19T11:19:06.018" v="5121" actId="20577"/>
        <pc:sldMkLst>
          <pc:docMk/>
          <pc:sldMk cId="294009942" sldId="348"/>
        </pc:sldMkLst>
        <pc:spChg chg="mod">
          <ac:chgData name="Habiba Adel" userId="b63ecdb2d9ba713d" providerId="LiveId" clId="{16E47147-3760-49CB-B7DF-EF36B7BD5F62}" dt="2024-10-19T11:07:35.844" v="5007" actId="2085"/>
          <ac:spMkLst>
            <pc:docMk/>
            <pc:sldMk cId="294009942" sldId="348"/>
            <ac:spMk id="2" creationId="{78A79996-1DD1-5915-F1C3-C5EA63A9794D}"/>
          </ac:spMkLst>
        </pc:spChg>
        <pc:spChg chg="add mod">
          <ac:chgData name="Habiba Adel" userId="b63ecdb2d9ba713d" providerId="LiveId" clId="{16E47147-3760-49CB-B7DF-EF36B7BD5F62}" dt="2024-10-19T11:19:06.018" v="5121" actId="20577"/>
          <ac:spMkLst>
            <pc:docMk/>
            <pc:sldMk cId="294009942" sldId="348"/>
            <ac:spMk id="3" creationId="{2E12DDE8-1B29-23FC-9399-6008E96BDA69}"/>
          </ac:spMkLst>
        </pc:spChg>
        <pc:spChg chg="mod">
          <ac:chgData name="Habiba Adel" userId="b63ecdb2d9ba713d" providerId="LiveId" clId="{16E47147-3760-49CB-B7DF-EF36B7BD5F62}" dt="2024-10-19T11:09:52.864" v="5027"/>
          <ac:spMkLst>
            <pc:docMk/>
            <pc:sldMk cId="294009942" sldId="348"/>
            <ac:spMk id="4" creationId="{BCFAFE2D-66FA-3279-C5BF-9B377E8F3A57}"/>
          </ac:spMkLst>
        </pc:spChg>
      </pc:sldChg>
      <pc:sldChg chg="modSp del mod ord">
        <pc:chgData name="Habiba Adel" userId="b63ecdb2d9ba713d" providerId="LiveId" clId="{16E47147-3760-49CB-B7DF-EF36B7BD5F62}" dt="2024-10-19T08:09:49.330" v="3583" actId="47"/>
        <pc:sldMkLst>
          <pc:docMk/>
          <pc:sldMk cId="3314133459" sldId="349"/>
        </pc:sldMkLst>
        <pc:spChg chg="mod">
          <ac:chgData name="Habiba Adel" userId="b63ecdb2d9ba713d" providerId="LiveId" clId="{16E47147-3760-49CB-B7DF-EF36B7BD5F62}" dt="2024-10-19T05:43:04.170" v="2100" actId="1076"/>
          <ac:spMkLst>
            <pc:docMk/>
            <pc:sldMk cId="3314133459" sldId="349"/>
            <ac:spMk id="2" creationId="{FC657C59-D377-53E8-BE70-3F1AB2A1E5F8}"/>
          </ac:spMkLst>
        </pc:spChg>
        <pc:spChg chg="mod">
          <ac:chgData name="Habiba Adel" userId="b63ecdb2d9ba713d" providerId="LiveId" clId="{16E47147-3760-49CB-B7DF-EF36B7BD5F62}" dt="2024-10-19T05:43:05.967" v="2101" actId="207"/>
          <ac:spMkLst>
            <pc:docMk/>
            <pc:sldMk cId="3314133459" sldId="349"/>
            <ac:spMk id="5" creationId="{1912EA42-2CF2-DDF1-EEE4-5CB1912C6567}"/>
          </ac:spMkLst>
        </pc:spChg>
        <pc:spChg chg="mod">
          <ac:chgData name="Habiba Adel" userId="b63ecdb2d9ba713d" providerId="LiveId" clId="{16E47147-3760-49CB-B7DF-EF36B7BD5F62}" dt="2024-10-19T05:43:10.293" v="2102" actId="207"/>
          <ac:spMkLst>
            <pc:docMk/>
            <pc:sldMk cId="3314133459" sldId="349"/>
            <ac:spMk id="6" creationId="{99C37FDA-6878-0CC7-70D6-CC8F4C85DD9D}"/>
          </ac:spMkLst>
        </pc:spChg>
      </pc:sldChg>
      <pc:sldChg chg="delSp modSp add mod ord">
        <pc:chgData name="Habiba Adel" userId="b63ecdb2d9ba713d" providerId="LiveId" clId="{16E47147-3760-49CB-B7DF-EF36B7BD5F62}" dt="2024-10-19T05:34:58.043" v="2009" actId="207"/>
        <pc:sldMkLst>
          <pc:docMk/>
          <pc:sldMk cId="1514134211" sldId="350"/>
        </pc:sldMkLst>
        <pc:spChg chg="mod">
          <ac:chgData name="Habiba Adel" userId="b63ecdb2d9ba713d" providerId="LiveId" clId="{16E47147-3760-49CB-B7DF-EF36B7BD5F62}" dt="2024-10-19T05:34:52.677" v="2007" actId="207"/>
          <ac:spMkLst>
            <pc:docMk/>
            <pc:sldMk cId="1514134211" sldId="350"/>
            <ac:spMk id="3461" creationId="{F280BAA4-B3F1-579A-2697-BB7F5DD3745F}"/>
          </ac:spMkLst>
        </pc:spChg>
        <pc:spChg chg="mod">
          <ac:chgData name="Habiba Adel" userId="b63ecdb2d9ba713d" providerId="LiveId" clId="{16E47147-3760-49CB-B7DF-EF36B7BD5F62}" dt="2024-10-19T05:34:55.250" v="2008" actId="207"/>
          <ac:spMkLst>
            <pc:docMk/>
            <pc:sldMk cId="1514134211" sldId="350"/>
            <ac:spMk id="3463" creationId="{CB49BB16-FF80-0AE2-E8B7-AC9B408935DA}"/>
          </ac:spMkLst>
        </pc:spChg>
        <pc:spChg chg="mod">
          <ac:chgData name="Habiba Adel" userId="b63ecdb2d9ba713d" providerId="LiveId" clId="{16E47147-3760-49CB-B7DF-EF36B7BD5F62}" dt="2024-10-19T05:34:55.250" v="2008" actId="207"/>
          <ac:spMkLst>
            <pc:docMk/>
            <pc:sldMk cId="1514134211" sldId="350"/>
            <ac:spMk id="3465" creationId="{11E52D09-0DDD-7DF4-4991-A55FF63749B6}"/>
          </ac:spMkLst>
        </pc:spChg>
        <pc:spChg chg="mod">
          <ac:chgData name="Habiba Adel" userId="b63ecdb2d9ba713d" providerId="LiveId" clId="{16E47147-3760-49CB-B7DF-EF36B7BD5F62}" dt="2024-10-19T05:34:55.250" v="2008" actId="207"/>
          <ac:spMkLst>
            <pc:docMk/>
            <pc:sldMk cId="1514134211" sldId="350"/>
            <ac:spMk id="3466" creationId="{D24EE762-1DC8-EC62-FDDE-BB004F067848}"/>
          </ac:spMkLst>
        </pc:spChg>
        <pc:spChg chg="mod">
          <ac:chgData name="Habiba Adel" userId="b63ecdb2d9ba713d" providerId="LiveId" clId="{16E47147-3760-49CB-B7DF-EF36B7BD5F62}" dt="2024-10-19T05:34:55.250" v="2008" actId="207"/>
          <ac:spMkLst>
            <pc:docMk/>
            <pc:sldMk cId="1514134211" sldId="350"/>
            <ac:spMk id="3467" creationId="{5553112E-9A63-9885-E594-CBD2CA5BA3D9}"/>
          </ac:spMkLst>
        </pc:spChg>
        <pc:spChg chg="mod">
          <ac:chgData name="Habiba Adel" userId="b63ecdb2d9ba713d" providerId="LiveId" clId="{16E47147-3760-49CB-B7DF-EF36B7BD5F62}" dt="2024-10-19T05:34:58.043" v="2009" actId="207"/>
          <ac:spMkLst>
            <pc:docMk/>
            <pc:sldMk cId="1514134211" sldId="350"/>
            <ac:spMk id="3469" creationId="{50AC0099-54AB-4D22-19E8-4921F1DBB065}"/>
          </ac:spMkLst>
        </pc:spChg>
        <pc:spChg chg="mod">
          <ac:chgData name="Habiba Adel" userId="b63ecdb2d9ba713d" providerId="LiveId" clId="{16E47147-3760-49CB-B7DF-EF36B7BD5F62}" dt="2024-10-19T05:34:58.043" v="2009" actId="207"/>
          <ac:spMkLst>
            <pc:docMk/>
            <pc:sldMk cId="1514134211" sldId="350"/>
            <ac:spMk id="3470" creationId="{F9FE6D1D-DCCB-7DEA-86C4-58C038CD95A7}"/>
          </ac:spMkLst>
        </pc:spChg>
        <pc:spChg chg="mod">
          <ac:chgData name="Habiba Adel" userId="b63ecdb2d9ba713d" providerId="LiveId" clId="{16E47147-3760-49CB-B7DF-EF36B7BD5F62}" dt="2024-10-19T05:34:58.043" v="2009" actId="207"/>
          <ac:spMkLst>
            <pc:docMk/>
            <pc:sldMk cId="1514134211" sldId="350"/>
            <ac:spMk id="3471" creationId="{79FE0C84-E6EF-BCF6-9879-30CD4A3B2625}"/>
          </ac:spMkLst>
        </pc:spChg>
        <pc:spChg chg="mod">
          <ac:chgData name="Habiba Adel" userId="b63ecdb2d9ba713d" providerId="LiveId" clId="{16E47147-3760-49CB-B7DF-EF36B7BD5F62}" dt="2024-10-19T05:34:58.043" v="2009" actId="207"/>
          <ac:spMkLst>
            <pc:docMk/>
            <pc:sldMk cId="1514134211" sldId="350"/>
            <ac:spMk id="3472" creationId="{CBCE8031-DAD2-6BE4-2141-E9C439352A07}"/>
          </ac:spMkLst>
        </pc:spChg>
        <pc:spChg chg="del mod">
          <ac:chgData name="Habiba Adel" userId="b63ecdb2d9ba713d" providerId="LiveId" clId="{16E47147-3760-49CB-B7DF-EF36B7BD5F62}" dt="2024-10-18T06:39:31.674" v="33" actId="478"/>
          <ac:spMkLst>
            <pc:docMk/>
            <pc:sldMk cId="1514134211" sldId="350"/>
            <ac:spMk id="3497" creationId="{E8C0DBCD-3C31-972D-123C-95ED6BC992F0}"/>
          </ac:spMkLst>
        </pc:spChg>
        <pc:grpChg chg="mod">
          <ac:chgData name="Habiba Adel" userId="b63ecdb2d9ba713d" providerId="LiveId" clId="{16E47147-3760-49CB-B7DF-EF36B7BD5F62}" dt="2024-10-19T05:34:55.250" v="2008" actId="207"/>
          <ac:grpSpMkLst>
            <pc:docMk/>
            <pc:sldMk cId="1514134211" sldId="350"/>
            <ac:grpSpMk id="3462" creationId="{F79B5D57-153B-6511-22D6-D9D4095B2E2D}"/>
          </ac:grpSpMkLst>
        </pc:grpChg>
        <pc:grpChg chg="mod">
          <ac:chgData name="Habiba Adel" userId="b63ecdb2d9ba713d" providerId="LiveId" clId="{16E47147-3760-49CB-B7DF-EF36B7BD5F62}" dt="2024-10-19T05:34:55.250" v="2008" actId="207"/>
          <ac:grpSpMkLst>
            <pc:docMk/>
            <pc:sldMk cId="1514134211" sldId="350"/>
            <ac:grpSpMk id="3464" creationId="{D8FBD551-3485-2BA5-360C-D3A7CE5ABD1E}"/>
          </ac:grpSpMkLst>
        </pc:grpChg>
        <pc:grpChg chg="mod">
          <ac:chgData name="Habiba Adel" userId="b63ecdb2d9ba713d" providerId="LiveId" clId="{16E47147-3760-49CB-B7DF-EF36B7BD5F62}" dt="2024-10-19T05:34:58.043" v="2009" actId="207"/>
          <ac:grpSpMkLst>
            <pc:docMk/>
            <pc:sldMk cId="1514134211" sldId="350"/>
            <ac:grpSpMk id="3468" creationId="{AF82A9EF-5B85-37AD-7554-56D16D4593A4}"/>
          </ac:grpSpMkLst>
        </pc:grpChg>
      </pc:sldChg>
      <pc:sldChg chg="modSp add mod ord">
        <pc:chgData name="Habiba Adel" userId="b63ecdb2d9ba713d" providerId="LiveId" clId="{16E47147-3760-49CB-B7DF-EF36B7BD5F62}" dt="2024-10-19T05:36:02.339" v="2022" actId="207"/>
        <pc:sldMkLst>
          <pc:docMk/>
          <pc:sldMk cId="2697685723" sldId="351"/>
        </pc:sldMkLst>
        <pc:spChg chg="mod">
          <ac:chgData name="Habiba Adel" userId="b63ecdb2d9ba713d" providerId="LiveId" clId="{16E47147-3760-49CB-B7DF-EF36B7BD5F62}" dt="2024-10-19T05:35:57.068" v="2021" actId="207"/>
          <ac:spMkLst>
            <pc:docMk/>
            <pc:sldMk cId="2697685723" sldId="351"/>
            <ac:spMk id="4" creationId="{DE238073-2EA6-5C6D-BA11-47AA217FD103}"/>
          </ac:spMkLst>
        </pc:spChg>
        <pc:spChg chg="mod">
          <ac:chgData name="Habiba Adel" userId="b63ecdb2d9ba713d" providerId="LiveId" clId="{16E47147-3760-49CB-B7DF-EF36B7BD5F62}" dt="2024-10-18T09:37:18.472" v="598" actId="313"/>
          <ac:spMkLst>
            <pc:docMk/>
            <pc:sldMk cId="2697685723" sldId="351"/>
            <ac:spMk id="2936" creationId="{6CBC6C9E-81A0-3943-1445-A73A371D1730}"/>
          </ac:spMkLst>
        </pc:spChg>
        <pc:spChg chg="mod">
          <ac:chgData name="Habiba Adel" userId="b63ecdb2d9ba713d" providerId="LiveId" clId="{16E47147-3760-49CB-B7DF-EF36B7BD5F62}" dt="2024-10-19T05:36:02.339" v="2022" actId="207"/>
          <ac:spMkLst>
            <pc:docMk/>
            <pc:sldMk cId="2697685723" sldId="351"/>
            <ac:spMk id="2937" creationId="{CAD2A06B-2E43-4D38-7B66-BB9536462253}"/>
          </ac:spMkLst>
        </pc:spChg>
        <pc:spChg chg="mod">
          <ac:chgData name="Habiba Adel" userId="b63ecdb2d9ba713d" providerId="LiveId" clId="{16E47147-3760-49CB-B7DF-EF36B7BD5F62}" dt="2024-10-19T05:36:02.339" v="2022" actId="207"/>
          <ac:spMkLst>
            <pc:docMk/>
            <pc:sldMk cId="2697685723" sldId="351"/>
            <ac:spMk id="2938" creationId="{CAAD6E8E-D3EE-DCCE-14D0-6ADD7F338F17}"/>
          </ac:spMkLst>
        </pc:spChg>
        <pc:spChg chg="mod">
          <ac:chgData name="Habiba Adel" userId="b63ecdb2d9ba713d" providerId="LiveId" clId="{16E47147-3760-49CB-B7DF-EF36B7BD5F62}" dt="2024-10-19T05:36:02.339" v="2022" actId="207"/>
          <ac:spMkLst>
            <pc:docMk/>
            <pc:sldMk cId="2697685723" sldId="351"/>
            <ac:spMk id="2939" creationId="{55C71C09-182B-2570-3AE0-62E4BE51F635}"/>
          </ac:spMkLst>
        </pc:spChg>
        <pc:spChg chg="mod">
          <ac:chgData name="Habiba Adel" userId="b63ecdb2d9ba713d" providerId="LiveId" clId="{16E47147-3760-49CB-B7DF-EF36B7BD5F62}" dt="2024-10-18T07:57:11.681" v="67" actId="1076"/>
          <ac:spMkLst>
            <pc:docMk/>
            <pc:sldMk cId="2697685723" sldId="351"/>
            <ac:spMk id="3240" creationId="{AA079804-5884-E6A7-D6B9-2084419A466A}"/>
          </ac:spMkLst>
        </pc:spChg>
      </pc:sldChg>
      <pc:sldChg chg="modSp new del mod">
        <pc:chgData name="Habiba Adel" userId="b63ecdb2d9ba713d" providerId="LiveId" clId="{16E47147-3760-49CB-B7DF-EF36B7BD5F62}" dt="2024-10-18T07:59:11.770" v="72" actId="680"/>
        <pc:sldMkLst>
          <pc:docMk/>
          <pc:sldMk cId="2657396794" sldId="352"/>
        </pc:sldMkLst>
        <pc:spChg chg="mod">
          <ac:chgData name="Habiba Adel" userId="b63ecdb2d9ba713d" providerId="LiveId" clId="{16E47147-3760-49CB-B7DF-EF36B7BD5F62}" dt="2024-10-18T07:59:11.392" v="71" actId="20577"/>
          <ac:spMkLst>
            <pc:docMk/>
            <pc:sldMk cId="2657396794" sldId="352"/>
            <ac:spMk id="2" creationId="{47C764BE-962B-0871-205D-C3814EF0D34D}"/>
          </ac:spMkLst>
        </pc:spChg>
      </pc:sldChg>
      <pc:sldChg chg="addSp modSp new mod">
        <pc:chgData name="Habiba Adel" userId="b63ecdb2d9ba713d" providerId="LiveId" clId="{16E47147-3760-49CB-B7DF-EF36B7BD5F62}" dt="2024-10-19T12:09:25.768" v="5552" actId="1076"/>
        <pc:sldMkLst>
          <pc:docMk/>
          <pc:sldMk cId="3475183450" sldId="352"/>
        </pc:sldMkLst>
        <pc:spChg chg="mod">
          <ac:chgData name="Habiba Adel" userId="b63ecdb2d9ba713d" providerId="LiveId" clId="{16E47147-3760-49CB-B7DF-EF36B7BD5F62}" dt="2024-10-19T12:09:25.768" v="5552" actId="1076"/>
          <ac:spMkLst>
            <pc:docMk/>
            <pc:sldMk cId="3475183450" sldId="352"/>
            <ac:spMk id="2" creationId="{A5BAC82F-3B6D-2A2C-3905-8D47FFF13EF7}"/>
          </ac:spMkLst>
        </pc:spChg>
        <pc:spChg chg="add mod">
          <ac:chgData name="Habiba Adel" userId="b63ecdb2d9ba713d" providerId="LiveId" clId="{16E47147-3760-49CB-B7DF-EF36B7BD5F62}" dt="2024-10-19T05:37:36.402" v="2034" actId="207"/>
          <ac:spMkLst>
            <pc:docMk/>
            <pc:sldMk cId="3475183450" sldId="352"/>
            <ac:spMk id="3" creationId="{1C9FA3CD-AA73-0DB2-FA06-8E5567E8FF50}"/>
          </ac:spMkLst>
        </pc:spChg>
      </pc:sldChg>
      <pc:sldChg chg="new del">
        <pc:chgData name="Habiba Adel" userId="b63ecdb2d9ba713d" providerId="LiveId" clId="{16E47147-3760-49CB-B7DF-EF36B7BD5F62}" dt="2024-10-18T08:49:26.295" v="373" actId="680"/>
        <pc:sldMkLst>
          <pc:docMk/>
          <pc:sldMk cId="651965441" sldId="353"/>
        </pc:sldMkLst>
      </pc:sldChg>
      <pc:sldChg chg="addSp delSp modSp new mod">
        <pc:chgData name="Habiba Adel" userId="b63ecdb2d9ba713d" providerId="LiveId" clId="{16E47147-3760-49CB-B7DF-EF36B7BD5F62}" dt="2024-10-19T12:09:20.606" v="5551" actId="1035"/>
        <pc:sldMkLst>
          <pc:docMk/>
          <pc:sldMk cId="663645428" sldId="353"/>
        </pc:sldMkLst>
        <pc:spChg chg="del">
          <ac:chgData name="Habiba Adel" userId="b63ecdb2d9ba713d" providerId="LiveId" clId="{16E47147-3760-49CB-B7DF-EF36B7BD5F62}" dt="2024-10-18T08:49:39.418" v="375" actId="478"/>
          <ac:spMkLst>
            <pc:docMk/>
            <pc:sldMk cId="663645428" sldId="353"/>
            <ac:spMk id="2" creationId="{C8531B7A-3673-29EB-5108-465FDBE41188}"/>
          </ac:spMkLst>
        </pc:spChg>
        <pc:spChg chg="add mod">
          <ac:chgData name="Habiba Adel" userId="b63ecdb2d9ba713d" providerId="LiveId" clId="{16E47147-3760-49CB-B7DF-EF36B7BD5F62}" dt="2024-10-19T12:09:20.606" v="5551" actId="1035"/>
          <ac:spMkLst>
            <pc:docMk/>
            <pc:sldMk cId="663645428" sldId="353"/>
            <ac:spMk id="3" creationId="{D50221F2-64E2-96BC-4697-CD008D348FAA}"/>
          </ac:spMkLst>
        </pc:spChg>
        <pc:spChg chg="add mod">
          <ac:chgData name="Habiba Adel" userId="b63ecdb2d9ba713d" providerId="LiveId" clId="{16E47147-3760-49CB-B7DF-EF36B7BD5F62}" dt="2024-10-19T12:09:12.042" v="5547" actId="1076"/>
          <ac:spMkLst>
            <pc:docMk/>
            <pc:sldMk cId="663645428" sldId="353"/>
            <ac:spMk id="4" creationId="{B2F8911A-CE29-B837-73E0-FAAD5BB64021}"/>
          </ac:spMkLst>
        </pc:spChg>
        <pc:spChg chg="add mod">
          <ac:chgData name="Habiba Adel" userId="b63ecdb2d9ba713d" providerId="LiveId" clId="{16E47147-3760-49CB-B7DF-EF36B7BD5F62}" dt="2024-10-19T05:37:43.034" v="2035" actId="207"/>
          <ac:spMkLst>
            <pc:docMk/>
            <pc:sldMk cId="663645428" sldId="353"/>
            <ac:spMk id="7" creationId="{D0B94269-3505-A7A2-6CEA-1C4515BCE2CD}"/>
          </ac:spMkLst>
        </pc:spChg>
        <pc:spChg chg="add mod">
          <ac:chgData name="Habiba Adel" userId="b63ecdb2d9ba713d" providerId="LiveId" clId="{16E47147-3760-49CB-B7DF-EF36B7BD5F62}" dt="2024-10-19T05:37:50.265" v="2037" actId="207"/>
          <ac:spMkLst>
            <pc:docMk/>
            <pc:sldMk cId="663645428" sldId="353"/>
            <ac:spMk id="8" creationId="{AF90FAB4-73CC-8CBB-2ED3-3CB862867314}"/>
          </ac:spMkLst>
        </pc:spChg>
        <pc:picChg chg="add del mod">
          <ac:chgData name="Habiba Adel" userId="b63ecdb2d9ba713d" providerId="LiveId" clId="{16E47147-3760-49CB-B7DF-EF36B7BD5F62}" dt="2024-10-18T09:28:27.668" v="523" actId="478"/>
          <ac:picMkLst>
            <pc:docMk/>
            <pc:sldMk cId="663645428" sldId="353"/>
            <ac:picMk id="6" creationId="{F5080069-4905-7188-EC10-37E4974A328E}"/>
          </ac:picMkLst>
        </pc:picChg>
        <pc:picChg chg="add mod">
          <ac:chgData name="Habiba Adel" userId="b63ecdb2d9ba713d" providerId="LiveId" clId="{16E47147-3760-49CB-B7DF-EF36B7BD5F62}" dt="2024-10-19T05:37:59.795" v="2039" actId="207"/>
          <ac:picMkLst>
            <pc:docMk/>
            <pc:sldMk cId="663645428" sldId="353"/>
            <ac:picMk id="10" creationId="{FC9E5805-B1D1-EDED-D809-722B64D91D34}"/>
          </ac:picMkLst>
        </pc:picChg>
      </pc:sldChg>
      <pc:sldChg chg="delSp modSp add mod ord">
        <pc:chgData name="Habiba Adel" userId="b63ecdb2d9ba713d" providerId="LiveId" clId="{16E47147-3760-49CB-B7DF-EF36B7BD5F62}" dt="2024-10-19T12:09:03.506" v="5545" actId="478"/>
        <pc:sldMkLst>
          <pc:docMk/>
          <pc:sldMk cId="220488490" sldId="354"/>
        </pc:sldMkLst>
        <pc:spChg chg="mod">
          <ac:chgData name="Habiba Adel" userId="b63ecdb2d9ba713d" providerId="LiveId" clId="{16E47147-3760-49CB-B7DF-EF36B7BD5F62}" dt="2024-10-19T05:38:40.362" v="2050" actId="208"/>
          <ac:spMkLst>
            <pc:docMk/>
            <pc:sldMk cId="220488490" sldId="354"/>
            <ac:spMk id="3442" creationId="{8944C26A-0D91-E0EF-5DE3-C56695E17BEF}"/>
          </ac:spMkLst>
        </pc:spChg>
        <pc:spChg chg="del">
          <ac:chgData name="Habiba Adel" userId="b63ecdb2d9ba713d" providerId="LiveId" clId="{16E47147-3760-49CB-B7DF-EF36B7BD5F62}" dt="2024-10-19T12:08:58.826" v="5543" actId="478"/>
          <ac:spMkLst>
            <pc:docMk/>
            <pc:sldMk cId="220488490" sldId="354"/>
            <ac:spMk id="3453" creationId="{A6E99A31-B827-D259-B155-EFAA2EC69EDA}"/>
          </ac:spMkLst>
        </pc:spChg>
        <pc:spChg chg="del">
          <ac:chgData name="Habiba Adel" userId="b63ecdb2d9ba713d" providerId="LiveId" clId="{16E47147-3760-49CB-B7DF-EF36B7BD5F62}" dt="2024-10-19T12:08:56.656" v="5542" actId="478"/>
          <ac:spMkLst>
            <pc:docMk/>
            <pc:sldMk cId="220488490" sldId="354"/>
            <ac:spMk id="3454" creationId="{87EEAA33-2A9A-E952-059A-EFAAACA599FD}"/>
          </ac:spMkLst>
        </pc:spChg>
        <pc:spChg chg="del mod">
          <ac:chgData name="Habiba Adel" userId="b63ecdb2d9ba713d" providerId="LiveId" clId="{16E47147-3760-49CB-B7DF-EF36B7BD5F62}" dt="2024-10-19T12:09:03.506" v="5545" actId="478"/>
          <ac:spMkLst>
            <pc:docMk/>
            <pc:sldMk cId="220488490" sldId="354"/>
            <ac:spMk id="3455" creationId="{3AEDB59D-DD05-6756-5FFA-BC25EE2C41B8}"/>
          </ac:spMkLst>
        </pc:spChg>
        <pc:spChg chg="mod">
          <ac:chgData name="Habiba Adel" userId="b63ecdb2d9ba713d" providerId="LiveId" clId="{16E47147-3760-49CB-B7DF-EF36B7BD5F62}" dt="2024-10-18T09:38:30.356" v="630" actId="404"/>
          <ac:spMkLst>
            <pc:docMk/>
            <pc:sldMk cId="220488490" sldId="354"/>
            <ac:spMk id="3461" creationId="{0DB3358B-7C68-EB2F-DBF3-9D53AD9F8FA1}"/>
          </ac:spMkLst>
        </pc:spChg>
        <pc:spChg chg="mod">
          <ac:chgData name="Habiba Adel" userId="b63ecdb2d9ba713d" providerId="LiveId" clId="{16E47147-3760-49CB-B7DF-EF36B7BD5F62}" dt="2024-10-19T05:38:13.571" v="2041" actId="207"/>
          <ac:spMkLst>
            <pc:docMk/>
            <pc:sldMk cId="220488490" sldId="354"/>
            <ac:spMk id="3463" creationId="{917792E4-51C9-D873-3B43-A66787D42959}"/>
          </ac:spMkLst>
        </pc:spChg>
        <pc:spChg chg="mod">
          <ac:chgData name="Habiba Adel" userId="b63ecdb2d9ba713d" providerId="LiveId" clId="{16E47147-3760-49CB-B7DF-EF36B7BD5F62}" dt="2024-10-19T05:38:13.571" v="2041" actId="207"/>
          <ac:spMkLst>
            <pc:docMk/>
            <pc:sldMk cId="220488490" sldId="354"/>
            <ac:spMk id="3465" creationId="{B1FC9132-BA7C-294F-8457-0DF0478142AA}"/>
          </ac:spMkLst>
        </pc:spChg>
        <pc:spChg chg="mod">
          <ac:chgData name="Habiba Adel" userId="b63ecdb2d9ba713d" providerId="LiveId" clId="{16E47147-3760-49CB-B7DF-EF36B7BD5F62}" dt="2024-10-19T05:38:13.571" v="2041" actId="207"/>
          <ac:spMkLst>
            <pc:docMk/>
            <pc:sldMk cId="220488490" sldId="354"/>
            <ac:spMk id="3466" creationId="{C2C8911B-AD54-C2B0-0225-C139639F2D65}"/>
          </ac:spMkLst>
        </pc:spChg>
        <pc:spChg chg="mod">
          <ac:chgData name="Habiba Adel" userId="b63ecdb2d9ba713d" providerId="LiveId" clId="{16E47147-3760-49CB-B7DF-EF36B7BD5F62}" dt="2024-10-19T05:38:13.571" v="2041" actId="207"/>
          <ac:spMkLst>
            <pc:docMk/>
            <pc:sldMk cId="220488490" sldId="354"/>
            <ac:spMk id="3467" creationId="{27CE168D-F6B8-A101-9FEB-17D6E86CAF54}"/>
          </ac:spMkLst>
        </pc:spChg>
        <pc:spChg chg="mod">
          <ac:chgData name="Habiba Adel" userId="b63ecdb2d9ba713d" providerId="LiveId" clId="{16E47147-3760-49CB-B7DF-EF36B7BD5F62}" dt="2024-10-19T05:38:15.937" v="2042" actId="207"/>
          <ac:spMkLst>
            <pc:docMk/>
            <pc:sldMk cId="220488490" sldId="354"/>
            <ac:spMk id="3469" creationId="{F8C77FCF-BE68-5DA4-0EAA-B33A46193DF1}"/>
          </ac:spMkLst>
        </pc:spChg>
        <pc:spChg chg="mod">
          <ac:chgData name="Habiba Adel" userId="b63ecdb2d9ba713d" providerId="LiveId" clId="{16E47147-3760-49CB-B7DF-EF36B7BD5F62}" dt="2024-10-19T05:38:15.937" v="2042" actId="207"/>
          <ac:spMkLst>
            <pc:docMk/>
            <pc:sldMk cId="220488490" sldId="354"/>
            <ac:spMk id="3470" creationId="{A349F562-9BED-21EB-1B32-E7D628E4DF35}"/>
          </ac:spMkLst>
        </pc:spChg>
        <pc:spChg chg="mod">
          <ac:chgData name="Habiba Adel" userId="b63ecdb2d9ba713d" providerId="LiveId" clId="{16E47147-3760-49CB-B7DF-EF36B7BD5F62}" dt="2024-10-19T05:38:15.937" v="2042" actId="207"/>
          <ac:spMkLst>
            <pc:docMk/>
            <pc:sldMk cId="220488490" sldId="354"/>
            <ac:spMk id="3471" creationId="{3CA69FA9-ACF5-D1BD-D1C0-4C6108F3446B}"/>
          </ac:spMkLst>
        </pc:spChg>
        <pc:spChg chg="mod">
          <ac:chgData name="Habiba Adel" userId="b63ecdb2d9ba713d" providerId="LiveId" clId="{16E47147-3760-49CB-B7DF-EF36B7BD5F62}" dt="2024-10-19T05:38:15.937" v="2042" actId="207"/>
          <ac:spMkLst>
            <pc:docMk/>
            <pc:sldMk cId="220488490" sldId="354"/>
            <ac:spMk id="3472" creationId="{9BBD8188-68D4-B931-B26D-BB50D15644C8}"/>
          </ac:spMkLst>
        </pc:spChg>
        <pc:grpChg chg="mod">
          <ac:chgData name="Habiba Adel" userId="b63ecdb2d9ba713d" providerId="LiveId" clId="{16E47147-3760-49CB-B7DF-EF36B7BD5F62}" dt="2024-10-19T05:38:21.339" v="2044" actId="207"/>
          <ac:grpSpMkLst>
            <pc:docMk/>
            <pc:sldMk cId="220488490" sldId="354"/>
            <ac:grpSpMk id="3441" creationId="{1C925118-7235-D80B-C638-7AE5483F0E9A}"/>
          </ac:grpSpMkLst>
        </pc:grpChg>
        <pc:grpChg chg="del">
          <ac:chgData name="Habiba Adel" userId="b63ecdb2d9ba713d" providerId="LiveId" clId="{16E47147-3760-49CB-B7DF-EF36B7BD5F62}" dt="2024-10-19T12:08:58.826" v="5543" actId="478"/>
          <ac:grpSpMkLst>
            <pc:docMk/>
            <pc:sldMk cId="220488490" sldId="354"/>
            <ac:grpSpMk id="3452" creationId="{647F6082-18A7-D69A-0BCE-66E2124DDEBE}"/>
          </ac:grpSpMkLst>
        </pc:grpChg>
        <pc:grpChg chg="mod">
          <ac:chgData name="Habiba Adel" userId="b63ecdb2d9ba713d" providerId="LiveId" clId="{16E47147-3760-49CB-B7DF-EF36B7BD5F62}" dt="2024-10-19T05:38:13.571" v="2041" actId="207"/>
          <ac:grpSpMkLst>
            <pc:docMk/>
            <pc:sldMk cId="220488490" sldId="354"/>
            <ac:grpSpMk id="3462" creationId="{28EE7293-26B2-C0BA-5B04-751EA082E664}"/>
          </ac:grpSpMkLst>
        </pc:grpChg>
        <pc:grpChg chg="mod">
          <ac:chgData name="Habiba Adel" userId="b63ecdb2d9ba713d" providerId="LiveId" clId="{16E47147-3760-49CB-B7DF-EF36B7BD5F62}" dt="2024-10-19T05:38:13.571" v="2041" actId="207"/>
          <ac:grpSpMkLst>
            <pc:docMk/>
            <pc:sldMk cId="220488490" sldId="354"/>
            <ac:grpSpMk id="3464" creationId="{02DC8E33-1EB1-9767-CC45-75E58FC1CF2B}"/>
          </ac:grpSpMkLst>
        </pc:grpChg>
        <pc:grpChg chg="mod">
          <ac:chgData name="Habiba Adel" userId="b63ecdb2d9ba713d" providerId="LiveId" clId="{16E47147-3760-49CB-B7DF-EF36B7BD5F62}" dt="2024-10-19T05:38:15.937" v="2042" actId="207"/>
          <ac:grpSpMkLst>
            <pc:docMk/>
            <pc:sldMk cId="220488490" sldId="354"/>
            <ac:grpSpMk id="3468" creationId="{4F1B147E-E1C6-F6E6-2A47-5F941E05B789}"/>
          </ac:grpSpMkLst>
        </pc:grpChg>
        <pc:cxnChg chg="mod">
          <ac:chgData name="Habiba Adel" userId="b63ecdb2d9ba713d" providerId="LiveId" clId="{16E47147-3760-49CB-B7DF-EF36B7BD5F62}" dt="2024-10-19T05:38:21.339" v="2044" actId="207"/>
          <ac:cxnSpMkLst>
            <pc:docMk/>
            <pc:sldMk cId="220488490" sldId="354"/>
            <ac:cxnSpMk id="3443" creationId="{F6EC4BB7-BAE7-EA67-B0FF-1621360EB9F7}"/>
          </ac:cxnSpMkLst>
        </pc:cxnChg>
        <pc:cxnChg chg="mod">
          <ac:chgData name="Habiba Adel" userId="b63ecdb2d9ba713d" providerId="LiveId" clId="{16E47147-3760-49CB-B7DF-EF36B7BD5F62}" dt="2024-10-19T05:38:21.339" v="2044" actId="207"/>
          <ac:cxnSpMkLst>
            <pc:docMk/>
            <pc:sldMk cId="220488490" sldId="354"/>
            <ac:cxnSpMk id="3444" creationId="{2A5CA15A-F3E6-8407-C84E-5F0748A8F771}"/>
          </ac:cxnSpMkLst>
        </pc:cxnChg>
        <pc:cxnChg chg="mod">
          <ac:chgData name="Habiba Adel" userId="b63ecdb2d9ba713d" providerId="LiveId" clId="{16E47147-3760-49CB-B7DF-EF36B7BD5F62}" dt="2024-10-19T05:38:37.814" v="2049" actId="208"/>
          <ac:cxnSpMkLst>
            <pc:docMk/>
            <pc:sldMk cId="220488490" sldId="354"/>
            <ac:cxnSpMk id="3445" creationId="{4503F4E2-4510-00DC-4554-03409EE200C7}"/>
          </ac:cxnSpMkLst>
        </pc:cxnChg>
        <pc:cxnChg chg="mod">
          <ac:chgData name="Habiba Adel" userId="b63ecdb2d9ba713d" providerId="LiveId" clId="{16E47147-3760-49CB-B7DF-EF36B7BD5F62}" dt="2024-10-19T05:38:30.890" v="2047" actId="208"/>
          <ac:cxnSpMkLst>
            <pc:docMk/>
            <pc:sldMk cId="220488490" sldId="354"/>
            <ac:cxnSpMk id="3446" creationId="{28D54680-DBF8-2B4C-E3C9-20546F6ADD90}"/>
          </ac:cxnSpMkLst>
        </pc:cxnChg>
        <pc:cxnChg chg="mod">
          <ac:chgData name="Habiba Adel" userId="b63ecdb2d9ba713d" providerId="LiveId" clId="{16E47147-3760-49CB-B7DF-EF36B7BD5F62}" dt="2024-10-19T05:38:21.339" v="2044" actId="207"/>
          <ac:cxnSpMkLst>
            <pc:docMk/>
            <pc:sldMk cId="220488490" sldId="354"/>
            <ac:cxnSpMk id="3447" creationId="{0353FA7E-DDD6-0985-762C-33A15CA2D152}"/>
          </ac:cxnSpMkLst>
        </pc:cxnChg>
        <pc:cxnChg chg="mod">
          <ac:chgData name="Habiba Adel" userId="b63ecdb2d9ba713d" providerId="LiveId" clId="{16E47147-3760-49CB-B7DF-EF36B7BD5F62}" dt="2024-10-19T05:38:21.339" v="2044" actId="207"/>
          <ac:cxnSpMkLst>
            <pc:docMk/>
            <pc:sldMk cId="220488490" sldId="354"/>
            <ac:cxnSpMk id="3448" creationId="{6E65E716-6203-3ACC-455E-0E58888E2A72}"/>
          </ac:cxnSpMkLst>
        </pc:cxnChg>
      </pc:sldChg>
      <pc:sldChg chg="addSp delSp modSp add mod ord">
        <pc:chgData name="Habiba Adel" userId="b63ecdb2d9ba713d" providerId="LiveId" clId="{16E47147-3760-49CB-B7DF-EF36B7BD5F62}" dt="2024-10-19T05:39:09.210" v="2056" actId="207"/>
        <pc:sldMkLst>
          <pc:docMk/>
          <pc:sldMk cId="2391478441" sldId="355"/>
        </pc:sldMkLst>
        <pc:spChg chg="add del mod">
          <ac:chgData name="Habiba Adel" userId="b63ecdb2d9ba713d" providerId="LiveId" clId="{16E47147-3760-49CB-B7DF-EF36B7BD5F62}" dt="2024-10-18T09:48:51.074" v="712" actId="478"/>
          <ac:spMkLst>
            <pc:docMk/>
            <pc:sldMk cId="2391478441" sldId="355"/>
            <ac:spMk id="3" creationId="{BF99F315-D35B-9174-FBA3-B2265E52A56C}"/>
          </ac:spMkLst>
        </pc:spChg>
        <pc:spChg chg="del">
          <ac:chgData name="Habiba Adel" userId="b63ecdb2d9ba713d" providerId="LiveId" clId="{16E47147-3760-49CB-B7DF-EF36B7BD5F62}" dt="2024-10-18T09:48:47.241" v="710" actId="478"/>
          <ac:spMkLst>
            <pc:docMk/>
            <pc:sldMk cId="2391478441" sldId="355"/>
            <ac:spMk id="17" creationId="{4D8E6E9F-DE18-4D6B-CB32-503D236DB314}"/>
          </ac:spMkLst>
        </pc:spChg>
        <pc:spChg chg="del">
          <ac:chgData name="Habiba Adel" userId="b63ecdb2d9ba713d" providerId="LiveId" clId="{16E47147-3760-49CB-B7DF-EF36B7BD5F62}" dt="2024-10-18T09:48:40.992" v="708" actId="478"/>
          <ac:spMkLst>
            <pc:docMk/>
            <pc:sldMk cId="2391478441" sldId="355"/>
            <ac:spMk id="18" creationId="{225D8741-0CFB-F8D3-8468-D87ED0DA92CE}"/>
          </ac:spMkLst>
        </pc:spChg>
        <pc:spChg chg="mod">
          <ac:chgData name="Habiba Adel" userId="b63ecdb2d9ba713d" providerId="LiveId" clId="{16E47147-3760-49CB-B7DF-EF36B7BD5F62}" dt="2024-10-18T09:48:56.868" v="714" actId="20577"/>
          <ac:spMkLst>
            <pc:docMk/>
            <pc:sldMk cId="2391478441" sldId="355"/>
            <ac:spMk id="2791" creationId="{154809EC-2C7B-26F0-18DE-0232FEA5A3F1}"/>
          </ac:spMkLst>
        </pc:spChg>
        <pc:spChg chg="mod">
          <ac:chgData name="Habiba Adel" userId="b63ecdb2d9ba713d" providerId="LiveId" clId="{16E47147-3760-49CB-B7DF-EF36B7BD5F62}" dt="2024-10-19T05:39:04.411" v="2055" actId="207"/>
          <ac:spMkLst>
            <pc:docMk/>
            <pc:sldMk cId="2391478441" sldId="355"/>
            <ac:spMk id="2792" creationId="{0C6EB7EF-BF95-E30F-08BE-1EFA4E831B40}"/>
          </ac:spMkLst>
        </pc:spChg>
        <pc:spChg chg="mod">
          <ac:chgData name="Habiba Adel" userId="b63ecdb2d9ba713d" providerId="LiveId" clId="{16E47147-3760-49CB-B7DF-EF36B7BD5F62}" dt="2024-10-19T05:39:09.210" v="2056" actId="207"/>
          <ac:spMkLst>
            <pc:docMk/>
            <pc:sldMk cId="2391478441" sldId="355"/>
            <ac:spMk id="2793" creationId="{15C4C51A-6C60-1FF7-B5FF-BC8573C5F536}"/>
          </ac:spMkLst>
        </pc:spChg>
        <pc:spChg chg="mod">
          <ac:chgData name="Habiba Adel" userId="b63ecdb2d9ba713d" providerId="LiveId" clId="{16E47147-3760-49CB-B7DF-EF36B7BD5F62}" dt="2024-10-19T05:39:01.013" v="2054" actId="207"/>
          <ac:spMkLst>
            <pc:docMk/>
            <pc:sldMk cId="2391478441" sldId="355"/>
            <ac:spMk id="2795" creationId="{C0A06398-E07D-6FAA-C2D0-8B1101A5A154}"/>
          </ac:spMkLst>
        </pc:spChg>
        <pc:spChg chg="del mod">
          <ac:chgData name="Habiba Adel" userId="b63ecdb2d9ba713d" providerId="LiveId" clId="{16E47147-3760-49CB-B7DF-EF36B7BD5F62}" dt="2024-10-18T09:48:42.286" v="709" actId="478"/>
          <ac:spMkLst>
            <pc:docMk/>
            <pc:sldMk cId="2391478441" sldId="355"/>
            <ac:spMk id="2796" creationId="{15479AF1-A6FB-24E0-7E56-E9737756A161}"/>
          </ac:spMkLst>
        </pc:spChg>
        <pc:spChg chg="mod">
          <ac:chgData name="Habiba Adel" userId="b63ecdb2d9ba713d" providerId="LiveId" clId="{16E47147-3760-49CB-B7DF-EF36B7BD5F62}" dt="2024-10-19T05:38:47.572" v="2051" actId="207"/>
          <ac:spMkLst>
            <pc:docMk/>
            <pc:sldMk cId="2391478441" sldId="355"/>
            <ac:spMk id="2805" creationId="{3254CB4E-790F-8EB3-5408-60A53BB3AF54}"/>
          </ac:spMkLst>
        </pc:spChg>
        <pc:spChg chg="mod">
          <ac:chgData name="Habiba Adel" userId="b63ecdb2d9ba713d" providerId="LiveId" clId="{16E47147-3760-49CB-B7DF-EF36B7BD5F62}" dt="2024-10-19T05:38:47.572" v="2051" actId="207"/>
          <ac:spMkLst>
            <pc:docMk/>
            <pc:sldMk cId="2391478441" sldId="355"/>
            <ac:spMk id="2806" creationId="{2FC52FD3-EE31-72D5-0241-E3CEE7DD4BF9}"/>
          </ac:spMkLst>
        </pc:spChg>
        <pc:spChg chg="mod">
          <ac:chgData name="Habiba Adel" userId="b63ecdb2d9ba713d" providerId="LiveId" clId="{16E47147-3760-49CB-B7DF-EF36B7BD5F62}" dt="2024-10-19T05:38:47.572" v="2051" actId="207"/>
          <ac:spMkLst>
            <pc:docMk/>
            <pc:sldMk cId="2391478441" sldId="355"/>
            <ac:spMk id="2807" creationId="{771FB79E-2AC6-44C2-C920-DEEC599B8D9D}"/>
          </ac:spMkLst>
        </pc:spChg>
        <pc:spChg chg="mod">
          <ac:chgData name="Habiba Adel" userId="b63ecdb2d9ba713d" providerId="LiveId" clId="{16E47147-3760-49CB-B7DF-EF36B7BD5F62}" dt="2024-10-19T05:38:49.920" v="2052" actId="207"/>
          <ac:spMkLst>
            <pc:docMk/>
            <pc:sldMk cId="2391478441" sldId="355"/>
            <ac:spMk id="2809" creationId="{02AD258B-7D1B-C725-BABC-F0524D7B3018}"/>
          </ac:spMkLst>
        </pc:spChg>
        <pc:spChg chg="mod">
          <ac:chgData name="Habiba Adel" userId="b63ecdb2d9ba713d" providerId="LiveId" clId="{16E47147-3760-49CB-B7DF-EF36B7BD5F62}" dt="2024-10-19T05:38:49.920" v="2052" actId="207"/>
          <ac:spMkLst>
            <pc:docMk/>
            <pc:sldMk cId="2391478441" sldId="355"/>
            <ac:spMk id="2810" creationId="{6363C63B-233E-6818-0A8F-5F66E77DE6F8}"/>
          </ac:spMkLst>
        </pc:spChg>
        <pc:spChg chg="mod">
          <ac:chgData name="Habiba Adel" userId="b63ecdb2d9ba713d" providerId="LiveId" clId="{16E47147-3760-49CB-B7DF-EF36B7BD5F62}" dt="2024-10-19T05:38:49.920" v="2052" actId="207"/>
          <ac:spMkLst>
            <pc:docMk/>
            <pc:sldMk cId="2391478441" sldId="355"/>
            <ac:spMk id="2811" creationId="{DAA2E81E-C610-5AEB-651A-C2B38372A242}"/>
          </ac:spMkLst>
        </pc:spChg>
        <pc:spChg chg="del">
          <ac:chgData name="Habiba Adel" userId="b63ecdb2d9ba713d" providerId="LiveId" clId="{16E47147-3760-49CB-B7DF-EF36B7BD5F62}" dt="2024-10-18T09:48:49.242" v="711" actId="478"/>
          <ac:spMkLst>
            <pc:docMk/>
            <pc:sldMk cId="2391478441" sldId="355"/>
            <ac:spMk id="2818" creationId="{5BF00D50-166B-B33D-87CB-FA92ACEE9C5B}"/>
          </ac:spMkLst>
        </pc:spChg>
        <pc:grpChg chg="mod">
          <ac:chgData name="Habiba Adel" userId="b63ecdb2d9ba713d" providerId="LiveId" clId="{16E47147-3760-49CB-B7DF-EF36B7BD5F62}" dt="2024-10-19T05:38:47.572" v="2051" actId="207"/>
          <ac:grpSpMkLst>
            <pc:docMk/>
            <pc:sldMk cId="2391478441" sldId="355"/>
            <ac:grpSpMk id="2804" creationId="{F52B86E5-8717-0A69-B9B9-2AC699C9BD39}"/>
          </ac:grpSpMkLst>
        </pc:grpChg>
        <pc:grpChg chg="mod">
          <ac:chgData name="Habiba Adel" userId="b63ecdb2d9ba713d" providerId="LiveId" clId="{16E47147-3760-49CB-B7DF-EF36B7BD5F62}" dt="2024-10-19T05:38:51.952" v="2053" actId="1076"/>
          <ac:grpSpMkLst>
            <pc:docMk/>
            <pc:sldMk cId="2391478441" sldId="355"/>
            <ac:grpSpMk id="2808" creationId="{F3F49BE2-5B20-4FD9-62AD-4A29D5D75960}"/>
          </ac:grpSpMkLst>
        </pc:grpChg>
      </pc:sldChg>
      <pc:sldChg chg="addSp delSp modSp new mod">
        <pc:chgData name="Habiba Adel" userId="b63ecdb2d9ba713d" providerId="LiveId" clId="{16E47147-3760-49CB-B7DF-EF36B7BD5F62}" dt="2024-10-19T12:08:48.512" v="5541" actId="14100"/>
        <pc:sldMkLst>
          <pc:docMk/>
          <pc:sldMk cId="347659775" sldId="356"/>
        </pc:sldMkLst>
        <pc:spChg chg="del mod">
          <ac:chgData name="Habiba Adel" userId="b63ecdb2d9ba713d" providerId="LiveId" clId="{16E47147-3760-49CB-B7DF-EF36B7BD5F62}" dt="2024-10-18T10:01:06.606" v="1073" actId="478"/>
          <ac:spMkLst>
            <pc:docMk/>
            <pc:sldMk cId="347659775" sldId="356"/>
            <ac:spMk id="2" creationId="{5BC87DCF-7C29-F21D-B1DB-191B562C5E8B}"/>
          </ac:spMkLst>
        </pc:spChg>
        <pc:spChg chg="add del mod">
          <ac:chgData name="Habiba Adel" userId="b63ecdb2d9ba713d" providerId="LiveId" clId="{16E47147-3760-49CB-B7DF-EF36B7BD5F62}" dt="2024-10-18T10:01:09.236" v="1074" actId="478"/>
          <ac:spMkLst>
            <pc:docMk/>
            <pc:sldMk cId="347659775" sldId="356"/>
            <ac:spMk id="4" creationId="{2F8AD515-9328-E960-0CAF-FD3B1722E26F}"/>
          </ac:spMkLst>
        </pc:spChg>
        <pc:spChg chg="add mod">
          <ac:chgData name="Habiba Adel" userId="b63ecdb2d9ba713d" providerId="LiveId" clId="{16E47147-3760-49CB-B7DF-EF36B7BD5F62}" dt="2024-10-19T05:39:28.838" v="2060" actId="207"/>
          <ac:spMkLst>
            <pc:docMk/>
            <pc:sldMk cId="347659775" sldId="356"/>
            <ac:spMk id="5" creationId="{D64B1F01-1B20-4145-366C-6DBCB7357BC9}"/>
          </ac:spMkLst>
        </pc:spChg>
        <pc:spChg chg="add del mod">
          <ac:chgData name="Habiba Adel" userId="b63ecdb2d9ba713d" providerId="LiveId" clId="{16E47147-3760-49CB-B7DF-EF36B7BD5F62}" dt="2024-10-18T10:04:26.196" v="1117" actId="478"/>
          <ac:spMkLst>
            <pc:docMk/>
            <pc:sldMk cId="347659775" sldId="356"/>
            <ac:spMk id="6" creationId="{44EF8AB5-0BCC-01B1-0849-1E3C10053479}"/>
          </ac:spMkLst>
        </pc:spChg>
        <pc:spChg chg="add mod">
          <ac:chgData name="Habiba Adel" userId="b63ecdb2d9ba713d" providerId="LiveId" clId="{16E47147-3760-49CB-B7DF-EF36B7BD5F62}" dt="2024-10-19T12:08:48.512" v="5541" actId="14100"/>
          <ac:spMkLst>
            <pc:docMk/>
            <pc:sldMk cId="347659775" sldId="356"/>
            <ac:spMk id="13" creationId="{C6384942-E9E7-A196-F102-AC518383B13A}"/>
          </ac:spMkLst>
        </pc:spChg>
        <pc:spChg chg="add mod">
          <ac:chgData name="Habiba Adel" userId="b63ecdb2d9ba713d" providerId="LiveId" clId="{16E47147-3760-49CB-B7DF-EF36B7BD5F62}" dt="2024-10-18T10:48:58.980" v="1471" actId="1076"/>
          <ac:spMkLst>
            <pc:docMk/>
            <pc:sldMk cId="347659775" sldId="356"/>
            <ac:spMk id="19" creationId="{6B156AF7-E92B-C08F-022E-B79D0574B7FE}"/>
          </ac:spMkLst>
        </pc:spChg>
        <pc:spChg chg="add mod">
          <ac:chgData name="Habiba Adel" userId="b63ecdb2d9ba713d" providerId="LiveId" clId="{16E47147-3760-49CB-B7DF-EF36B7BD5F62}" dt="2024-10-18T10:40:46.861" v="1431" actId="14100"/>
          <ac:spMkLst>
            <pc:docMk/>
            <pc:sldMk cId="347659775" sldId="356"/>
            <ac:spMk id="32" creationId="{03D18C8C-FD1E-86BD-6169-FF8FF2B25299}"/>
          </ac:spMkLst>
        </pc:spChg>
        <pc:spChg chg="add mod">
          <ac:chgData name="Habiba Adel" userId="b63ecdb2d9ba713d" providerId="LiveId" clId="{16E47147-3760-49CB-B7DF-EF36B7BD5F62}" dt="2024-10-18T10:39:57.822" v="1422" actId="14100"/>
          <ac:spMkLst>
            <pc:docMk/>
            <pc:sldMk cId="347659775" sldId="356"/>
            <ac:spMk id="37" creationId="{8CDF8CCD-BBBA-AFA4-E5A8-8F1EA7C2FC6C}"/>
          </ac:spMkLst>
        </pc:spChg>
        <pc:spChg chg="add mod">
          <ac:chgData name="Habiba Adel" userId="b63ecdb2d9ba713d" providerId="LiveId" clId="{16E47147-3760-49CB-B7DF-EF36B7BD5F62}" dt="2024-10-18T10:39:14.699" v="1412" actId="14100"/>
          <ac:spMkLst>
            <pc:docMk/>
            <pc:sldMk cId="347659775" sldId="356"/>
            <ac:spMk id="45" creationId="{46944E94-5DB7-5275-5B22-E90328D1949B}"/>
          </ac:spMkLst>
        </pc:spChg>
        <pc:spChg chg="add mod">
          <ac:chgData name="Habiba Adel" userId="b63ecdb2d9ba713d" providerId="LiveId" clId="{16E47147-3760-49CB-B7DF-EF36B7BD5F62}" dt="2024-10-18T10:40:54.864" v="1432"/>
          <ac:spMkLst>
            <pc:docMk/>
            <pc:sldMk cId="347659775" sldId="356"/>
            <ac:spMk id="52" creationId="{6F3550FB-BE17-7B5D-7CA1-567569149B9A}"/>
          </ac:spMkLst>
        </pc:spChg>
        <pc:spChg chg="add mod">
          <ac:chgData name="Habiba Adel" userId="b63ecdb2d9ba713d" providerId="LiveId" clId="{16E47147-3760-49CB-B7DF-EF36B7BD5F62}" dt="2024-10-18T10:40:54.864" v="1432"/>
          <ac:spMkLst>
            <pc:docMk/>
            <pc:sldMk cId="347659775" sldId="356"/>
            <ac:spMk id="54" creationId="{99286E3D-FC9F-C49B-DD3E-D71E9EC5EDB0}"/>
          </ac:spMkLst>
        </pc:spChg>
        <pc:spChg chg="add mod">
          <ac:chgData name="Habiba Adel" userId="b63ecdb2d9ba713d" providerId="LiveId" clId="{16E47147-3760-49CB-B7DF-EF36B7BD5F62}" dt="2024-10-18T10:47:24.761" v="1466" actId="14100"/>
          <ac:spMkLst>
            <pc:docMk/>
            <pc:sldMk cId="347659775" sldId="356"/>
            <ac:spMk id="56" creationId="{94D9D42F-83C1-6F92-CAB4-5407B592B2A7}"/>
          </ac:spMkLst>
        </pc:spChg>
        <pc:spChg chg="add mod">
          <ac:chgData name="Habiba Adel" userId="b63ecdb2d9ba713d" providerId="LiveId" clId="{16E47147-3760-49CB-B7DF-EF36B7BD5F62}" dt="2024-10-18T10:47:05.301" v="1461" actId="1076"/>
          <ac:spMkLst>
            <pc:docMk/>
            <pc:sldMk cId="347659775" sldId="356"/>
            <ac:spMk id="1027" creationId="{2EF111B9-A5C7-846F-E06C-4B40377EF7E9}"/>
          </ac:spMkLst>
        </pc:spChg>
        <pc:picChg chg="add mod">
          <ac:chgData name="Habiba Adel" userId="b63ecdb2d9ba713d" providerId="LiveId" clId="{16E47147-3760-49CB-B7DF-EF36B7BD5F62}" dt="2024-10-18T10:04:08.400" v="1113" actId="1076"/>
          <ac:picMkLst>
            <pc:docMk/>
            <pc:sldMk cId="347659775" sldId="356"/>
            <ac:picMk id="1026" creationId="{5D1AADDB-9EBF-59B3-2C2F-064173C84186}"/>
          </ac:picMkLst>
        </pc:picChg>
        <pc:cxnChg chg="add mod">
          <ac:chgData name="Habiba Adel" userId="b63ecdb2d9ba713d" providerId="LiveId" clId="{16E47147-3760-49CB-B7DF-EF36B7BD5F62}" dt="2024-10-19T12:08:48.512" v="5541" actId="14100"/>
          <ac:cxnSpMkLst>
            <pc:docMk/>
            <pc:sldMk cId="347659775" sldId="356"/>
            <ac:cxnSpMk id="8" creationId="{0FFEC77D-399A-A966-B4C9-4CC6EF7A6C3C}"/>
          </ac:cxnSpMkLst>
        </pc:cxnChg>
        <pc:cxnChg chg="add mod">
          <ac:chgData name="Habiba Adel" userId="b63ecdb2d9ba713d" providerId="LiveId" clId="{16E47147-3760-49CB-B7DF-EF36B7BD5F62}" dt="2024-10-19T05:39:38.557" v="2062" actId="208"/>
          <ac:cxnSpMkLst>
            <pc:docMk/>
            <pc:sldMk cId="347659775" sldId="356"/>
            <ac:cxnSpMk id="18" creationId="{839F069A-D693-8FF2-B09A-22D14728D256}"/>
          </ac:cxnSpMkLst>
        </pc:cxnChg>
        <pc:cxnChg chg="add mod">
          <ac:chgData name="Habiba Adel" userId="b63ecdb2d9ba713d" providerId="LiveId" clId="{16E47147-3760-49CB-B7DF-EF36B7BD5F62}" dt="2024-10-19T05:39:57.583" v="2067" actId="208"/>
          <ac:cxnSpMkLst>
            <pc:docMk/>
            <pc:sldMk cId="347659775" sldId="356"/>
            <ac:cxnSpMk id="31" creationId="{3CD0C56D-6C93-4997-3C00-657BFF614BB2}"/>
          </ac:cxnSpMkLst>
        </pc:cxnChg>
        <pc:cxnChg chg="add mod">
          <ac:chgData name="Habiba Adel" userId="b63ecdb2d9ba713d" providerId="LiveId" clId="{16E47147-3760-49CB-B7DF-EF36B7BD5F62}" dt="2024-10-19T05:40:04.460" v="2069" actId="208"/>
          <ac:cxnSpMkLst>
            <pc:docMk/>
            <pc:sldMk cId="347659775" sldId="356"/>
            <ac:cxnSpMk id="36" creationId="{7EC5D5FB-39CA-152F-F756-46897572C150}"/>
          </ac:cxnSpMkLst>
        </pc:cxnChg>
        <pc:cxnChg chg="add mod">
          <ac:chgData name="Habiba Adel" userId="b63ecdb2d9ba713d" providerId="LiveId" clId="{16E47147-3760-49CB-B7DF-EF36B7BD5F62}" dt="2024-10-19T05:40:10.486" v="2070" actId="208"/>
          <ac:cxnSpMkLst>
            <pc:docMk/>
            <pc:sldMk cId="347659775" sldId="356"/>
            <ac:cxnSpMk id="44" creationId="{465AE173-E6EB-B00D-9D98-A7DD641A7688}"/>
          </ac:cxnSpMkLst>
        </pc:cxnChg>
        <pc:cxnChg chg="add mod">
          <ac:chgData name="Habiba Adel" userId="b63ecdb2d9ba713d" providerId="LiveId" clId="{16E47147-3760-49CB-B7DF-EF36B7BD5F62}" dt="2024-10-18T10:40:54.864" v="1432"/>
          <ac:cxnSpMkLst>
            <pc:docMk/>
            <pc:sldMk cId="347659775" sldId="356"/>
            <ac:cxnSpMk id="53" creationId="{426FD513-432E-4006-46F9-053A14B55F9C}"/>
          </ac:cxnSpMkLst>
        </pc:cxnChg>
        <pc:cxnChg chg="add mod">
          <ac:chgData name="Habiba Adel" userId="b63ecdb2d9ba713d" providerId="LiveId" clId="{16E47147-3760-49CB-B7DF-EF36B7BD5F62}" dt="2024-10-19T05:40:12.979" v="2071" actId="208"/>
          <ac:cxnSpMkLst>
            <pc:docMk/>
            <pc:sldMk cId="347659775" sldId="356"/>
            <ac:cxnSpMk id="55" creationId="{E2968A6D-CA1F-5FC3-96C6-0E8DC7AC2C64}"/>
          </ac:cxnSpMkLst>
        </pc:cxnChg>
        <pc:cxnChg chg="add mod">
          <ac:chgData name="Habiba Adel" userId="b63ecdb2d9ba713d" providerId="LiveId" clId="{16E47147-3760-49CB-B7DF-EF36B7BD5F62}" dt="2024-10-19T05:39:34.723" v="2061" actId="208"/>
          <ac:cxnSpMkLst>
            <pc:docMk/>
            <pc:sldMk cId="347659775" sldId="356"/>
            <ac:cxnSpMk id="1025" creationId="{88B8DB47-C9DA-C71D-297D-8AE0D335FACA}"/>
          </ac:cxnSpMkLst>
        </pc:cxnChg>
      </pc:sldChg>
      <pc:sldChg chg="addSp delSp modSp new mod">
        <pc:chgData name="Habiba Adel" userId="b63ecdb2d9ba713d" providerId="LiveId" clId="{16E47147-3760-49CB-B7DF-EF36B7BD5F62}" dt="2024-10-19T05:40:38.013" v="2078" actId="207"/>
        <pc:sldMkLst>
          <pc:docMk/>
          <pc:sldMk cId="1851338197" sldId="357"/>
        </pc:sldMkLst>
        <pc:spChg chg="mod">
          <ac:chgData name="Habiba Adel" userId="b63ecdb2d9ba713d" providerId="LiveId" clId="{16E47147-3760-49CB-B7DF-EF36B7BD5F62}" dt="2024-10-19T05:40:38.013" v="2078" actId="207"/>
          <ac:spMkLst>
            <pc:docMk/>
            <pc:sldMk cId="1851338197" sldId="357"/>
            <ac:spMk id="2" creationId="{03D62A60-02D4-F7FA-0242-009D615AB09D}"/>
          </ac:spMkLst>
        </pc:spChg>
        <pc:spChg chg="del mod">
          <ac:chgData name="Habiba Adel" userId="b63ecdb2d9ba713d" providerId="LiveId" clId="{16E47147-3760-49CB-B7DF-EF36B7BD5F62}" dt="2024-10-18T12:37:51.745" v="1538" actId="478"/>
          <ac:spMkLst>
            <pc:docMk/>
            <pc:sldMk cId="1851338197" sldId="357"/>
            <ac:spMk id="2" creationId="{EC74A055-51F1-C21E-15FA-96E4728B2985}"/>
          </ac:spMkLst>
        </pc:spChg>
        <pc:spChg chg="add del mod">
          <ac:chgData name="Habiba Adel" userId="b63ecdb2d9ba713d" providerId="LiveId" clId="{16E47147-3760-49CB-B7DF-EF36B7BD5F62}" dt="2024-10-18T12:37:53.866" v="1539" actId="478"/>
          <ac:spMkLst>
            <pc:docMk/>
            <pc:sldMk cId="1851338197" sldId="357"/>
            <ac:spMk id="4" creationId="{886B2C35-6589-3A13-4CA9-A0B1ED0C8146}"/>
          </ac:spMkLst>
        </pc:spChg>
        <pc:spChg chg="add mod">
          <ac:chgData name="Habiba Adel" userId="b63ecdb2d9ba713d" providerId="LiveId" clId="{16E47147-3760-49CB-B7DF-EF36B7BD5F62}" dt="2024-10-19T05:40:17.360" v="2072" actId="207"/>
          <ac:spMkLst>
            <pc:docMk/>
            <pc:sldMk cId="1851338197" sldId="357"/>
            <ac:spMk id="5" creationId="{49445277-28E0-C31A-46DC-B9FB529BD632}"/>
          </ac:spMkLst>
        </pc:spChg>
        <pc:spChg chg="add mod">
          <ac:chgData name="Habiba Adel" userId="b63ecdb2d9ba713d" providerId="LiveId" clId="{16E47147-3760-49CB-B7DF-EF36B7BD5F62}" dt="2024-10-19T05:40:35.667" v="2077" actId="1076"/>
          <ac:spMkLst>
            <pc:docMk/>
            <pc:sldMk cId="1851338197" sldId="357"/>
            <ac:spMk id="6" creationId="{510F7612-9451-FC7E-8B1E-3F2AFA1FF04B}"/>
          </ac:spMkLst>
        </pc:spChg>
        <pc:spChg chg="mod">
          <ac:chgData name="Habiba Adel" userId="b63ecdb2d9ba713d" providerId="LiveId" clId="{16E47147-3760-49CB-B7DF-EF36B7BD5F62}" dt="2024-10-19T05:40:31.193" v="2076" actId="207"/>
          <ac:spMkLst>
            <pc:docMk/>
            <pc:sldMk cId="1851338197" sldId="357"/>
            <ac:spMk id="8" creationId="{A6934E46-D4E0-09C3-9B2B-60DA221B6E5F}"/>
          </ac:spMkLst>
        </pc:spChg>
        <pc:spChg chg="mod">
          <ac:chgData name="Habiba Adel" userId="b63ecdb2d9ba713d" providerId="LiveId" clId="{16E47147-3760-49CB-B7DF-EF36B7BD5F62}" dt="2024-10-19T05:40:31.193" v="2076" actId="207"/>
          <ac:spMkLst>
            <pc:docMk/>
            <pc:sldMk cId="1851338197" sldId="357"/>
            <ac:spMk id="9" creationId="{D77DF968-EFE0-2C62-9818-60F74CE01103}"/>
          </ac:spMkLst>
        </pc:spChg>
        <pc:spChg chg="mod">
          <ac:chgData name="Habiba Adel" userId="b63ecdb2d9ba713d" providerId="LiveId" clId="{16E47147-3760-49CB-B7DF-EF36B7BD5F62}" dt="2024-10-19T05:40:31.193" v="2076" actId="207"/>
          <ac:spMkLst>
            <pc:docMk/>
            <pc:sldMk cId="1851338197" sldId="357"/>
            <ac:spMk id="10" creationId="{5C38E18A-BC8F-96A3-3358-D077CA52D8BD}"/>
          </ac:spMkLst>
        </pc:spChg>
        <pc:spChg chg="mod">
          <ac:chgData name="Habiba Adel" userId="b63ecdb2d9ba713d" providerId="LiveId" clId="{16E47147-3760-49CB-B7DF-EF36B7BD5F62}" dt="2024-10-19T05:40:31.193" v="2076" actId="207"/>
          <ac:spMkLst>
            <pc:docMk/>
            <pc:sldMk cId="1851338197" sldId="357"/>
            <ac:spMk id="11" creationId="{D402E120-F7F8-D051-5CB9-5029E301DEAC}"/>
          </ac:spMkLst>
        </pc:spChg>
        <pc:spChg chg="mod">
          <ac:chgData name="Habiba Adel" userId="b63ecdb2d9ba713d" providerId="LiveId" clId="{16E47147-3760-49CB-B7DF-EF36B7BD5F62}" dt="2024-10-19T05:40:31.193" v="2076" actId="207"/>
          <ac:spMkLst>
            <pc:docMk/>
            <pc:sldMk cId="1851338197" sldId="357"/>
            <ac:spMk id="12" creationId="{0B4A02C4-16C9-4BED-CC66-EF821FAFD2AA}"/>
          </ac:spMkLst>
        </pc:spChg>
        <pc:spChg chg="add mod">
          <ac:chgData name="Habiba Adel" userId="b63ecdb2d9ba713d" providerId="LiveId" clId="{16E47147-3760-49CB-B7DF-EF36B7BD5F62}" dt="2024-10-19T04:42:06.004" v="1632" actId="1076"/>
          <ac:spMkLst>
            <pc:docMk/>
            <pc:sldMk cId="1851338197" sldId="357"/>
            <ac:spMk id="13" creationId="{BD545ACA-323E-4D37-D79D-AEBF1077EB99}"/>
          </ac:spMkLst>
        </pc:spChg>
        <pc:spChg chg="add del">
          <ac:chgData name="Habiba Adel" userId="b63ecdb2d9ba713d" providerId="LiveId" clId="{16E47147-3760-49CB-B7DF-EF36B7BD5F62}" dt="2024-10-18T17:39:03.854" v="1595" actId="478"/>
          <ac:spMkLst>
            <pc:docMk/>
            <pc:sldMk cId="1851338197" sldId="357"/>
            <ac:spMk id="14" creationId="{9DFDE6D8-D1F3-2E90-144A-0990B0448C5B}"/>
          </ac:spMkLst>
        </pc:spChg>
        <pc:spChg chg="add mod">
          <ac:chgData name="Habiba Adel" userId="b63ecdb2d9ba713d" providerId="LiveId" clId="{16E47147-3760-49CB-B7DF-EF36B7BD5F62}" dt="2024-10-18T17:40:23.439" v="1625" actId="1076"/>
          <ac:spMkLst>
            <pc:docMk/>
            <pc:sldMk cId="1851338197" sldId="357"/>
            <ac:spMk id="15" creationId="{03D62A60-02D4-F7FA-0242-009D615AB09D}"/>
          </ac:spMkLst>
        </pc:spChg>
        <pc:spChg chg="del mod">
          <ac:chgData name="Habiba Adel" userId="b63ecdb2d9ba713d" providerId="LiveId" clId="{16E47147-3760-49CB-B7DF-EF36B7BD5F62}" dt="2024-10-19T04:41:55.004" v="1630" actId="478"/>
          <ac:spMkLst>
            <pc:docMk/>
            <pc:sldMk cId="1851338197" sldId="357"/>
            <ac:spMk id="15" creationId="{0D5E29D4-443F-391D-E78B-E6022C1B3855}"/>
          </ac:spMkLst>
        </pc:spChg>
        <pc:grpChg chg="add mod">
          <ac:chgData name="Habiba Adel" userId="b63ecdb2d9ba713d" providerId="LiveId" clId="{16E47147-3760-49CB-B7DF-EF36B7BD5F62}" dt="2024-10-19T05:40:31.193" v="2076" actId="207"/>
          <ac:grpSpMkLst>
            <pc:docMk/>
            <pc:sldMk cId="1851338197" sldId="357"/>
            <ac:grpSpMk id="7" creationId="{F1925757-8341-35E1-5137-BA677849F7C7}"/>
          </ac:grpSpMkLst>
        </pc:grpChg>
        <pc:picChg chg="add mod">
          <ac:chgData name="Habiba Adel" userId="b63ecdb2d9ba713d" providerId="LiveId" clId="{16E47147-3760-49CB-B7DF-EF36B7BD5F62}" dt="2024-10-19T04:42:55.312" v="1640" actId="207"/>
          <ac:picMkLst>
            <pc:docMk/>
            <pc:sldMk cId="1851338197" sldId="357"/>
            <ac:picMk id="17" creationId="{FB9F0C90-FE18-5DF2-717B-521AE0AF2768}"/>
          </ac:picMkLst>
        </pc:picChg>
      </pc:sldChg>
      <pc:sldChg chg="new del">
        <pc:chgData name="Habiba Adel" userId="b63ecdb2d9ba713d" providerId="LiveId" clId="{16E47147-3760-49CB-B7DF-EF36B7BD5F62}" dt="2024-10-18T12:36:58.626" v="1493" actId="680"/>
        <pc:sldMkLst>
          <pc:docMk/>
          <pc:sldMk cId="2212175400" sldId="357"/>
        </pc:sldMkLst>
      </pc:sldChg>
      <pc:sldChg chg="addSp delSp modSp add mod">
        <pc:chgData name="Habiba Adel" userId="b63ecdb2d9ba713d" providerId="LiveId" clId="{16E47147-3760-49CB-B7DF-EF36B7BD5F62}" dt="2024-10-19T05:41:15.697" v="2086" actId="207"/>
        <pc:sldMkLst>
          <pc:docMk/>
          <pc:sldMk cId="803112196" sldId="358"/>
        </pc:sldMkLst>
        <pc:spChg chg="add del mod">
          <ac:chgData name="Habiba Adel" userId="b63ecdb2d9ba713d" providerId="LiveId" clId="{16E47147-3760-49CB-B7DF-EF36B7BD5F62}" dt="2024-10-19T04:53:01.130" v="1652" actId="478"/>
          <ac:spMkLst>
            <pc:docMk/>
            <pc:sldMk cId="803112196" sldId="358"/>
            <ac:spMk id="2" creationId="{0A565144-A849-21A3-3377-BAEC867A9CF7}"/>
          </ac:spMkLst>
        </pc:spChg>
        <pc:spChg chg="add mod">
          <ac:chgData name="Habiba Adel" userId="b63ecdb2d9ba713d" providerId="LiveId" clId="{16E47147-3760-49CB-B7DF-EF36B7BD5F62}" dt="2024-10-19T05:14:16.219" v="1670" actId="1076"/>
          <ac:spMkLst>
            <pc:docMk/>
            <pc:sldMk cId="803112196" sldId="358"/>
            <ac:spMk id="3" creationId="{6379C7E0-5C90-4082-B864-23EADDB192E1}"/>
          </ac:spMkLst>
        </pc:spChg>
        <pc:spChg chg="add mod">
          <ac:chgData name="Habiba Adel" userId="b63ecdb2d9ba713d" providerId="LiveId" clId="{16E47147-3760-49CB-B7DF-EF36B7BD5F62}" dt="2024-10-19T05:40:45.799" v="2079" actId="207"/>
          <ac:spMkLst>
            <pc:docMk/>
            <pc:sldMk cId="803112196" sldId="358"/>
            <ac:spMk id="4" creationId="{6F22E9BE-A541-49C2-C503-D72B7A79A201}"/>
          </ac:spMkLst>
        </pc:spChg>
        <pc:spChg chg="mod">
          <ac:chgData name="Habiba Adel" userId="b63ecdb2d9ba713d" providerId="LiveId" clId="{16E47147-3760-49CB-B7DF-EF36B7BD5F62}" dt="2024-10-19T05:41:09.822" v="2084" actId="207"/>
          <ac:spMkLst>
            <pc:docMk/>
            <pc:sldMk cId="803112196" sldId="358"/>
            <ac:spMk id="5" creationId="{D0545E86-3B81-DD57-E40F-AFD4BDAA9225}"/>
          </ac:spMkLst>
        </pc:spChg>
        <pc:spChg chg="add del mod">
          <ac:chgData name="Habiba Adel" userId="b63ecdb2d9ba713d" providerId="LiveId" clId="{16E47147-3760-49CB-B7DF-EF36B7BD5F62}" dt="2024-10-19T05:41:13.289" v="2085" actId="207"/>
          <ac:spMkLst>
            <pc:docMk/>
            <pc:sldMk cId="803112196" sldId="358"/>
            <ac:spMk id="6" creationId="{5976925E-FFA0-475D-6EF7-E15E7E11D754}"/>
          </ac:spMkLst>
        </pc:spChg>
        <pc:spChg chg="mod">
          <ac:chgData name="Habiba Adel" userId="b63ecdb2d9ba713d" providerId="LiveId" clId="{16E47147-3760-49CB-B7DF-EF36B7BD5F62}" dt="2024-10-19T05:41:15.697" v="2086" actId="207"/>
          <ac:spMkLst>
            <pc:docMk/>
            <pc:sldMk cId="803112196" sldId="358"/>
            <ac:spMk id="8" creationId="{F00A3AD1-3755-6543-ACBE-8B523C65D1AC}"/>
          </ac:spMkLst>
        </pc:spChg>
        <pc:spChg chg="mod">
          <ac:chgData name="Habiba Adel" userId="b63ecdb2d9ba713d" providerId="LiveId" clId="{16E47147-3760-49CB-B7DF-EF36B7BD5F62}" dt="2024-10-19T05:41:15.697" v="2086" actId="207"/>
          <ac:spMkLst>
            <pc:docMk/>
            <pc:sldMk cId="803112196" sldId="358"/>
            <ac:spMk id="9" creationId="{59823658-AA4D-E086-9E85-79507DC9FE1B}"/>
          </ac:spMkLst>
        </pc:spChg>
        <pc:spChg chg="mod">
          <ac:chgData name="Habiba Adel" userId="b63ecdb2d9ba713d" providerId="LiveId" clId="{16E47147-3760-49CB-B7DF-EF36B7BD5F62}" dt="2024-10-19T05:41:15.697" v="2086" actId="207"/>
          <ac:spMkLst>
            <pc:docMk/>
            <pc:sldMk cId="803112196" sldId="358"/>
            <ac:spMk id="10" creationId="{38980AE5-5A9B-B734-BA5F-E71C5D0EFC12}"/>
          </ac:spMkLst>
        </pc:spChg>
        <pc:spChg chg="mod">
          <ac:chgData name="Habiba Adel" userId="b63ecdb2d9ba713d" providerId="LiveId" clId="{16E47147-3760-49CB-B7DF-EF36B7BD5F62}" dt="2024-10-19T05:41:15.697" v="2086" actId="207"/>
          <ac:spMkLst>
            <pc:docMk/>
            <pc:sldMk cId="803112196" sldId="358"/>
            <ac:spMk id="11" creationId="{B871C5B9-FA08-0B62-3974-99CD13467489}"/>
          </ac:spMkLst>
        </pc:spChg>
        <pc:spChg chg="del">
          <ac:chgData name="Habiba Adel" userId="b63ecdb2d9ba713d" providerId="LiveId" clId="{16E47147-3760-49CB-B7DF-EF36B7BD5F62}" dt="2024-10-19T04:53:42.701" v="1664" actId="478"/>
          <ac:spMkLst>
            <pc:docMk/>
            <pc:sldMk cId="803112196" sldId="358"/>
            <ac:spMk id="12" creationId="{7ABB0775-F386-C3D0-C3E2-0BE743EFB69A}"/>
          </ac:spMkLst>
        </pc:spChg>
        <pc:spChg chg="add del mod">
          <ac:chgData name="Habiba Adel" userId="b63ecdb2d9ba713d" providerId="LiveId" clId="{16E47147-3760-49CB-B7DF-EF36B7BD5F62}" dt="2024-10-19T04:52:59.134" v="1651" actId="1076"/>
          <ac:spMkLst>
            <pc:docMk/>
            <pc:sldMk cId="803112196" sldId="358"/>
            <ac:spMk id="13" creationId="{8EDE0D1B-CF0C-1DF4-84CF-8C4C6D7107CB}"/>
          </ac:spMkLst>
        </pc:spChg>
        <pc:spChg chg="add mod">
          <ac:chgData name="Habiba Adel" userId="b63ecdb2d9ba713d" providerId="LiveId" clId="{16E47147-3760-49CB-B7DF-EF36B7BD5F62}" dt="2024-10-19T05:40:45.799" v="2079" actId="207"/>
          <ac:spMkLst>
            <pc:docMk/>
            <pc:sldMk cId="803112196" sldId="358"/>
            <ac:spMk id="14" creationId="{34AADE38-C986-4BAF-4B1C-046E46729BFD}"/>
          </ac:spMkLst>
        </pc:spChg>
        <pc:spChg chg="mod">
          <ac:chgData name="Habiba Adel" userId="b63ecdb2d9ba713d" providerId="LiveId" clId="{16E47147-3760-49CB-B7DF-EF36B7BD5F62}" dt="2024-10-19T05:40:57.263" v="2081" actId="207"/>
          <ac:spMkLst>
            <pc:docMk/>
            <pc:sldMk cId="803112196" sldId="358"/>
            <ac:spMk id="18" creationId="{6B83AE5E-018E-A535-9EC2-68234B1AC22E}"/>
          </ac:spMkLst>
        </pc:spChg>
        <pc:spChg chg="mod">
          <ac:chgData name="Habiba Adel" userId="b63ecdb2d9ba713d" providerId="LiveId" clId="{16E47147-3760-49CB-B7DF-EF36B7BD5F62}" dt="2024-10-19T05:40:57.263" v="2081" actId="207"/>
          <ac:spMkLst>
            <pc:docMk/>
            <pc:sldMk cId="803112196" sldId="358"/>
            <ac:spMk id="19" creationId="{D7764652-22B5-BDF1-F2B5-6694E826940B}"/>
          </ac:spMkLst>
        </pc:spChg>
        <pc:spChg chg="mod">
          <ac:chgData name="Habiba Adel" userId="b63ecdb2d9ba713d" providerId="LiveId" clId="{16E47147-3760-49CB-B7DF-EF36B7BD5F62}" dt="2024-10-19T05:41:06.026" v="2083" actId="207"/>
          <ac:spMkLst>
            <pc:docMk/>
            <pc:sldMk cId="803112196" sldId="358"/>
            <ac:spMk id="21" creationId="{6F71068F-6B67-4A96-A4BD-55DA5C2156AC}"/>
          </ac:spMkLst>
        </pc:spChg>
        <pc:spChg chg="mod">
          <ac:chgData name="Habiba Adel" userId="b63ecdb2d9ba713d" providerId="LiveId" clId="{16E47147-3760-49CB-B7DF-EF36B7BD5F62}" dt="2024-10-19T05:41:06.026" v="2083" actId="207"/>
          <ac:spMkLst>
            <pc:docMk/>
            <pc:sldMk cId="803112196" sldId="358"/>
            <ac:spMk id="22" creationId="{691F7EC4-C583-A881-32CC-DAFCC3F54CCE}"/>
          </ac:spMkLst>
        </pc:spChg>
        <pc:spChg chg="mod">
          <ac:chgData name="Habiba Adel" userId="b63ecdb2d9ba713d" providerId="LiveId" clId="{16E47147-3760-49CB-B7DF-EF36B7BD5F62}" dt="2024-10-19T05:40:51.648" v="2080" actId="207"/>
          <ac:spMkLst>
            <pc:docMk/>
            <pc:sldMk cId="803112196" sldId="358"/>
            <ac:spMk id="24" creationId="{843FC541-9EEB-36E4-2E7F-4B5B4D0B3F88}"/>
          </ac:spMkLst>
        </pc:spChg>
        <pc:spChg chg="mod">
          <ac:chgData name="Habiba Adel" userId="b63ecdb2d9ba713d" providerId="LiveId" clId="{16E47147-3760-49CB-B7DF-EF36B7BD5F62}" dt="2024-10-19T05:40:51.648" v="2080" actId="207"/>
          <ac:spMkLst>
            <pc:docMk/>
            <pc:sldMk cId="803112196" sldId="358"/>
            <ac:spMk id="25" creationId="{D7E9CDE1-9693-B6D9-6D1E-9E6E68643233}"/>
          </ac:spMkLst>
        </pc:spChg>
        <pc:spChg chg="add mod">
          <ac:chgData name="Habiba Adel" userId="b63ecdb2d9ba713d" providerId="LiveId" clId="{16E47147-3760-49CB-B7DF-EF36B7BD5F62}" dt="2024-10-19T05:26:16.687" v="1955" actId="404"/>
          <ac:spMkLst>
            <pc:docMk/>
            <pc:sldMk cId="803112196" sldId="358"/>
            <ac:spMk id="27" creationId="{03B6E6F2-2EFB-1E29-E3D9-14EB080BE4B3}"/>
          </ac:spMkLst>
        </pc:spChg>
        <pc:spChg chg="add mod">
          <ac:chgData name="Habiba Adel" userId="b63ecdb2d9ba713d" providerId="LiveId" clId="{16E47147-3760-49CB-B7DF-EF36B7BD5F62}" dt="2024-10-19T05:26:56.695" v="1962" actId="20577"/>
          <ac:spMkLst>
            <pc:docMk/>
            <pc:sldMk cId="803112196" sldId="358"/>
            <ac:spMk id="29" creationId="{A6FDB582-BB8A-3292-4CB0-FE082B1CEB48}"/>
          </ac:spMkLst>
        </pc:spChg>
        <pc:spChg chg="add mod">
          <ac:chgData name="Habiba Adel" userId="b63ecdb2d9ba713d" providerId="LiveId" clId="{16E47147-3760-49CB-B7DF-EF36B7BD5F62}" dt="2024-10-19T05:24:45.580" v="1937" actId="1076"/>
          <ac:spMkLst>
            <pc:docMk/>
            <pc:sldMk cId="803112196" sldId="358"/>
            <ac:spMk id="31" creationId="{6658C631-48C1-6542-AAAD-FFE70D1B5C73}"/>
          </ac:spMkLst>
        </pc:spChg>
        <pc:spChg chg="add mod">
          <ac:chgData name="Habiba Adel" userId="b63ecdb2d9ba713d" providerId="LiveId" clId="{16E47147-3760-49CB-B7DF-EF36B7BD5F62}" dt="2024-10-19T05:24:52.545" v="1939" actId="1076"/>
          <ac:spMkLst>
            <pc:docMk/>
            <pc:sldMk cId="803112196" sldId="358"/>
            <ac:spMk id="33" creationId="{6605DF4C-2DE4-1A78-EEB0-A99D03745492}"/>
          </ac:spMkLst>
        </pc:spChg>
        <pc:grpChg chg="add del mod">
          <ac:chgData name="Habiba Adel" userId="b63ecdb2d9ba713d" providerId="LiveId" clId="{16E47147-3760-49CB-B7DF-EF36B7BD5F62}" dt="2024-10-19T05:41:15.697" v="2086" actId="207"/>
          <ac:grpSpMkLst>
            <pc:docMk/>
            <pc:sldMk cId="803112196" sldId="358"/>
            <ac:grpSpMk id="7" creationId="{F37B4179-25A8-8718-4C60-65224B9F858F}"/>
          </ac:grpSpMkLst>
        </pc:grpChg>
        <pc:grpChg chg="add mod">
          <ac:chgData name="Habiba Adel" userId="b63ecdb2d9ba713d" providerId="LiveId" clId="{16E47147-3760-49CB-B7DF-EF36B7BD5F62}" dt="2024-10-19T05:40:45.799" v="2079" actId="207"/>
          <ac:grpSpMkLst>
            <pc:docMk/>
            <pc:sldMk cId="803112196" sldId="358"/>
            <ac:grpSpMk id="15" creationId="{FB1418AB-BC8D-7BBE-5BBA-5A609F09DB2C}"/>
          </ac:grpSpMkLst>
        </pc:grpChg>
        <pc:grpChg chg="add mod">
          <ac:chgData name="Habiba Adel" userId="b63ecdb2d9ba713d" providerId="LiveId" clId="{16E47147-3760-49CB-B7DF-EF36B7BD5F62}" dt="2024-10-19T05:40:57.263" v="2081" actId="207"/>
          <ac:grpSpMkLst>
            <pc:docMk/>
            <pc:sldMk cId="803112196" sldId="358"/>
            <ac:grpSpMk id="16" creationId="{AA0AC116-6210-026E-AAF9-BEE28FEAE82E}"/>
          </ac:grpSpMkLst>
        </pc:grpChg>
        <pc:grpChg chg="add mod">
          <ac:chgData name="Habiba Adel" userId="b63ecdb2d9ba713d" providerId="LiveId" clId="{16E47147-3760-49CB-B7DF-EF36B7BD5F62}" dt="2024-10-19T05:41:06.026" v="2083" actId="207"/>
          <ac:grpSpMkLst>
            <pc:docMk/>
            <pc:sldMk cId="803112196" sldId="358"/>
            <ac:grpSpMk id="20" creationId="{7ED21944-4D73-C6BB-F614-2188BC1309F7}"/>
          </ac:grpSpMkLst>
        </pc:grpChg>
        <pc:grpChg chg="add mod">
          <ac:chgData name="Habiba Adel" userId="b63ecdb2d9ba713d" providerId="LiveId" clId="{16E47147-3760-49CB-B7DF-EF36B7BD5F62}" dt="2024-10-19T05:40:51.648" v="2080" actId="207"/>
          <ac:grpSpMkLst>
            <pc:docMk/>
            <pc:sldMk cId="803112196" sldId="358"/>
            <ac:grpSpMk id="23" creationId="{9CBCE564-E3C5-4A73-7EC4-53426306CB46}"/>
          </ac:grpSpMkLst>
        </pc:grpChg>
        <pc:picChg chg="add del">
          <ac:chgData name="Habiba Adel" userId="b63ecdb2d9ba713d" providerId="LiveId" clId="{16E47147-3760-49CB-B7DF-EF36B7BD5F62}" dt="2024-10-19T04:53:02.285" v="1653" actId="478"/>
          <ac:picMkLst>
            <pc:docMk/>
            <pc:sldMk cId="803112196" sldId="358"/>
            <ac:picMk id="17" creationId="{8341FD04-D14C-64BB-1478-25F6A793FDB5}"/>
          </ac:picMkLst>
        </pc:picChg>
      </pc:sldChg>
      <pc:sldChg chg="addSp delSp modSp add mod ord modNotesTx">
        <pc:chgData name="Habiba Adel" userId="b63ecdb2d9ba713d" providerId="LiveId" clId="{16E47147-3760-49CB-B7DF-EF36B7BD5F62}" dt="2024-10-19T06:46:12.072" v="2563" actId="20577"/>
        <pc:sldMkLst>
          <pc:docMk/>
          <pc:sldMk cId="572777212" sldId="359"/>
        </pc:sldMkLst>
        <pc:spChg chg="mod">
          <ac:chgData name="Habiba Adel" userId="b63ecdb2d9ba713d" providerId="LiveId" clId="{16E47147-3760-49CB-B7DF-EF36B7BD5F62}" dt="2024-10-19T05:51:54.612" v="2135" actId="20577"/>
          <ac:spMkLst>
            <pc:docMk/>
            <pc:sldMk cId="572777212" sldId="359"/>
            <ac:spMk id="2" creationId="{30F33283-75C8-C2FD-9189-6EB44B662D9A}"/>
          </ac:spMkLst>
        </pc:spChg>
        <pc:spChg chg="add del mod">
          <ac:chgData name="Habiba Adel" userId="b63ecdb2d9ba713d" providerId="LiveId" clId="{16E47147-3760-49CB-B7DF-EF36B7BD5F62}" dt="2024-10-19T05:57:09.922" v="2156" actId="478"/>
          <ac:spMkLst>
            <pc:docMk/>
            <pc:sldMk cId="572777212" sldId="359"/>
            <ac:spMk id="4" creationId="{47DA6E08-8E75-72D3-F163-1B5F3C05DF4A}"/>
          </ac:spMkLst>
        </pc:spChg>
        <pc:spChg chg="add mod">
          <ac:chgData name="Habiba Adel" userId="b63ecdb2d9ba713d" providerId="LiveId" clId="{16E47147-3760-49CB-B7DF-EF36B7BD5F62}" dt="2024-10-19T05:57:58.023" v="2179" actId="14100"/>
          <ac:spMkLst>
            <pc:docMk/>
            <pc:sldMk cId="572777212" sldId="359"/>
            <ac:spMk id="5" creationId="{895D3A46-EDB5-8505-EF03-23BCB13F20C8}"/>
          </ac:spMkLst>
        </pc:spChg>
        <pc:spChg chg="add mod">
          <ac:chgData name="Habiba Adel" userId="b63ecdb2d9ba713d" providerId="LiveId" clId="{16E47147-3760-49CB-B7DF-EF36B7BD5F62}" dt="2024-10-19T06:07:03.076" v="2287" actId="1076"/>
          <ac:spMkLst>
            <pc:docMk/>
            <pc:sldMk cId="572777212" sldId="359"/>
            <ac:spMk id="6" creationId="{724F7495-1D6C-A89D-A876-5A4285F69843}"/>
          </ac:spMkLst>
        </pc:spChg>
        <pc:spChg chg="add mod">
          <ac:chgData name="Habiba Adel" userId="b63ecdb2d9ba713d" providerId="LiveId" clId="{16E47147-3760-49CB-B7DF-EF36B7BD5F62}" dt="2024-10-19T06:02:30.839" v="2248" actId="1076"/>
          <ac:spMkLst>
            <pc:docMk/>
            <pc:sldMk cId="572777212" sldId="359"/>
            <ac:spMk id="7" creationId="{EE3F0935-29B8-BB26-E6FC-AF8A6CDB5221}"/>
          </ac:spMkLst>
        </pc:spChg>
        <pc:spChg chg="add mod">
          <ac:chgData name="Habiba Adel" userId="b63ecdb2d9ba713d" providerId="LiveId" clId="{16E47147-3760-49CB-B7DF-EF36B7BD5F62}" dt="2024-10-19T06:04:09.054" v="2268" actId="1076"/>
          <ac:spMkLst>
            <pc:docMk/>
            <pc:sldMk cId="572777212" sldId="359"/>
            <ac:spMk id="8" creationId="{3FD51026-BA1C-3AF6-6168-356ADC6AEA1E}"/>
          </ac:spMkLst>
        </pc:spChg>
        <pc:spChg chg="add mod">
          <ac:chgData name="Habiba Adel" userId="b63ecdb2d9ba713d" providerId="LiveId" clId="{16E47147-3760-49CB-B7DF-EF36B7BD5F62}" dt="2024-10-19T05:59:53.395" v="2211" actId="113"/>
          <ac:spMkLst>
            <pc:docMk/>
            <pc:sldMk cId="572777212" sldId="359"/>
            <ac:spMk id="10" creationId="{76127E20-EF32-2542-CEC7-04C0D5B6DA29}"/>
          </ac:spMkLst>
        </pc:spChg>
        <pc:spChg chg="add">
          <ac:chgData name="Habiba Adel" userId="b63ecdb2d9ba713d" providerId="LiveId" clId="{16E47147-3760-49CB-B7DF-EF36B7BD5F62}" dt="2024-10-19T06:00:39.351" v="2212"/>
          <ac:spMkLst>
            <pc:docMk/>
            <pc:sldMk cId="572777212" sldId="359"/>
            <ac:spMk id="11" creationId="{B251B782-D30C-2EC6-ADDF-04C52E8051E0}"/>
          </ac:spMkLst>
        </pc:spChg>
        <pc:spChg chg="add mod">
          <ac:chgData name="Habiba Adel" userId="b63ecdb2d9ba713d" providerId="LiveId" clId="{16E47147-3760-49CB-B7DF-EF36B7BD5F62}" dt="2024-10-19T06:13:11.602" v="2348" actId="113"/>
          <ac:spMkLst>
            <pc:docMk/>
            <pc:sldMk cId="572777212" sldId="359"/>
            <ac:spMk id="13" creationId="{C99456F8-2630-671E-4DEC-7F94560D4E38}"/>
          </ac:spMkLst>
        </pc:spChg>
        <pc:spChg chg="add">
          <ac:chgData name="Habiba Adel" userId="b63ecdb2d9ba713d" providerId="LiveId" clId="{16E47147-3760-49CB-B7DF-EF36B7BD5F62}" dt="2024-10-19T06:03:38.723" v="2258"/>
          <ac:spMkLst>
            <pc:docMk/>
            <pc:sldMk cId="572777212" sldId="359"/>
            <ac:spMk id="14" creationId="{1F1B85C0-678E-0990-22C2-B9623DEAC719}"/>
          </ac:spMkLst>
        </pc:spChg>
        <pc:spChg chg="add mod">
          <ac:chgData name="Habiba Adel" userId="b63ecdb2d9ba713d" providerId="LiveId" clId="{16E47147-3760-49CB-B7DF-EF36B7BD5F62}" dt="2024-10-19T06:09:00.148" v="2291" actId="1076"/>
          <ac:spMkLst>
            <pc:docMk/>
            <pc:sldMk cId="572777212" sldId="359"/>
            <ac:spMk id="16" creationId="{6685FD53-41DE-4C03-2C9E-463CAE1FEECA}"/>
          </ac:spMkLst>
        </pc:spChg>
        <pc:spChg chg="add mod">
          <ac:chgData name="Habiba Adel" userId="b63ecdb2d9ba713d" providerId="LiveId" clId="{16E47147-3760-49CB-B7DF-EF36B7BD5F62}" dt="2024-10-19T06:11:11.934" v="2310" actId="113"/>
          <ac:spMkLst>
            <pc:docMk/>
            <pc:sldMk cId="572777212" sldId="359"/>
            <ac:spMk id="18" creationId="{C41DD6DA-09EB-BF67-EEAC-892458D9EF1F}"/>
          </ac:spMkLst>
        </pc:spChg>
        <pc:spChg chg="add mod">
          <ac:chgData name="Habiba Adel" userId="b63ecdb2d9ba713d" providerId="LiveId" clId="{16E47147-3760-49CB-B7DF-EF36B7BD5F62}" dt="2024-10-19T06:11:34.930" v="2316" actId="113"/>
          <ac:spMkLst>
            <pc:docMk/>
            <pc:sldMk cId="572777212" sldId="359"/>
            <ac:spMk id="20" creationId="{26061FAE-3039-C444-F21E-F4C5EDC36F5F}"/>
          </ac:spMkLst>
        </pc:spChg>
        <pc:spChg chg="mod">
          <ac:chgData name="Habiba Adel" userId="b63ecdb2d9ba713d" providerId="LiveId" clId="{16E47147-3760-49CB-B7DF-EF36B7BD5F62}" dt="2024-10-19T06:46:12.072" v="2563" actId="20577"/>
          <ac:spMkLst>
            <pc:docMk/>
            <pc:sldMk cId="572777212" sldId="359"/>
            <ac:spMk id="3245" creationId="{9BBB3CE0-28EB-89A1-9644-3144951C43A4}"/>
          </ac:spMkLst>
        </pc:spChg>
        <pc:spChg chg="del">
          <ac:chgData name="Habiba Adel" userId="b63ecdb2d9ba713d" providerId="LiveId" clId="{16E47147-3760-49CB-B7DF-EF36B7BD5F62}" dt="2024-10-19T05:57:08.090" v="2155" actId="478"/>
          <ac:spMkLst>
            <pc:docMk/>
            <pc:sldMk cId="572777212" sldId="359"/>
            <ac:spMk id="3246" creationId="{59EE9EC5-4687-A108-012D-9712DB7613CE}"/>
          </ac:spMkLst>
        </pc:spChg>
        <pc:spChg chg="del">
          <ac:chgData name="Habiba Adel" userId="b63ecdb2d9ba713d" providerId="LiveId" clId="{16E47147-3760-49CB-B7DF-EF36B7BD5F62}" dt="2024-10-19T05:56:13.329" v="2148" actId="478"/>
          <ac:spMkLst>
            <pc:docMk/>
            <pc:sldMk cId="572777212" sldId="359"/>
            <ac:spMk id="3249" creationId="{2F085894-F4C8-4F85-0BCB-4F919887B5AD}"/>
          </ac:spMkLst>
        </pc:spChg>
        <pc:spChg chg="del mod">
          <ac:chgData name="Habiba Adel" userId="b63ecdb2d9ba713d" providerId="LiveId" clId="{16E47147-3760-49CB-B7DF-EF36B7BD5F62}" dt="2024-10-19T06:03:01.548" v="2257" actId="478"/>
          <ac:spMkLst>
            <pc:docMk/>
            <pc:sldMk cId="572777212" sldId="359"/>
            <ac:spMk id="3251" creationId="{E267CAE0-A42C-C678-91F5-87496F801FF7}"/>
          </ac:spMkLst>
        </pc:spChg>
        <pc:spChg chg="del mod">
          <ac:chgData name="Habiba Adel" userId="b63ecdb2d9ba713d" providerId="LiveId" clId="{16E47147-3760-49CB-B7DF-EF36B7BD5F62}" dt="2024-10-19T05:56:42.087" v="2152" actId="478"/>
          <ac:spMkLst>
            <pc:docMk/>
            <pc:sldMk cId="572777212" sldId="359"/>
            <ac:spMk id="3252" creationId="{E35BD2D2-9B17-322B-01FA-10C5A56A0301}"/>
          </ac:spMkLst>
        </pc:spChg>
        <pc:spChg chg="mod">
          <ac:chgData name="Habiba Adel" userId="b63ecdb2d9ba713d" providerId="LiveId" clId="{16E47147-3760-49CB-B7DF-EF36B7BD5F62}" dt="2024-10-19T05:57:02.748" v="2154" actId="207"/>
          <ac:spMkLst>
            <pc:docMk/>
            <pc:sldMk cId="572777212" sldId="359"/>
            <ac:spMk id="3254" creationId="{B23412CA-9CAD-B3B5-E92A-B164EEBEF6E3}"/>
          </ac:spMkLst>
        </pc:spChg>
        <pc:spChg chg="del">
          <ac:chgData name="Habiba Adel" userId="b63ecdb2d9ba713d" providerId="LiveId" clId="{16E47147-3760-49CB-B7DF-EF36B7BD5F62}" dt="2024-10-19T05:56:13.329" v="2148" actId="478"/>
          <ac:spMkLst>
            <pc:docMk/>
            <pc:sldMk cId="572777212" sldId="359"/>
            <ac:spMk id="3256" creationId="{DEA3C662-68D3-187A-07C3-673D2BC79DC8}"/>
          </ac:spMkLst>
        </pc:spChg>
        <pc:spChg chg="mod">
          <ac:chgData name="Habiba Adel" userId="b63ecdb2d9ba713d" providerId="LiveId" clId="{16E47147-3760-49CB-B7DF-EF36B7BD5F62}" dt="2024-10-19T05:57:02.748" v="2154" actId="207"/>
          <ac:spMkLst>
            <pc:docMk/>
            <pc:sldMk cId="572777212" sldId="359"/>
            <ac:spMk id="3263" creationId="{58FB8E35-42DA-8E5E-63A3-13993E606746}"/>
          </ac:spMkLst>
        </pc:spChg>
        <pc:spChg chg="del">
          <ac:chgData name="Habiba Adel" userId="b63ecdb2d9ba713d" providerId="LiveId" clId="{16E47147-3760-49CB-B7DF-EF36B7BD5F62}" dt="2024-10-19T05:56:13.329" v="2148" actId="478"/>
          <ac:spMkLst>
            <pc:docMk/>
            <pc:sldMk cId="572777212" sldId="359"/>
            <ac:spMk id="3271" creationId="{15320395-9C5F-322E-A0E1-6D3392FF1F77}"/>
          </ac:spMkLst>
        </pc:spChg>
        <pc:spChg chg="del">
          <ac:chgData name="Habiba Adel" userId="b63ecdb2d9ba713d" providerId="LiveId" clId="{16E47147-3760-49CB-B7DF-EF36B7BD5F62}" dt="2024-10-19T05:56:13.329" v="2148" actId="478"/>
          <ac:spMkLst>
            <pc:docMk/>
            <pc:sldMk cId="572777212" sldId="359"/>
            <ac:spMk id="3273" creationId="{72494992-4E27-39CF-385F-0418D9992DF8}"/>
          </ac:spMkLst>
        </pc:spChg>
        <pc:spChg chg="del">
          <ac:chgData name="Habiba Adel" userId="b63ecdb2d9ba713d" providerId="LiveId" clId="{16E47147-3760-49CB-B7DF-EF36B7BD5F62}" dt="2024-10-19T05:56:13.329" v="2148" actId="478"/>
          <ac:spMkLst>
            <pc:docMk/>
            <pc:sldMk cId="572777212" sldId="359"/>
            <ac:spMk id="3279" creationId="{CC18FFA6-9160-2486-4445-E0328DF123CF}"/>
          </ac:spMkLst>
        </pc:spChg>
        <pc:spChg chg="del">
          <ac:chgData name="Habiba Adel" userId="b63ecdb2d9ba713d" providerId="LiveId" clId="{16E47147-3760-49CB-B7DF-EF36B7BD5F62}" dt="2024-10-19T05:56:13.329" v="2148" actId="478"/>
          <ac:spMkLst>
            <pc:docMk/>
            <pc:sldMk cId="572777212" sldId="359"/>
            <ac:spMk id="3280" creationId="{16EA4A2D-A13F-F8E7-BD4E-C575E386DFE3}"/>
          </ac:spMkLst>
        </pc:spChg>
        <pc:grpChg chg="del">
          <ac:chgData name="Habiba Adel" userId="b63ecdb2d9ba713d" providerId="LiveId" clId="{16E47147-3760-49CB-B7DF-EF36B7BD5F62}" dt="2024-10-19T05:56:13.329" v="2148" actId="478"/>
          <ac:grpSpMkLst>
            <pc:docMk/>
            <pc:sldMk cId="572777212" sldId="359"/>
            <ac:grpSpMk id="3274" creationId="{D119F2C4-ED62-0A1B-077C-AE074595F670}"/>
          </ac:grpSpMkLst>
        </pc:grpChg>
        <pc:grpChg chg="del">
          <ac:chgData name="Habiba Adel" userId="b63ecdb2d9ba713d" providerId="LiveId" clId="{16E47147-3760-49CB-B7DF-EF36B7BD5F62}" dt="2024-10-19T05:56:31.736" v="2150" actId="478"/>
          <ac:grpSpMkLst>
            <pc:docMk/>
            <pc:sldMk cId="572777212" sldId="359"/>
            <ac:grpSpMk id="3281" creationId="{09766E25-3DCF-7414-B538-A8C6CCEF3440}"/>
          </ac:grpSpMkLst>
        </pc:grpChg>
        <pc:cxnChg chg="del">
          <ac:chgData name="Habiba Adel" userId="b63ecdb2d9ba713d" providerId="LiveId" clId="{16E47147-3760-49CB-B7DF-EF36B7BD5F62}" dt="2024-10-19T05:56:13.329" v="2148" actId="478"/>
          <ac:cxnSpMkLst>
            <pc:docMk/>
            <pc:sldMk cId="572777212" sldId="359"/>
            <ac:cxnSpMk id="3272" creationId="{448DA8E5-E0E2-C73A-0149-D43C7F87EA7F}"/>
          </ac:cxnSpMkLst>
        </pc:cxnChg>
        <pc:cxnChg chg="mod">
          <ac:chgData name="Habiba Adel" userId="b63ecdb2d9ba713d" providerId="LiveId" clId="{16E47147-3760-49CB-B7DF-EF36B7BD5F62}" dt="2024-10-19T05:56:13.329" v="2148" actId="478"/>
          <ac:cxnSpMkLst>
            <pc:docMk/>
            <pc:sldMk cId="572777212" sldId="359"/>
            <ac:cxnSpMk id="3276" creationId="{C436D565-8BF9-37B8-1B78-5587218476EA}"/>
          </ac:cxnSpMkLst>
        </pc:cxnChg>
        <pc:cxnChg chg="mod">
          <ac:chgData name="Habiba Adel" userId="b63ecdb2d9ba713d" providerId="LiveId" clId="{16E47147-3760-49CB-B7DF-EF36B7BD5F62}" dt="2024-10-19T05:56:13.329" v="2148" actId="478"/>
          <ac:cxnSpMkLst>
            <pc:docMk/>
            <pc:sldMk cId="572777212" sldId="359"/>
            <ac:cxnSpMk id="3277" creationId="{9DE3756A-1F8E-04A5-4BD9-7FCBA6A909BA}"/>
          </ac:cxnSpMkLst>
        </pc:cxnChg>
      </pc:sldChg>
      <pc:sldChg chg="addSp modSp add mod">
        <pc:chgData name="Habiba Adel" userId="b63ecdb2d9ba713d" providerId="LiveId" clId="{16E47147-3760-49CB-B7DF-EF36B7BD5F62}" dt="2024-10-19T06:46:02.337" v="2561" actId="20577"/>
        <pc:sldMkLst>
          <pc:docMk/>
          <pc:sldMk cId="1020043916" sldId="360"/>
        </pc:sldMkLst>
        <pc:spChg chg="add">
          <ac:chgData name="Habiba Adel" userId="b63ecdb2d9ba713d" providerId="LiveId" clId="{16E47147-3760-49CB-B7DF-EF36B7BD5F62}" dt="2024-10-19T06:13:17.221" v="2350"/>
          <ac:spMkLst>
            <pc:docMk/>
            <pc:sldMk cId="1020043916" sldId="360"/>
            <ac:spMk id="3" creationId="{0C467BD7-2FF8-85D8-0E95-D78A6A6E58A6}"/>
          </ac:spMkLst>
        </pc:spChg>
        <pc:spChg chg="add">
          <ac:chgData name="Habiba Adel" userId="b63ecdb2d9ba713d" providerId="LiveId" clId="{16E47147-3760-49CB-B7DF-EF36B7BD5F62}" dt="2024-10-19T06:13:20.473" v="2351"/>
          <ac:spMkLst>
            <pc:docMk/>
            <pc:sldMk cId="1020043916" sldId="360"/>
            <ac:spMk id="4" creationId="{C754F26F-1454-67CE-19B4-3125F6638EA3}"/>
          </ac:spMkLst>
        </pc:spChg>
        <pc:spChg chg="add">
          <ac:chgData name="Habiba Adel" userId="b63ecdb2d9ba713d" providerId="LiveId" clId="{16E47147-3760-49CB-B7DF-EF36B7BD5F62}" dt="2024-10-19T06:14:58.711" v="2393"/>
          <ac:spMkLst>
            <pc:docMk/>
            <pc:sldMk cId="1020043916" sldId="360"/>
            <ac:spMk id="9" creationId="{16BD356D-0473-96FE-534F-592BFF7126A0}"/>
          </ac:spMkLst>
        </pc:spChg>
        <pc:spChg chg="mod">
          <ac:chgData name="Habiba Adel" userId="b63ecdb2d9ba713d" providerId="LiveId" clId="{16E47147-3760-49CB-B7DF-EF36B7BD5F62}" dt="2024-10-19T06:12:30.307" v="2321"/>
          <ac:spMkLst>
            <pc:docMk/>
            <pc:sldMk cId="1020043916" sldId="360"/>
            <ac:spMk id="10" creationId="{0D64AD21-6EDB-13B0-6DC0-8C57B7F1B475}"/>
          </ac:spMkLst>
        </pc:spChg>
        <pc:spChg chg="add">
          <ac:chgData name="Habiba Adel" userId="b63ecdb2d9ba713d" providerId="LiveId" clId="{16E47147-3760-49CB-B7DF-EF36B7BD5F62}" dt="2024-10-19T06:15:34.958" v="2398"/>
          <ac:spMkLst>
            <pc:docMk/>
            <pc:sldMk cId="1020043916" sldId="360"/>
            <ac:spMk id="11" creationId="{5E00E0A7-7510-B946-A200-D35C88AE50B9}"/>
          </ac:spMkLst>
        </pc:spChg>
        <pc:spChg chg="mod">
          <ac:chgData name="Habiba Adel" userId="b63ecdb2d9ba713d" providerId="LiveId" clId="{16E47147-3760-49CB-B7DF-EF36B7BD5F62}" dt="2024-10-19T06:14:25.727" v="2391" actId="113"/>
          <ac:spMkLst>
            <pc:docMk/>
            <pc:sldMk cId="1020043916" sldId="360"/>
            <ac:spMk id="13" creationId="{9EC4506A-7B92-609F-7A1B-7C662E720A32}"/>
          </ac:spMkLst>
        </pc:spChg>
        <pc:spChg chg="mod">
          <ac:chgData name="Habiba Adel" userId="b63ecdb2d9ba713d" providerId="LiveId" clId="{16E47147-3760-49CB-B7DF-EF36B7BD5F62}" dt="2024-10-19T06:15:07.238" v="2396" actId="20577"/>
          <ac:spMkLst>
            <pc:docMk/>
            <pc:sldMk cId="1020043916" sldId="360"/>
            <ac:spMk id="16" creationId="{522EECA4-694C-F917-EE1B-98E818D7A8DE}"/>
          </ac:spMkLst>
        </pc:spChg>
        <pc:spChg chg="mod">
          <ac:chgData name="Habiba Adel" userId="b63ecdb2d9ba713d" providerId="LiveId" clId="{16E47147-3760-49CB-B7DF-EF36B7BD5F62}" dt="2024-10-19T06:17:11.427" v="2485" actId="20577"/>
          <ac:spMkLst>
            <pc:docMk/>
            <pc:sldMk cId="1020043916" sldId="360"/>
            <ac:spMk id="20" creationId="{B4C4572E-041A-8ABC-AE5A-D6FCCEF2AAD1}"/>
          </ac:spMkLst>
        </pc:spChg>
        <pc:spChg chg="mod">
          <ac:chgData name="Habiba Adel" userId="b63ecdb2d9ba713d" providerId="LiveId" clId="{16E47147-3760-49CB-B7DF-EF36B7BD5F62}" dt="2024-10-19T06:46:02.337" v="2561" actId="20577"/>
          <ac:spMkLst>
            <pc:docMk/>
            <pc:sldMk cId="1020043916" sldId="360"/>
            <ac:spMk id="3245" creationId="{30FB9312-D670-5898-078F-9494A2D5F3F8}"/>
          </ac:spMkLst>
        </pc:spChg>
      </pc:sldChg>
      <pc:sldChg chg="addSp modSp add mod">
        <pc:chgData name="Habiba Adel" userId="b63ecdb2d9ba713d" providerId="LiveId" clId="{16E47147-3760-49CB-B7DF-EF36B7BD5F62}" dt="2024-10-19T06:46:07.466" v="2562" actId="20577"/>
        <pc:sldMkLst>
          <pc:docMk/>
          <pc:sldMk cId="3805922388" sldId="361"/>
        </pc:sldMkLst>
        <pc:spChg chg="add">
          <ac:chgData name="Habiba Adel" userId="b63ecdb2d9ba713d" providerId="LiveId" clId="{16E47147-3760-49CB-B7DF-EF36B7BD5F62}" dt="2024-10-19T06:41:59.161" v="2492"/>
          <ac:spMkLst>
            <pc:docMk/>
            <pc:sldMk cId="3805922388" sldId="361"/>
            <ac:spMk id="3" creationId="{7FB993B7-989D-5A5B-035D-2EF0D093E46B}"/>
          </ac:spMkLst>
        </pc:spChg>
        <pc:spChg chg="add">
          <ac:chgData name="Habiba Adel" userId="b63ecdb2d9ba713d" providerId="LiveId" clId="{16E47147-3760-49CB-B7DF-EF36B7BD5F62}" dt="2024-10-19T06:43:10.952" v="2508"/>
          <ac:spMkLst>
            <pc:docMk/>
            <pc:sldMk cId="3805922388" sldId="361"/>
            <ac:spMk id="4" creationId="{1CE5DF3C-5A44-AE96-9E1F-C5083FFAA674}"/>
          </ac:spMkLst>
        </pc:spChg>
        <pc:spChg chg="add">
          <ac:chgData name="Habiba Adel" userId="b63ecdb2d9ba713d" providerId="LiveId" clId="{16E47147-3760-49CB-B7DF-EF36B7BD5F62}" dt="2024-10-19T06:43:17.943" v="2511"/>
          <ac:spMkLst>
            <pc:docMk/>
            <pc:sldMk cId="3805922388" sldId="361"/>
            <ac:spMk id="9" creationId="{268E3604-76E4-8169-A115-E11D655FB4C5}"/>
          </ac:spMkLst>
        </pc:spChg>
        <pc:spChg chg="mod">
          <ac:chgData name="Habiba Adel" userId="b63ecdb2d9ba713d" providerId="LiveId" clId="{16E47147-3760-49CB-B7DF-EF36B7BD5F62}" dt="2024-10-19T06:17:54.624" v="2491"/>
          <ac:spMkLst>
            <pc:docMk/>
            <pc:sldMk cId="3805922388" sldId="361"/>
            <ac:spMk id="10" creationId="{616E69E8-2BEF-A08B-E0F0-B66847607D99}"/>
          </ac:spMkLst>
        </pc:spChg>
        <pc:spChg chg="mod">
          <ac:chgData name="Habiba Adel" userId="b63ecdb2d9ba713d" providerId="LiveId" clId="{16E47147-3760-49CB-B7DF-EF36B7BD5F62}" dt="2024-10-19T06:42:56.258" v="2507" actId="113"/>
          <ac:spMkLst>
            <pc:docMk/>
            <pc:sldMk cId="3805922388" sldId="361"/>
            <ac:spMk id="13" creationId="{FF15FD80-D6DC-F0C2-F3D5-DEDC306AEA3A}"/>
          </ac:spMkLst>
        </pc:spChg>
        <pc:spChg chg="mod">
          <ac:chgData name="Habiba Adel" userId="b63ecdb2d9ba713d" providerId="LiveId" clId="{16E47147-3760-49CB-B7DF-EF36B7BD5F62}" dt="2024-10-19T06:43:53.921" v="2518" actId="20577"/>
          <ac:spMkLst>
            <pc:docMk/>
            <pc:sldMk cId="3805922388" sldId="361"/>
            <ac:spMk id="16" creationId="{CF566ECE-41EA-B2D9-7800-03C8007A33C1}"/>
          </ac:spMkLst>
        </pc:spChg>
        <pc:spChg chg="mod">
          <ac:chgData name="Habiba Adel" userId="b63ecdb2d9ba713d" providerId="LiveId" clId="{16E47147-3760-49CB-B7DF-EF36B7BD5F62}" dt="2024-10-19T06:45:17.746" v="2554" actId="113"/>
          <ac:spMkLst>
            <pc:docMk/>
            <pc:sldMk cId="3805922388" sldId="361"/>
            <ac:spMk id="20" creationId="{5F8053A6-7E8E-E323-1A53-9D284F6ECC95}"/>
          </ac:spMkLst>
        </pc:spChg>
        <pc:spChg chg="mod">
          <ac:chgData name="Habiba Adel" userId="b63ecdb2d9ba713d" providerId="LiveId" clId="{16E47147-3760-49CB-B7DF-EF36B7BD5F62}" dt="2024-10-19T06:46:07.466" v="2562" actId="20577"/>
          <ac:spMkLst>
            <pc:docMk/>
            <pc:sldMk cId="3805922388" sldId="361"/>
            <ac:spMk id="3245" creationId="{18CF53CA-CB9E-E2BE-98EE-B3CC9714E9D2}"/>
          </ac:spMkLst>
        </pc:spChg>
      </pc:sldChg>
      <pc:sldChg chg="addSp delSp modSp add mod delAnim modAnim">
        <pc:chgData name="Habiba Adel" userId="b63ecdb2d9ba713d" providerId="LiveId" clId="{16E47147-3760-49CB-B7DF-EF36B7BD5F62}" dt="2024-10-19T12:08:04.876" v="5531" actId="14100"/>
        <pc:sldMkLst>
          <pc:docMk/>
          <pc:sldMk cId="2055395854" sldId="362"/>
        </pc:sldMkLst>
        <pc:spChg chg="mod">
          <ac:chgData name="Habiba Adel" userId="b63ecdb2d9ba713d" providerId="LiveId" clId="{16E47147-3760-49CB-B7DF-EF36B7BD5F62}" dt="2024-10-19T12:08:04.876" v="5531" actId="14100"/>
          <ac:spMkLst>
            <pc:docMk/>
            <pc:sldMk cId="2055395854" sldId="362"/>
            <ac:spMk id="9" creationId="{16061C06-1AE3-499D-9606-B29B34AE3EA4}"/>
          </ac:spMkLst>
        </pc:spChg>
        <pc:spChg chg="mod">
          <ac:chgData name="Habiba Adel" userId="b63ecdb2d9ba713d" providerId="LiveId" clId="{16E47147-3760-49CB-B7DF-EF36B7BD5F62}" dt="2024-10-19T07:22:47.579" v="3014"/>
          <ac:spMkLst>
            <pc:docMk/>
            <pc:sldMk cId="2055395854" sldId="362"/>
            <ac:spMk id="10" creationId="{7E593734-8D19-CB29-88D1-F0B210DF6FE5}"/>
          </ac:spMkLst>
        </pc:spChg>
        <pc:spChg chg="mod">
          <ac:chgData name="Habiba Adel" userId="b63ecdb2d9ba713d" providerId="LiveId" clId="{16E47147-3760-49CB-B7DF-EF36B7BD5F62}" dt="2024-10-19T07:38:03.200" v="3138"/>
          <ac:spMkLst>
            <pc:docMk/>
            <pc:sldMk cId="2055395854" sldId="362"/>
            <ac:spMk id="12" creationId="{3C18D868-3E9D-47E5-3DA4-B8434CACAFC5}"/>
          </ac:spMkLst>
        </pc:spChg>
        <pc:spChg chg="mod">
          <ac:chgData name="Habiba Adel" userId="b63ecdb2d9ba713d" providerId="LiveId" clId="{16E47147-3760-49CB-B7DF-EF36B7BD5F62}" dt="2024-10-19T07:27:34.706" v="3030"/>
          <ac:spMkLst>
            <pc:docMk/>
            <pc:sldMk cId="2055395854" sldId="362"/>
            <ac:spMk id="14" creationId="{33A4F6DF-D98F-03DD-C1CE-0F8D6673B015}"/>
          </ac:spMkLst>
        </pc:spChg>
        <pc:spChg chg="mod">
          <ac:chgData name="Habiba Adel" userId="b63ecdb2d9ba713d" providerId="LiveId" clId="{16E47147-3760-49CB-B7DF-EF36B7BD5F62}" dt="2024-10-19T07:29:28.960" v="3054" actId="20577"/>
          <ac:spMkLst>
            <pc:docMk/>
            <pc:sldMk cId="2055395854" sldId="362"/>
            <ac:spMk id="15" creationId="{6EEB157D-F88F-C499-C15C-A6A9D36378A7}"/>
          </ac:spMkLst>
        </pc:spChg>
        <pc:spChg chg="mod">
          <ac:chgData name="Habiba Adel" userId="b63ecdb2d9ba713d" providerId="LiveId" clId="{16E47147-3760-49CB-B7DF-EF36B7BD5F62}" dt="2024-10-19T07:26:42.640" v="3025" actId="20577"/>
          <ac:spMkLst>
            <pc:docMk/>
            <pc:sldMk cId="2055395854" sldId="362"/>
            <ac:spMk id="17" creationId="{661D9A61-C4EF-C6D2-9816-FE5D657609BC}"/>
          </ac:spMkLst>
        </pc:spChg>
        <pc:spChg chg="mod">
          <ac:chgData name="Habiba Adel" userId="b63ecdb2d9ba713d" providerId="LiveId" clId="{16E47147-3760-49CB-B7DF-EF36B7BD5F62}" dt="2024-10-19T12:07:59.671" v="5530" actId="1076"/>
          <ac:spMkLst>
            <pc:docMk/>
            <pc:sldMk cId="2055395854" sldId="362"/>
            <ac:spMk id="18" creationId="{B0A952C8-3234-A7A6-5466-3116ABBC31A7}"/>
          </ac:spMkLst>
        </pc:spChg>
        <pc:spChg chg="mod">
          <ac:chgData name="Habiba Adel" userId="b63ecdb2d9ba713d" providerId="LiveId" clId="{16E47147-3760-49CB-B7DF-EF36B7BD5F62}" dt="2024-10-19T07:36:25.196" v="3102" actId="403"/>
          <ac:spMkLst>
            <pc:docMk/>
            <pc:sldMk cId="2055395854" sldId="362"/>
            <ac:spMk id="19" creationId="{C6DA977A-15AD-CBAF-E77B-F921F566F26B}"/>
          </ac:spMkLst>
        </pc:spChg>
        <pc:spChg chg="mod">
          <ac:chgData name="Habiba Adel" userId="b63ecdb2d9ba713d" providerId="LiveId" clId="{16E47147-3760-49CB-B7DF-EF36B7BD5F62}" dt="2024-10-19T07:36:36.579" v="3103" actId="1076"/>
          <ac:spMkLst>
            <pc:docMk/>
            <pc:sldMk cId="2055395854" sldId="362"/>
            <ac:spMk id="20" creationId="{F12ABFD8-BCE0-1B80-ED31-1BA55A3D53BC}"/>
          </ac:spMkLst>
        </pc:spChg>
        <pc:spChg chg="mod">
          <ac:chgData name="Habiba Adel" userId="b63ecdb2d9ba713d" providerId="LiveId" clId="{16E47147-3760-49CB-B7DF-EF36B7BD5F62}" dt="2024-10-19T07:36:42.404" v="3105" actId="403"/>
          <ac:spMkLst>
            <pc:docMk/>
            <pc:sldMk cId="2055395854" sldId="362"/>
            <ac:spMk id="21" creationId="{0F2DE645-0F0E-D8A5-86D0-10B90689E458}"/>
          </ac:spMkLst>
        </pc:spChg>
        <pc:spChg chg="add del mod">
          <ac:chgData name="Habiba Adel" userId="b63ecdb2d9ba713d" providerId="LiveId" clId="{16E47147-3760-49CB-B7DF-EF36B7BD5F62}" dt="2024-10-19T07:18:47.675" v="2982" actId="478"/>
          <ac:spMkLst>
            <pc:docMk/>
            <pc:sldMk cId="2055395854" sldId="362"/>
            <ac:spMk id="22" creationId="{C6A41A1E-779A-3E9F-CF6F-A0B7EB979038}"/>
          </ac:spMkLst>
        </pc:spChg>
        <pc:spChg chg="mod">
          <ac:chgData name="Habiba Adel" userId="b63ecdb2d9ba713d" providerId="LiveId" clId="{16E47147-3760-49CB-B7DF-EF36B7BD5F62}" dt="2024-10-19T07:19:22.389" v="3008" actId="313"/>
          <ac:spMkLst>
            <pc:docMk/>
            <pc:sldMk cId="2055395854" sldId="362"/>
            <ac:spMk id="25" creationId="{84D27E1F-0184-E441-3072-2806DD2A0620}"/>
          </ac:spMkLst>
        </pc:spChg>
        <pc:spChg chg="mod">
          <ac:chgData name="Habiba Adel" userId="b63ecdb2d9ba713d" providerId="LiveId" clId="{16E47147-3760-49CB-B7DF-EF36B7BD5F62}" dt="2024-10-19T07:20:23.466" v="3011" actId="20577"/>
          <ac:spMkLst>
            <pc:docMk/>
            <pc:sldMk cId="2055395854" sldId="362"/>
            <ac:spMk id="28" creationId="{1DA84BC0-9BFE-1D58-71D0-E42A0D0EE86F}"/>
          </ac:spMkLst>
        </pc:spChg>
        <pc:spChg chg="add del">
          <ac:chgData name="Habiba Adel" userId="b63ecdb2d9ba713d" providerId="LiveId" clId="{16E47147-3760-49CB-B7DF-EF36B7BD5F62}" dt="2024-10-19T07:29:52.256" v="3058" actId="478"/>
          <ac:spMkLst>
            <pc:docMk/>
            <pc:sldMk cId="2055395854" sldId="362"/>
            <ac:spMk id="36" creationId="{B848DB54-51AA-A924-C214-AC46321AAAAF}"/>
          </ac:spMkLst>
        </pc:spChg>
        <pc:spChg chg="add del mod">
          <ac:chgData name="Habiba Adel" userId="b63ecdb2d9ba713d" providerId="LiveId" clId="{16E47147-3760-49CB-B7DF-EF36B7BD5F62}" dt="2024-10-19T07:29:49.793" v="3057" actId="478"/>
          <ac:spMkLst>
            <pc:docMk/>
            <pc:sldMk cId="2055395854" sldId="362"/>
            <ac:spMk id="37" creationId="{288B027C-EC12-4B89-BB08-FC9CA82E84EB}"/>
          </ac:spMkLst>
        </pc:spChg>
        <pc:spChg chg="add del">
          <ac:chgData name="Habiba Adel" userId="b63ecdb2d9ba713d" providerId="LiveId" clId="{16E47147-3760-49CB-B7DF-EF36B7BD5F62}" dt="2024-10-19T07:35:51.475" v="3088" actId="22"/>
          <ac:spMkLst>
            <pc:docMk/>
            <pc:sldMk cId="2055395854" sldId="362"/>
            <ac:spMk id="39" creationId="{18E7462C-870B-895A-96B9-E14569D4572A}"/>
          </ac:spMkLst>
        </pc:spChg>
        <pc:grpChg chg="mod">
          <ac:chgData name="Habiba Adel" userId="b63ecdb2d9ba713d" providerId="LiveId" clId="{16E47147-3760-49CB-B7DF-EF36B7BD5F62}" dt="2024-10-19T07:29:41.175" v="3056" actId="1076"/>
          <ac:grpSpMkLst>
            <pc:docMk/>
            <pc:sldMk cId="2055395854" sldId="362"/>
            <ac:grpSpMk id="3" creationId="{89CA899A-5E8C-F2BC-4A1F-3C4D81E137DB}"/>
          </ac:grpSpMkLst>
        </pc:grpChg>
        <pc:grpChg chg="mod">
          <ac:chgData name="Habiba Adel" userId="b63ecdb2d9ba713d" providerId="LiveId" clId="{16E47147-3760-49CB-B7DF-EF36B7BD5F62}" dt="2024-10-19T07:36:17.289" v="3100" actId="1076"/>
          <ac:grpSpMkLst>
            <pc:docMk/>
            <pc:sldMk cId="2055395854" sldId="362"/>
            <ac:grpSpMk id="4" creationId="{B69243AD-25BD-EE1B-9944-53B5E0CF36E5}"/>
          </ac:grpSpMkLst>
        </pc:grpChg>
        <pc:grpChg chg="mod">
          <ac:chgData name="Habiba Adel" userId="b63ecdb2d9ba713d" providerId="LiveId" clId="{16E47147-3760-49CB-B7DF-EF36B7BD5F62}" dt="2024-10-19T07:36:22.089" v="3101" actId="1076"/>
          <ac:grpSpMkLst>
            <pc:docMk/>
            <pc:sldMk cId="2055395854" sldId="362"/>
            <ac:grpSpMk id="5" creationId="{7FC116A3-0F10-A9D1-64CF-96EF90538F2E}"/>
          </ac:grpSpMkLst>
        </pc:grpChg>
        <pc:grpChg chg="mod">
          <ac:chgData name="Habiba Adel" userId="b63ecdb2d9ba713d" providerId="LiveId" clId="{16E47147-3760-49CB-B7DF-EF36B7BD5F62}" dt="2024-10-19T07:34:43.458" v="3080" actId="1076"/>
          <ac:grpSpMkLst>
            <pc:docMk/>
            <pc:sldMk cId="2055395854" sldId="362"/>
            <ac:grpSpMk id="6" creationId="{9ABF8425-1F22-7119-7734-7D491FA5D90F}"/>
          </ac:grpSpMkLst>
        </pc:grpChg>
        <pc:grpChg chg="add mod">
          <ac:chgData name="Habiba Adel" userId="b63ecdb2d9ba713d" providerId="LiveId" clId="{16E47147-3760-49CB-B7DF-EF36B7BD5F62}" dt="2024-10-19T07:18:53.535" v="2985" actId="1076"/>
          <ac:grpSpMkLst>
            <pc:docMk/>
            <pc:sldMk cId="2055395854" sldId="362"/>
            <ac:grpSpMk id="23" creationId="{78DC15BC-03B4-4043-7AAF-123209D4F149}"/>
          </ac:grpSpMkLst>
        </pc:grpChg>
        <pc:grpChg chg="del">
          <ac:chgData name="Habiba Adel" userId="b63ecdb2d9ba713d" providerId="LiveId" clId="{16E47147-3760-49CB-B7DF-EF36B7BD5F62}" dt="2024-10-19T07:18:49.367" v="2983" actId="478"/>
          <ac:grpSpMkLst>
            <pc:docMk/>
            <pc:sldMk cId="2055395854" sldId="362"/>
            <ac:grpSpMk id="3513" creationId="{969DFE42-8A27-27F3-5246-C9835E071989}"/>
          </ac:grpSpMkLst>
        </pc:grpChg>
        <pc:picChg chg="del">
          <ac:chgData name="Habiba Adel" userId="b63ecdb2d9ba713d" providerId="LiveId" clId="{16E47147-3760-49CB-B7DF-EF36B7BD5F62}" dt="2024-10-19T07:18:45.897" v="2981" actId="478"/>
          <ac:picMkLst>
            <pc:docMk/>
            <pc:sldMk cId="2055395854" sldId="362"/>
            <ac:picMk id="2" creationId="{B6D52339-B6DB-9A36-A4D1-4C96CB41F2F7}"/>
          </ac:picMkLst>
        </pc:picChg>
        <pc:picChg chg="add mod">
          <ac:chgData name="Habiba Adel" userId="b63ecdb2d9ba713d" providerId="LiveId" clId="{16E47147-3760-49CB-B7DF-EF36B7BD5F62}" dt="2024-10-19T07:18:53.535" v="2985" actId="1076"/>
          <ac:picMkLst>
            <pc:docMk/>
            <pc:sldMk cId="2055395854" sldId="362"/>
            <ac:picMk id="35" creationId="{F4BB7FB3-D8E4-0BEE-A953-6BEAC7E72510}"/>
          </ac:picMkLst>
        </pc:picChg>
        <pc:cxnChg chg="mod">
          <ac:chgData name="Habiba Adel" userId="b63ecdb2d9ba713d" providerId="LiveId" clId="{16E47147-3760-49CB-B7DF-EF36B7BD5F62}" dt="2024-10-19T07:18:49.864" v="2984"/>
          <ac:cxnSpMkLst>
            <pc:docMk/>
            <pc:sldMk cId="2055395854" sldId="362"/>
            <ac:cxnSpMk id="24" creationId="{BCF0BC98-A85B-B930-8B44-D843858ABFB1}"/>
          </ac:cxnSpMkLst>
        </pc:cxnChg>
        <pc:cxnChg chg="mod">
          <ac:chgData name="Habiba Adel" userId="b63ecdb2d9ba713d" providerId="LiveId" clId="{16E47147-3760-49CB-B7DF-EF36B7BD5F62}" dt="2024-10-19T07:18:49.864" v="2984"/>
          <ac:cxnSpMkLst>
            <pc:docMk/>
            <pc:sldMk cId="2055395854" sldId="362"/>
            <ac:cxnSpMk id="26" creationId="{9ED66020-4661-BB9E-FD63-0475DFD40F38}"/>
          </ac:cxnSpMkLst>
        </pc:cxnChg>
        <pc:cxnChg chg="mod">
          <ac:chgData name="Habiba Adel" userId="b63ecdb2d9ba713d" providerId="LiveId" clId="{16E47147-3760-49CB-B7DF-EF36B7BD5F62}" dt="2024-10-19T07:18:49.864" v="2984"/>
          <ac:cxnSpMkLst>
            <pc:docMk/>
            <pc:sldMk cId="2055395854" sldId="362"/>
            <ac:cxnSpMk id="29" creationId="{6571CDA4-176D-25BE-433A-C99DD610EA67}"/>
          </ac:cxnSpMkLst>
        </pc:cxnChg>
        <pc:cxnChg chg="mod">
          <ac:chgData name="Habiba Adel" userId="b63ecdb2d9ba713d" providerId="LiveId" clId="{16E47147-3760-49CB-B7DF-EF36B7BD5F62}" dt="2024-10-19T07:18:49.864" v="2984"/>
          <ac:cxnSpMkLst>
            <pc:docMk/>
            <pc:sldMk cId="2055395854" sldId="362"/>
            <ac:cxnSpMk id="32" creationId="{C927D2F2-8111-D7DA-9E81-C0494F22F65E}"/>
          </ac:cxnSpMkLst>
        </pc:cxnChg>
      </pc:sldChg>
      <pc:sldChg chg="modSp add del mod">
        <pc:chgData name="Habiba Adel" userId="b63ecdb2d9ba713d" providerId="LiveId" clId="{16E47147-3760-49CB-B7DF-EF36B7BD5F62}" dt="2024-10-19T07:38:40.879" v="3157" actId="47"/>
        <pc:sldMkLst>
          <pc:docMk/>
          <pc:sldMk cId="1604237850" sldId="363"/>
        </pc:sldMkLst>
        <pc:spChg chg="mod">
          <ac:chgData name="Habiba Adel" userId="b63ecdb2d9ba713d" providerId="LiveId" clId="{16E47147-3760-49CB-B7DF-EF36B7BD5F62}" dt="2024-10-19T07:38:38.195" v="3156" actId="5793"/>
          <ac:spMkLst>
            <pc:docMk/>
            <pc:sldMk cId="1604237850" sldId="363"/>
            <ac:spMk id="25" creationId="{CF03EC5B-1CF4-E5FF-9CA8-8D5A1A34C309}"/>
          </ac:spMkLst>
        </pc:spChg>
      </pc:sldChg>
      <pc:sldChg chg="delSp modSp add del mod ord">
        <pc:chgData name="Habiba Adel" userId="b63ecdb2d9ba713d" providerId="LiveId" clId="{16E47147-3760-49CB-B7DF-EF36B7BD5F62}" dt="2024-10-19T08:23:24.216" v="3744" actId="47"/>
        <pc:sldMkLst>
          <pc:docMk/>
          <pc:sldMk cId="1879221793" sldId="363"/>
        </pc:sldMkLst>
        <pc:spChg chg="mod">
          <ac:chgData name="Habiba Adel" userId="b63ecdb2d9ba713d" providerId="LiveId" clId="{16E47147-3760-49CB-B7DF-EF36B7BD5F62}" dt="2024-10-19T07:55:01.399" v="3199" actId="20577"/>
          <ac:spMkLst>
            <pc:docMk/>
            <pc:sldMk cId="1879221793" sldId="363"/>
            <ac:spMk id="2" creationId="{C090FFF4-A4FB-1B95-74FA-8C782D9812E9}"/>
          </ac:spMkLst>
        </pc:spChg>
        <pc:spChg chg="mod">
          <ac:chgData name="Habiba Adel" userId="b63ecdb2d9ba713d" providerId="LiveId" clId="{16E47147-3760-49CB-B7DF-EF36B7BD5F62}" dt="2024-10-19T07:55:12.485" v="3201" actId="1076"/>
          <ac:spMkLst>
            <pc:docMk/>
            <pc:sldMk cId="1879221793" sldId="363"/>
            <ac:spMk id="3245" creationId="{235EB618-1105-E5BD-123B-E280882F39E7}"/>
          </ac:spMkLst>
        </pc:spChg>
        <pc:spChg chg="mod">
          <ac:chgData name="Habiba Adel" userId="b63ecdb2d9ba713d" providerId="LiveId" clId="{16E47147-3760-49CB-B7DF-EF36B7BD5F62}" dt="2024-10-19T07:56:02.602" v="3221" actId="403"/>
          <ac:spMkLst>
            <pc:docMk/>
            <pc:sldMk cId="1879221793" sldId="363"/>
            <ac:spMk id="3246" creationId="{93F17B4C-805C-BE6C-255E-92F960130ADB}"/>
          </ac:spMkLst>
        </pc:spChg>
        <pc:spChg chg="del">
          <ac:chgData name="Habiba Adel" userId="b63ecdb2d9ba713d" providerId="LiveId" clId="{16E47147-3760-49CB-B7DF-EF36B7BD5F62}" dt="2024-10-19T07:55:14.938" v="3202" actId="478"/>
          <ac:spMkLst>
            <pc:docMk/>
            <pc:sldMk cId="1879221793" sldId="363"/>
            <ac:spMk id="3251" creationId="{4B45F6B2-B627-62BB-AE5B-E7C1B9CC6E1E}"/>
          </ac:spMkLst>
        </pc:spChg>
        <pc:spChg chg="del">
          <ac:chgData name="Habiba Adel" userId="b63ecdb2d9ba713d" providerId="LiveId" clId="{16E47147-3760-49CB-B7DF-EF36B7BD5F62}" dt="2024-10-19T07:54:39.642" v="3193" actId="478"/>
          <ac:spMkLst>
            <pc:docMk/>
            <pc:sldMk cId="1879221793" sldId="363"/>
            <ac:spMk id="3252" creationId="{345970BA-5616-86FD-3BF7-1149C4C32312}"/>
          </ac:spMkLst>
        </pc:spChg>
      </pc:sldChg>
      <pc:sldChg chg="addSp delSp modSp add mod">
        <pc:chgData name="Habiba Adel" userId="b63ecdb2d9ba713d" providerId="LiveId" clId="{16E47147-3760-49CB-B7DF-EF36B7BD5F62}" dt="2024-10-19T08:06:35.648" v="3422" actId="14100"/>
        <pc:sldMkLst>
          <pc:docMk/>
          <pc:sldMk cId="3453464997" sldId="364"/>
        </pc:sldMkLst>
        <pc:spChg chg="add del mod">
          <ac:chgData name="Habiba Adel" userId="b63ecdb2d9ba713d" providerId="LiveId" clId="{16E47147-3760-49CB-B7DF-EF36B7BD5F62}" dt="2024-10-19T07:56:22.474" v="3226" actId="478"/>
          <ac:spMkLst>
            <pc:docMk/>
            <pc:sldMk cId="3453464997" sldId="364"/>
            <ac:spMk id="4" creationId="{8630920A-73F6-51A9-327A-A19ED69FBB16}"/>
          </ac:spMkLst>
        </pc:spChg>
        <pc:spChg chg="add del mod">
          <ac:chgData name="Habiba Adel" userId="b63ecdb2d9ba713d" providerId="LiveId" clId="{16E47147-3760-49CB-B7DF-EF36B7BD5F62}" dt="2024-10-19T07:57:34.736" v="3228" actId="478"/>
          <ac:spMkLst>
            <pc:docMk/>
            <pc:sldMk cId="3453464997" sldId="364"/>
            <ac:spMk id="6" creationId="{425BD664-BD7F-A25C-EDAF-859F5D803E73}"/>
          </ac:spMkLst>
        </pc:spChg>
        <pc:spChg chg="add mod">
          <ac:chgData name="Habiba Adel" userId="b63ecdb2d9ba713d" providerId="LiveId" clId="{16E47147-3760-49CB-B7DF-EF36B7BD5F62}" dt="2024-10-19T07:58:32.296" v="3256" actId="1076"/>
          <ac:spMkLst>
            <pc:docMk/>
            <pc:sldMk cId="3453464997" sldId="364"/>
            <ac:spMk id="7" creationId="{620BE0B3-35F4-80CE-C67C-FA7C419F4DD7}"/>
          </ac:spMkLst>
        </pc:spChg>
        <pc:spChg chg="add mod">
          <ac:chgData name="Habiba Adel" userId="b63ecdb2d9ba713d" providerId="LiveId" clId="{16E47147-3760-49CB-B7DF-EF36B7BD5F62}" dt="2024-10-19T07:59:49.699" v="3279" actId="1076"/>
          <ac:spMkLst>
            <pc:docMk/>
            <pc:sldMk cId="3453464997" sldId="364"/>
            <ac:spMk id="10" creationId="{FCC860F2-5689-9459-53E0-74B9F6000E61}"/>
          </ac:spMkLst>
        </pc:spChg>
        <pc:spChg chg="add mod">
          <ac:chgData name="Habiba Adel" userId="b63ecdb2d9ba713d" providerId="LiveId" clId="{16E47147-3760-49CB-B7DF-EF36B7BD5F62}" dt="2024-10-19T08:02:00.263" v="3320" actId="1076"/>
          <ac:spMkLst>
            <pc:docMk/>
            <pc:sldMk cId="3453464997" sldId="364"/>
            <ac:spMk id="16" creationId="{9C48C32E-F23A-E94E-1D6D-7EDDD854A68D}"/>
          </ac:spMkLst>
        </pc:spChg>
        <pc:spChg chg="add del mod">
          <ac:chgData name="Habiba Adel" userId="b63ecdb2d9ba713d" providerId="LiveId" clId="{16E47147-3760-49CB-B7DF-EF36B7BD5F62}" dt="2024-10-19T08:00:59.911" v="3298" actId="478"/>
          <ac:spMkLst>
            <pc:docMk/>
            <pc:sldMk cId="3453464997" sldId="364"/>
            <ac:spMk id="23" creationId="{46558B44-3CF9-5DCA-2EBB-51C9EF65103F}"/>
          </ac:spMkLst>
        </pc:spChg>
        <pc:spChg chg="add mod">
          <ac:chgData name="Habiba Adel" userId="b63ecdb2d9ba713d" providerId="LiveId" clId="{16E47147-3760-49CB-B7DF-EF36B7BD5F62}" dt="2024-10-19T08:05:54.845" v="3407" actId="313"/>
          <ac:spMkLst>
            <pc:docMk/>
            <pc:sldMk cId="3453464997" sldId="364"/>
            <ac:spMk id="24" creationId="{52D0A89C-E310-E2C5-E6EF-D388CA996E0D}"/>
          </ac:spMkLst>
        </pc:spChg>
        <pc:spChg chg="add mod">
          <ac:chgData name="Habiba Adel" userId="b63ecdb2d9ba713d" providerId="LiveId" clId="{16E47147-3760-49CB-B7DF-EF36B7BD5F62}" dt="2024-10-19T08:06:19.772" v="3415" actId="14100"/>
          <ac:spMkLst>
            <pc:docMk/>
            <pc:sldMk cId="3453464997" sldId="364"/>
            <ac:spMk id="25" creationId="{71337F87-B79A-6DE3-3B4E-7D37B1F2D827}"/>
          </ac:spMkLst>
        </pc:spChg>
        <pc:spChg chg="add mod">
          <ac:chgData name="Habiba Adel" userId="b63ecdb2d9ba713d" providerId="LiveId" clId="{16E47147-3760-49CB-B7DF-EF36B7BD5F62}" dt="2024-10-19T08:02:16.268" v="3324"/>
          <ac:spMkLst>
            <pc:docMk/>
            <pc:sldMk cId="3453464997" sldId="364"/>
            <ac:spMk id="26" creationId="{9F169D8A-3F09-FD84-85A9-55AC8792C1BC}"/>
          </ac:spMkLst>
        </pc:spChg>
        <pc:spChg chg="add mod">
          <ac:chgData name="Habiba Adel" userId="b63ecdb2d9ba713d" providerId="LiveId" clId="{16E47147-3760-49CB-B7DF-EF36B7BD5F62}" dt="2024-10-19T08:05:10.368" v="3367" actId="20577"/>
          <ac:spMkLst>
            <pc:docMk/>
            <pc:sldMk cId="3453464997" sldId="364"/>
            <ac:spMk id="27" creationId="{25A3827C-7B8A-5B04-008D-FE72ECE98DFB}"/>
          </ac:spMkLst>
        </pc:spChg>
        <pc:spChg chg="add del">
          <ac:chgData name="Habiba Adel" userId="b63ecdb2d9ba713d" providerId="LiveId" clId="{16E47147-3760-49CB-B7DF-EF36B7BD5F62}" dt="2024-10-19T08:03:39.257" v="3332" actId="22"/>
          <ac:spMkLst>
            <pc:docMk/>
            <pc:sldMk cId="3453464997" sldId="364"/>
            <ac:spMk id="32" creationId="{5DD7AAB2-9F8E-F1F7-E27E-965FE3BFA98F}"/>
          </ac:spMkLst>
        </pc:spChg>
        <pc:spChg chg="add del">
          <ac:chgData name="Habiba Adel" userId="b63ecdb2d9ba713d" providerId="LiveId" clId="{16E47147-3760-49CB-B7DF-EF36B7BD5F62}" dt="2024-10-19T08:03:43.974" v="3334" actId="22"/>
          <ac:spMkLst>
            <pc:docMk/>
            <pc:sldMk cId="3453464997" sldId="364"/>
            <ac:spMk id="34" creationId="{DAFA9786-B15E-5BA2-2720-E2A3D81F8058}"/>
          </ac:spMkLst>
        </pc:spChg>
        <pc:spChg chg="add del">
          <ac:chgData name="Habiba Adel" userId="b63ecdb2d9ba713d" providerId="LiveId" clId="{16E47147-3760-49CB-B7DF-EF36B7BD5F62}" dt="2024-10-19T08:03:54.539" v="3338" actId="22"/>
          <ac:spMkLst>
            <pc:docMk/>
            <pc:sldMk cId="3453464997" sldId="364"/>
            <ac:spMk id="36" creationId="{3200CC50-DD9A-5F96-767D-E36DC202B48A}"/>
          </ac:spMkLst>
        </pc:spChg>
        <pc:spChg chg="del">
          <ac:chgData name="Habiba Adel" userId="b63ecdb2d9ba713d" providerId="LiveId" clId="{16E47147-3760-49CB-B7DF-EF36B7BD5F62}" dt="2024-10-19T07:57:32.890" v="3227" actId="478"/>
          <ac:spMkLst>
            <pc:docMk/>
            <pc:sldMk cId="3453464997" sldId="364"/>
            <ac:spMk id="3245" creationId="{52B5E0C7-9127-B28A-DCAB-B1D5C9554CE2}"/>
          </ac:spMkLst>
        </pc:spChg>
        <pc:spChg chg="del">
          <ac:chgData name="Habiba Adel" userId="b63ecdb2d9ba713d" providerId="LiveId" clId="{16E47147-3760-49CB-B7DF-EF36B7BD5F62}" dt="2024-10-19T07:56:19.015" v="3225" actId="478"/>
          <ac:spMkLst>
            <pc:docMk/>
            <pc:sldMk cId="3453464997" sldId="364"/>
            <ac:spMk id="3246" creationId="{A2FDBCDE-CE84-1B2E-C18E-155F9570D3A5}"/>
          </ac:spMkLst>
        </pc:spChg>
        <pc:spChg chg="del">
          <ac:chgData name="Habiba Adel" userId="b63ecdb2d9ba713d" providerId="LiveId" clId="{16E47147-3760-49CB-B7DF-EF36B7BD5F62}" dt="2024-10-19T07:56:13.935" v="3224" actId="478"/>
          <ac:spMkLst>
            <pc:docMk/>
            <pc:sldMk cId="3453464997" sldId="364"/>
            <ac:spMk id="3249" creationId="{8543622B-C7FD-9289-13DE-E812F4DE5093}"/>
          </ac:spMkLst>
        </pc:spChg>
        <pc:spChg chg="del">
          <ac:chgData name="Habiba Adel" userId="b63ecdb2d9ba713d" providerId="LiveId" clId="{16E47147-3760-49CB-B7DF-EF36B7BD5F62}" dt="2024-10-19T07:57:55.300" v="3232" actId="478"/>
          <ac:spMkLst>
            <pc:docMk/>
            <pc:sldMk cId="3453464997" sldId="364"/>
            <ac:spMk id="3254" creationId="{4B992370-2B9D-87B2-6417-5C26B701E1F2}"/>
          </ac:spMkLst>
        </pc:spChg>
        <pc:spChg chg="del">
          <ac:chgData name="Habiba Adel" userId="b63ecdb2d9ba713d" providerId="LiveId" clId="{16E47147-3760-49CB-B7DF-EF36B7BD5F62}" dt="2024-10-19T07:56:12.560" v="3223" actId="478"/>
          <ac:spMkLst>
            <pc:docMk/>
            <pc:sldMk cId="3453464997" sldId="364"/>
            <ac:spMk id="3256" creationId="{7EDAE6EF-3098-6D1F-3450-651E2EFF6B1C}"/>
          </ac:spMkLst>
        </pc:spChg>
        <pc:spChg chg="del">
          <ac:chgData name="Habiba Adel" userId="b63ecdb2d9ba713d" providerId="LiveId" clId="{16E47147-3760-49CB-B7DF-EF36B7BD5F62}" dt="2024-10-19T07:57:56.722" v="3233" actId="478"/>
          <ac:spMkLst>
            <pc:docMk/>
            <pc:sldMk cId="3453464997" sldId="364"/>
            <ac:spMk id="3263" creationId="{69EE2A33-D8D8-7C73-BB9A-319F1E45608B}"/>
          </ac:spMkLst>
        </pc:spChg>
        <pc:spChg chg="del">
          <ac:chgData name="Habiba Adel" userId="b63ecdb2d9ba713d" providerId="LiveId" clId="{16E47147-3760-49CB-B7DF-EF36B7BD5F62}" dt="2024-10-19T07:56:12.560" v="3223" actId="478"/>
          <ac:spMkLst>
            <pc:docMk/>
            <pc:sldMk cId="3453464997" sldId="364"/>
            <ac:spMk id="3271" creationId="{80D60EB4-45F0-813D-9B67-CBB48BCADFBA}"/>
          </ac:spMkLst>
        </pc:spChg>
        <pc:spChg chg="del">
          <ac:chgData name="Habiba Adel" userId="b63ecdb2d9ba713d" providerId="LiveId" clId="{16E47147-3760-49CB-B7DF-EF36B7BD5F62}" dt="2024-10-19T07:56:12.560" v="3223" actId="478"/>
          <ac:spMkLst>
            <pc:docMk/>
            <pc:sldMk cId="3453464997" sldId="364"/>
            <ac:spMk id="3273" creationId="{705F6AF3-07E9-00CB-14E8-189DAEE6D714}"/>
          </ac:spMkLst>
        </pc:spChg>
        <pc:spChg chg="del">
          <ac:chgData name="Habiba Adel" userId="b63ecdb2d9ba713d" providerId="LiveId" clId="{16E47147-3760-49CB-B7DF-EF36B7BD5F62}" dt="2024-10-19T07:56:12.560" v="3223" actId="478"/>
          <ac:spMkLst>
            <pc:docMk/>
            <pc:sldMk cId="3453464997" sldId="364"/>
            <ac:spMk id="3279" creationId="{E2C12497-37C6-E22B-DD1F-6D02AB588C0D}"/>
          </ac:spMkLst>
        </pc:spChg>
        <pc:spChg chg="del">
          <ac:chgData name="Habiba Adel" userId="b63ecdb2d9ba713d" providerId="LiveId" clId="{16E47147-3760-49CB-B7DF-EF36B7BD5F62}" dt="2024-10-19T07:56:12.560" v="3223" actId="478"/>
          <ac:spMkLst>
            <pc:docMk/>
            <pc:sldMk cId="3453464997" sldId="364"/>
            <ac:spMk id="3280" creationId="{1D5377E6-A9B5-5CE2-5910-BE8C8D44EABD}"/>
          </ac:spMkLst>
        </pc:spChg>
        <pc:grpChg chg="del">
          <ac:chgData name="Habiba Adel" userId="b63ecdb2d9ba713d" providerId="LiveId" clId="{16E47147-3760-49CB-B7DF-EF36B7BD5F62}" dt="2024-10-19T07:56:12.560" v="3223" actId="478"/>
          <ac:grpSpMkLst>
            <pc:docMk/>
            <pc:sldMk cId="3453464997" sldId="364"/>
            <ac:grpSpMk id="3274" creationId="{3A22CA34-2A52-832A-A823-16E8E3ACFF6B}"/>
          </ac:grpSpMkLst>
        </pc:grpChg>
        <pc:grpChg chg="del">
          <ac:chgData name="Habiba Adel" userId="b63ecdb2d9ba713d" providerId="LiveId" clId="{16E47147-3760-49CB-B7DF-EF36B7BD5F62}" dt="2024-10-19T07:56:12.560" v="3223" actId="478"/>
          <ac:grpSpMkLst>
            <pc:docMk/>
            <pc:sldMk cId="3453464997" sldId="364"/>
            <ac:grpSpMk id="3281" creationId="{93CCE7F5-3712-E5B7-934E-CF4390AC3177}"/>
          </ac:grpSpMkLst>
        </pc:grpChg>
        <pc:cxnChg chg="add mod">
          <ac:chgData name="Habiba Adel" userId="b63ecdb2d9ba713d" providerId="LiveId" clId="{16E47147-3760-49CB-B7DF-EF36B7BD5F62}" dt="2024-10-19T07:59:49.699" v="3279" actId="1076"/>
          <ac:cxnSpMkLst>
            <pc:docMk/>
            <pc:sldMk cId="3453464997" sldId="364"/>
            <ac:cxnSpMk id="9" creationId="{AAC58377-FD0F-1F71-B59D-8AFC9B37DE19}"/>
          </ac:cxnSpMkLst>
        </pc:cxnChg>
        <pc:cxnChg chg="add mod">
          <ac:chgData name="Habiba Adel" userId="b63ecdb2d9ba713d" providerId="LiveId" clId="{16E47147-3760-49CB-B7DF-EF36B7BD5F62}" dt="2024-10-19T08:02:00.263" v="3320" actId="1076"/>
          <ac:cxnSpMkLst>
            <pc:docMk/>
            <pc:sldMk cId="3453464997" sldId="364"/>
            <ac:cxnSpMk id="15" creationId="{D1199EC2-DE4F-ADCA-E7E7-EDA47E16D8E9}"/>
          </ac:cxnSpMkLst>
        </pc:cxnChg>
        <pc:cxnChg chg="add mod">
          <ac:chgData name="Habiba Adel" userId="b63ecdb2d9ba713d" providerId="LiveId" clId="{16E47147-3760-49CB-B7DF-EF36B7BD5F62}" dt="2024-10-19T08:06:05.316" v="3411" actId="14100"/>
          <ac:cxnSpMkLst>
            <pc:docMk/>
            <pc:sldMk cId="3453464997" sldId="364"/>
            <ac:cxnSpMk id="37" creationId="{4A5F5B8E-943F-1D4F-1649-C0253D0FFD45}"/>
          </ac:cxnSpMkLst>
        </pc:cxnChg>
        <pc:cxnChg chg="add mod">
          <ac:chgData name="Habiba Adel" userId="b63ecdb2d9ba713d" providerId="LiveId" clId="{16E47147-3760-49CB-B7DF-EF36B7BD5F62}" dt="2024-10-19T08:06:19.772" v="3415" actId="14100"/>
          <ac:cxnSpMkLst>
            <pc:docMk/>
            <pc:sldMk cId="3453464997" sldId="364"/>
            <ac:cxnSpMk id="40" creationId="{D7484C02-7FBE-7C23-1D4C-EA2DFDA0A6B6}"/>
          </ac:cxnSpMkLst>
        </pc:cxnChg>
        <pc:cxnChg chg="add mod">
          <ac:chgData name="Habiba Adel" userId="b63ecdb2d9ba713d" providerId="LiveId" clId="{16E47147-3760-49CB-B7DF-EF36B7BD5F62}" dt="2024-10-19T08:06:28.801" v="3419" actId="14100"/>
          <ac:cxnSpMkLst>
            <pc:docMk/>
            <pc:sldMk cId="3453464997" sldId="364"/>
            <ac:cxnSpMk id="44" creationId="{A4766A1D-B900-18F3-8476-F2E84110B148}"/>
          </ac:cxnSpMkLst>
        </pc:cxnChg>
        <pc:cxnChg chg="add mod">
          <ac:chgData name="Habiba Adel" userId="b63ecdb2d9ba713d" providerId="LiveId" clId="{16E47147-3760-49CB-B7DF-EF36B7BD5F62}" dt="2024-10-19T08:06:35.648" v="3422" actId="14100"/>
          <ac:cxnSpMkLst>
            <pc:docMk/>
            <pc:sldMk cId="3453464997" sldId="364"/>
            <ac:cxnSpMk id="47" creationId="{658BDE83-194A-703A-CA57-A4F99E1B85D2}"/>
          </ac:cxnSpMkLst>
        </pc:cxnChg>
        <pc:cxnChg chg="del">
          <ac:chgData name="Habiba Adel" userId="b63ecdb2d9ba713d" providerId="LiveId" clId="{16E47147-3760-49CB-B7DF-EF36B7BD5F62}" dt="2024-10-19T07:56:12.560" v="3223" actId="478"/>
          <ac:cxnSpMkLst>
            <pc:docMk/>
            <pc:sldMk cId="3453464997" sldId="364"/>
            <ac:cxnSpMk id="3272" creationId="{499BC37F-D536-28AE-126F-C9D5518FF517}"/>
          </ac:cxnSpMkLst>
        </pc:cxnChg>
        <pc:cxnChg chg="mod">
          <ac:chgData name="Habiba Adel" userId="b63ecdb2d9ba713d" providerId="LiveId" clId="{16E47147-3760-49CB-B7DF-EF36B7BD5F62}" dt="2024-10-19T07:56:12.560" v="3223" actId="478"/>
          <ac:cxnSpMkLst>
            <pc:docMk/>
            <pc:sldMk cId="3453464997" sldId="364"/>
            <ac:cxnSpMk id="3276" creationId="{80A1FC72-F991-A052-ED8F-5100F1EDDFB1}"/>
          </ac:cxnSpMkLst>
        </pc:cxnChg>
        <pc:cxnChg chg="mod">
          <ac:chgData name="Habiba Adel" userId="b63ecdb2d9ba713d" providerId="LiveId" clId="{16E47147-3760-49CB-B7DF-EF36B7BD5F62}" dt="2024-10-19T07:56:12.560" v="3223" actId="478"/>
          <ac:cxnSpMkLst>
            <pc:docMk/>
            <pc:sldMk cId="3453464997" sldId="364"/>
            <ac:cxnSpMk id="3277" creationId="{25E22DDB-6006-9403-2BCA-B46DE1A2D1B8}"/>
          </ac:cxnSpMkLst>
        </pc:cxnChg>
      </pc:sldChg>
      <pc:sldChg chg="delSp modSp add mod ord">
        <pc:chgData name="Habiba Adel" userId="b63ecdb2d9ba713d" providerId="LiveId" clId="{16E47147-3760-49CB-B7DF-EF36B7BD5F62}" dt="2024-10-19T12:07:28.761" v="5521" actId="478"/>
        <pc:sldMkLst>
          <pc:docMk/>
          <pc:sldMk cId="1157888251" sldId="365"/>
        </pc:sldMkLst>
        <pc:spChg chg="mod">
          <ac:chgData name="Habiba Adel" userId="b63ecdb2d9ba713d" providerId="LiveId" clId="{16E47147-3760-49CB-B7DF-EF36B7BD5F62}" dt="2024-10-19T08:07:25.936" v="3447" actId="20577"/>
          <ac:spMkLst>
            <pc:docMk/>
            <pc:sldMk cId="1157888251" sldId="365"/>
            <ac:spMk id="3245" creationId="{FF227115-5038-FF1A-C5F5-CBAD2946156B}"/>
          </ac:spMkLst>
        </pc:spChg>
        <pc:spChg chg="mod">
          <ac:chgData name="Habiba Adel" userId="b63ecdb2d9ba713d" providerId="LiveId" clId="{16E47147-3760-49CB-B7DF-EF36B7BD5F62}" dt="2024-10-19T08:09:43.412" v="3582" actId="207"/>
          <ac:spMkLst>
            <pc:docMk/>
            <pc:sldMk cId="1157888251" sldId="365"/>
            <ac:spMk id="3246" creationId="{60FE992D-9816-665E-368F-CC76D27CC38D}"/>
          </ac:spMkLst>
        </pc:spChg>
        <pc:spChg chg="del">
          <ac:chgData name="Habiba Adel" userId="b63ecdb2d9ba713d" providerId="LiveId" clId="{16E47147-3760-49CB-B7DF-EF36B7BD5F62}" dt="2024-10-19T12:07:25.129" v="5519" actId="478"/>
          <ac:spMkLst>
            <pc:docMk/>
            <pc:sldMk cId="1157888251" sldId="365"/>
            <ac:spMk id="3249" creationId="{DD0DDAD7-1AB2-EF80-7F5D-180FD285275C}"/>
          </ac:spMkLst>
        </pc:spChg>
        <pc:spChg chg="del">
          <ac:chgData name="Habiba Adel" userId="b63ecdb2d9ba713d" providerId="LiveId" clId="{16E47147-3760-49CB-B7DF-EF36B7BD5F62}" dt="2024-10-19T12:07:28.761" v="5521" actId="478"/>
          <ac:spMkLst>
            <pc:docMk/>
            <pc:sldMk cId="1157888251" sldId="365"/>
            <ac:spMk id="3273" creationId="{A432C136-9431-6CA6-F8A5-CAE6144C8CE8}"/>
          </ac:spMkLst>
        </pc:spChg>
        <pc:cxnChg chg="del">
          <ac:chgData name="Habiba Adel" userId="b63ecdb2d9ba713d" providerId="LiveId" clId="{16E47147-3760-49CB-B7DF-EF36B7BD5F62}" dt="2024-10-19T12:07:26.821" v="5520" actId="478"/>
          <ac:cxnSpMkLst>
            <pc:docMk/>
            <pc:sldMk cId="1157888251" sldId="365"/>
            <ac:cxnSpMk id="3272" creationId="{EB6C47BC-9812-6069-4929-77C0815322E9}"/>
          </ac:cxnSpMkLst>
        </pc:cxnChg>
      </pc:sldChg>
      <pc:sldChg chg="delSp modSp add del mod">
        <pc:chgData name="Habiba Adel" userId="b63ecdb2d9ba713d" providerId="LiveId" clId="{16E47147-3760-49CB-B7DF-EF36B7BD5F62}" dt="2024-10-19T12:07:39.680" v="5525" actId="478"/>
        <pc:sldMkLst>
          <pc:docMk/>
          <pc:sldMk cId="383515048" sldId="366"/>
        </pc:sldMkLst>
        <pc:spChg chg="del">
          <ac:chgData name="Habiba Adel" userId="b63ecdb2d9ba713d" providerId="LiveId" clId="{16E47147-3760-49CB-B7DF-EF36B7BD5F62}" dt="2024-10-19T12:07:36.348" v="5523" actId="478"/>
          <ac:spMkLst>
            <pc:docMk/>
            <pc:sldMk cId="383515048" sldId="366"/>
            <ac:spMk id="3453" creationId="{FAE60FEE-5F96-312B-5E31-5DD1241F410E}"/>
          </ac:spMkLst>
        </pc:spChg>
        <pc:spChg chg="del">
          <ac:chgData name="Habiba Adel" userId="b63ecdb2d9ba713d" providerId="LiveId" clId="{16E47147-3760-49CB-B7DF-EF36B7BD5F62}" dt="2024-10-19T12:07:33.553" v="5522" actId="478"/>
          <ac:spMkLst>
            <pc:docMk/>
            <pc:sldMk cId="383515048" sldId="366"/>
            <ac:spMk id="3454" creationId="{64317617-8515-F166-F2DA-4CB2DE1348C8}"/>
          </ac:spMkLst>
        </pc:spChg>
        <pc:spChg chg="del mod">
          <ac:chgData name="Habiba Adel" userId="b63ecdb2d9ba713d" providerId="LiveId" clId="{16E47147-3760-49CB-B7DF-EF36B7BD5F62}" dt="2024-10-19T12:07:39.680" v="5525" actId="478"/>
          <ac:spMkLst>
            <pc:docMk/>
            <pc:sldMk cId="383515048" sldId="366"/>
            <ac:spMk id="3455" creationId="{44C61C47-59AE-390D-A29D-5EEA31EF2AB5}"/>
          </ac:spMkLst>
        </pc:spChg>
        <pc:spChg chg="mod">
          <ac:chgData name="Habiba Adel" userId="b63ecdb2d9ba713d" providerId="LiveId" clId="{16E47147-3760-49CB-B7DF-EF36B7BD5F62}" dt="2024-10-19T08:12:24.667" v="3619" actId="403"/>
          <ac:spMkLst>
            <pc:docMk/>
            <pc:sldMk cId="383515048" sldId="366"/>
            <ac:spMk id="3461" creationId="{B3296C69-9D33-B3C1-4B84-964B62609060}"/>
          </ac:spMkLst>
        </pc:spChg>
        <pc:grpChg chg="del">
          <ac:chgData name="Habiba Adel" userId="b63ecdb2d9ba713d" providerId="LiveId" clId="{16E47147-3760-49CB-B7DF-EF36B7BD5F62}" dt="2024-10-19T12:07:36.348" v="5523" actId="478"/>
          <ac:grpSpMkLst>
            <pc:docMk/>
            <pc:sldMk cId="383515048" sldId="366"/>
            <ac:grpSpMk id="3452" creationId="{B2AEEBDB-D21D-9BDC-9334-0CE86470AB2E}"/>
          </ac:grpSpMkLst>
        </pc:grpChg>
      </pc:sldChg>
      <pc:sldChg chg="addSp modSp add mod">
        <pc:chgData name="Habiba Adel" userId="b63ecdb2d9ba713d" providerId="LiveId" clId="{16E47147-3760-49CB-B7DF-EF36B7BD5F62}" dt="2024-10-19T09:18:03.374" v="4142" actId="313"/>
        <pc:sldMkLst>
          <pc:docMk/>
          <pc:sldMk cId="903596103" sldId="367"/>
        </pc:sldMkLst>
        <pc:spChg chg="add mod">
          <ac:chgData name="Habiba Adel" userId="b63ecdb2d9ba713d" providerId="LiveId" clId="{16E47147-3760-49CB-B7DF-EF36B7BD5F62}" dt="2024-10-19T08:14:01.557" v="3640" actId="1076"/>
          <ac:spMkLst>
            <pc:docMk/>
            <pc:sldMk cId="903596103" sldId="367"/>
            <ac:spMk id="2" creationId="{80DF6900-C910-A05C-BFCA-489BD36BEFB9}"/>
          </ac:spMkLst>
        </pc:spChg>
        <pc:spChg chg="add mod">
          <ac:chgData name="Habiba Adel" userId="b63ecdb2d9ba713d" providerId="LiveId" clId="{16E47147-3760-49CB-B7DF-EF36B7BD5F62}" dt="2024-10-19T08:15:02.795" v="3658" actId="14100"/>
          <ac:spMkLst>
            <pc:docMk/>
            <pc:sldMk cId="903596103" sldId="367"/>
            <ac:spMk id="3" creationId="{506030FF-DF5C-422F-3B6A-F0BB43A57C11}"/>
          </ac:spMkLst>
        </pc:spChg>
        <pc:spChg chg="add mod">
          <ac:chgData name="Habiba Adel" userId="b63ecdb2d9ba713d" providerId="LiveId" clId="{16E47147-3760-49CB-B7DF-EF36B7BD5F62}" dt="2024-10-19T08:15:09.578" v="3662" actId="20577"/>
          <ac:spMkLst>
            <pc:docMk/>
            <pc:sldMk cId="903596103" sldId="367"/>
            <ac:spMk id="4" creationId="{E760D884-3B39-1B8B-2430-E9F42C095C13}"/>
          </ac:spMkLst>
        </pc:spChg>
        <pc:spChg chg="add mod">
          <ac:chgData name="Habiba Adel" userId="b63ecdb2d9ba713d" providerId="LiveId" clId="{16E47147-3760-49CB-B7DF-EF36B7BD5F62}" dt="2024-10-19T08:13:44.138" v="3639" actId="1076"/>
          <ac:spMkLst>
            <pc:docMk/>
            <pc:sldMk cId="903596103" sldId="367"/>
            <ac:spMk id="5" creationId="{F79E9287-A104-AD07-A08F-190A0119C28A}"/>
          </ac:spMkLst>
        </pc:spChg>
        <pc:spChg chg="add mod">
          <ac:chgData name="Habiba Adel" userId="b63ecdb2d9ba713d" providerId="LiveId" clId="{16E47147-3760-49CB-B7DF-EF36B7BD5F62}" dt="2024-10-19T09:18:03.374" v="4142" actId="313"/>
          <ac:spMkLst>
            <pc:docMk/>
            <pc:sldMk cId="903596103" sldId="367"/>
            <ac:spMk id="6" creationId="{C369F74B-8D21-1FC4-563C-BE430437CD78}"/>
          </ac:spMkLst>
        </pc:spChg>
        <pc:spChg chg="add mod">
          <ac:chgData name="Habiba Adel" userId="b63ecdb2d9ba713d" providerId="LiveId" clId="{16E47147-3760-49CB-B7DF-EF36B7BD5F62}" dt="2024-10-19T08:15:06.559" v="3660" actId="20577"/>
          <ac:spMkLst>
            <pc:docMk/>
            <pc:sldMk cId="903596103" sldId="367"/>
            <ac:spMk id="7" creationId="{FD949767-DA2F-3CA7-3752-C8F9781759E8}"/>
          </ac:spMkLst>
        </pc:spChg>
        <pc:spChg chg="mod">
          <ac:chgData name="Habiba Adel" userId="b63ecdb2d9ba713d" providerId="LiveId" clId="{16E47147-3760-49CB-B7DF-EF36B7BD5F62}" dt="2024-10-19T08:13:37.539" v="3636" actId="1076"/>
          <ac:spMkLst>
            <pc:docMk/>
            <pc:sldMk cId="903596103" sldId="367"/>
            <ac:spMk id="2787" creationId="{2183E070-A21F-9E91-F77E-419FAF7328A2}"/>
          </ac:spMkLst>
        </pc:spChg>
        <pc:spChg chg="mod">
          <ac:chgData name="Habiba Adel" userId="b63ecdb2d9ba713d" providerId="LiveId" clId="{16E47147-3760-49CB-B7DF-EF36B7BD5F62}" dt="2024-10-19T08:13:27.218" v="3633" actId="14100"/>
          <ac:spMkLst>
            <pc:docMk/>
            <pc:sldMk cId="903596103" sldId="367"/>
            <ac:spMk id="2792" creationId="{D046B995-D028-A3F4-FE45-FC7F8F8D3F62}"/>
          </ac:spMkLst>
        </pc:spChg>
        <pc:spChg chg="mod">
          <ac:chgData name="Habiba Adel" userId="b63ecdb2d9ba713d" providerId="LiveId" clId="{16E47147-3760-49CB-B7DF-EF36B7BD5F62}" dt="2024-10-19T08:14:28.937" v="3648"/>
          <ac:spMkLst>
            <pc:docMk/>
            <pc:sldMk cId="903596103" sldId="367"/>
            <ac:spMk id="2793" creationId="{08736942-3EDB-2933-F0F4-B5E326D571DA}"/>
          </ac:spMkLst>
        </pc:spChg>
        <pc:spChg chg="mod">
          <ac:chgData name="Habiba Adel" userId="b63ecdb2d9ba713d" providerId="LiveId" clId="{16E47147-3760-49CB-B7DF-EF36B7BD5F62}" dt="2024-10-19T08:14:17.787" v="3644"/>
          <ac:spMkLst>
            <pc:docMk/>
            <pc:sldMk cId="903596103" sldId="367"/>
            <ac:spMk id="2795" creationId="{3337B083-70C1-DB64-08EF-69C1D5DDDD01}"/>
          </ac:spMkLst>
        </pc:spChg>
        <pc:spChg chg="mod">
          <ac:chgData name="Habiba Adel" userId="b63ecdb2d9ba713d" providerId="LiveId" clId="{16E47147-3760-49CB-B7DF-EF36B7BD5F62}" dt="2024-10-19T08:13:37.539" v="3636" actId="1076"/>
          <ac:spMkLst>
            <pc:docMk/>
            <pc:sldMk cId="903596103" sldId="367"/>
            <ac:spMk id="2802" creationId="{6B2C1FF8-F32E-8EE3-C933-0CF84563D970}"/>
          </ac:spMkLst>
        </pc:spChg>
      </pc:sldChg>
      <pc:sldChg chg="delSp modSp add mod">
        <pc:chgData name="Habiba Adel" userId="b63ecdb2d9ba713d" providerId="LiveId" clId="{16E47147-3760-49CB-B7DF-EF36B7BD5F62}" dt="2024-10-19T08:23:18.473" v="3743" actId="1076"/>
        <pc:sldMkLst>
          <pc:docMk/>
          <pc:sldMk cId="1823832237" sldId="368"/>
        </pc:sldMkLst>
        <pc:spChg chg="del">
          <ac:chgData name="Habiba Adel" userId="b63ecdb2d9ba713d" providerId="LiveId" clId="{16E47147-3760-49CB-B7DF-EF36B7BD5F62}" dt="2024-10-19T08:16:39.028" v="3674" actId="478"/>
          <ac:spMkLst>
            <pc:docMk/>
            <pc:sldMk cId="1823832237" sldId="368"/>
            <ac:spMk id="2" creationId="{F8EF2F7F-011C-2E46-0840-1AB229C4C531}"/>
          </ac:spMkLst>
        </pc:spChg>
        <pc:spChg chg="mod">
          <ac:chgData name="Habiba Adel" userId="b63ecdb2d9ba713d" providerId="LiveId" clId="{16E47147-3760-49CB-B7DF-EF36B7BD5F62}" dt="2024-10-19T08:16:35.471" v="3673" actId="20577"/>
          <ac:spMkLst>
            <pc:docMk/>
            <pc:sldMk cId="1823832237" sldId="368"/>
            <ac:spMk id="5" creationId="{65D36CD3-C7BA-6853-3A18-5F902D5272D5}"/>
          </ac:spMkLst>
        </pc:spChg>
        <pc:spChg chg="mod">
          <ac:chgData name="Habiba Adel" userId="b63ecdb2d9ba713d" providerId="LiveId" clId="{16E47147-3760-49CB-B7DF-EF36B7BD5F62}" dt="2024-10-19T08:23:13.380" v="3742" actId="1076"/>
          <ac:spMkLst>
            <pc:docMk/>
            <pc:sldMk cId="1823832237" sldId="368"/>
            <ac:spMk id="6" creationId="{B8A00EA6-BE45-DC6E-325D-80A9A51B4F6E}"/>
          </ac:spMkLst>
        </pc:spChg>
        <pc:spChg chg="mod">
          <ac:chgData name="Habiba Adel" userId="b63ecdb2d9ba713d" providerId="LiveId" clId="{16E47147-3760-49CB-B7DF-EF36B7BD5F62}" dt="2024-10-19T08:23:18.473" v="3743" actId="1076"/>
          <ac:spMkLst>
            <pc:docMk/>
            <pc:sldMk cId="1823832237" sldId="368"/>
            <ac:spMk id="13" creationId="{21EDE734-0D62-4B89-5F99-6E8FB75E848A}"/>
          </ac:spMkLst>
        </pc:spChg>
        <pc:grpChg chg="del">
          <ac:chgData name="Habiba Adel" userId="b63ecdb2d9ba713d" providerId="LiveId" clId="{16E47147-3760-49CB-B7DF-EF36B7BD5F62}" dt="2024-10-19T08:16:57.061" v="3678" actId="478"/>
          <ac:grpSpMkLst>
            <pc:docMk/>
            <pc:sldMk cId="1823832237" sldId="368"/>
            <ac:grpSpMk id="7" creationId="{744082FC-3A3D-E6D4-0E79-F8826472BD96}"/>
          </ac:grpSpMkLst>
        </pc:grpChg>
        <pc:picChg chg="del">
          <ac:chgData name="Habiba Adel" userId="b63ecdb2d9ba713d" providerId="LiveId" clId="{16E47147-3760-49CB-B7DF-EF36B7BD5F62}" dt="2024-10-19T08:16:40.213" v="3675" actId="478"/>
          <ac:picMkLst>
            <pc:docMk/>
            <pc:sldMk cId="1823832237" sldId="368"/>
            <ac:picMk id="17" creationId="{ED4BD4D4-2DF2-17E6-C72B-486B54337180}"/>
          </ac:picMkLst>
        </pc:picChg>
      </pc:sldChg>
      <pc:sldChg chg="delSp modSp add mod ord">
        <pc:chgData name="Habiba Adel" userId="b63ecdb2d9ba713d" providerId="LiveId" clId="{16E47147-3760-49CB-B7DF-EF36B7BD5F62}" dt="2024-10-19T12:07:47.674" v="5528" actId="478"/>
        <pc:sldMkLst>
          <pc:docMk/>
          <pc:sldMk cId="359746847" sldId="369"/>
        </pc:sldMkLst>
        <pc:spChg chg="mod">
          <ac:chgData name="Habiba Adel" userId="b63ecdb2d9ba713d" providerId="LiveId" clId="{16E47147-3760-49CB-B7DF-EF36B7BD5F62}" dt="2024-10-19T08:21:17.437" v="3695" actId="12"/>
          <ac:spMkLst>
            <pc:docMk/>
            <pc:sldMk cId="359746847" sldId="369"/>
            <ac:spMk id="3246" creationId="{B98BC7EF-41BC-9244-2401-77524B0F65A5}"/>
          </ac:spMkLst>
        </pc:spChg>
        <pc:spChg chg="del">
          <ac:chgData name="Habiba Adel" userId="b63ecdb2d9ba713d" providerId="LiveId" clId="{16E47147-3760-49CB-B7DF-EF36B7BD5F62}" dt="2024-10-19T12:07:44.911" v="5526" actId="478"/>
          <ac:spMkLst>
            <pc:docMk/>
            <pc:sldMk cId="359746847" sldId="369"/>
            <ac:spMk id="3249" creationId="{51C00755-DB3F-E614-9A27-65EBA2CC38D1}"/>
          </ac:spMkLst>
        </pc:spChg>
        <pc:spChg chg="del">
          <ac:chgData name="Habiba Adel" userId="b63ecdb2d9ba713d" providerId="LiveId" clId="{16E47147-3760-49CB-B7DF-EF36B7BD5F62}" dt="2024-10-19T12:07:47.674" v="5528" actId="478"/>
          <ac:spMkLst>
            <pc:docMk/>
            <pc:sldMk cId="359746847" sldId="369"/>
            <ac:spMk id="3273" creationId="{DAF17A98-A509-C829-E15C-30CED5E4FC01}"/>
          </ac:spMkLst>
        </pc:spChg>
        <pc:cxnChg chg="del">
          <ac:chgData name="Habiba Adel" userId="b63ecdb2d9ba713d" providerId="LiveId" clId="{16E47147-3760-49CB-B7DF-EF36B7BD5F62}" dt="2024-10-19T12:07:46.288" v="5527" actId="478"/>
          <ac:cxnSpMkLst>
            <pc:docMk/>
            <pc:sldMk cId="359746847" sldId="369"/>
            <ac:cxnSpMk id="3272" creationId="{757D4B5D-8834-E7AD-3520-1BFB24D080A1}"/>
          </ac:cxnSpMkLst>
        </pc:cxnChg>
      </pc:sldChg>
      <pc:sldChg chg="addSp delSp modSp add mod">
        <pc:chgData name="Habiba Adel" userId="b63ecdb2d9ba713d" providerId="LiveId" clId="{16E47147-3760-49CB-B7DF-EF36B7BD5F62}" dt="2024-10-19T09:12:43.794" v="4097" actId="478"/>
        <pc:sldMkLst>
          <pc:docMk/>
          <pc:sldMk cId="1629624447" sldId="370"/>
        </pc:sldMkLst>
        <pc:spChg chg="add mod">
          <ac:chgData name="Habiba Adel" userId="b63ecdb2d9ba713d" providerId="LiveId" clId="{16E47147-3760-49CB-B7DF-EF36B7BD5F62}" dt="2024-10-19T08:25:23.406" v="3773"/>
          <ac:spMkLst>
            <pc:docMk/>
            <pc:sldMk cId="1629624447" sldId="370"/>
            <ac:spMk id="2" creationId="{6DB8FD22-27F3-A65C-6535-DBE123F6D51E}"/>
          </ac:spMkLst>
        </pc:spChg>
        <pc:spChg chg="add mod">
          <ac:chgData name="Habiba Adel" userId="b63ecdb2d9ba713d" providerId="LiveId" clId="{16E47147-3760-49CB-B7DF-EF36B7BD5F62}" dt="2024-10-19T08:25:46.127" v="3778" actId="208"/>
          <ac:spMkLst>
            <pc:docMk/>
            <pc:sldMk cId="1629624447" sldId="370"/>
            <ac:spMk id="3" creationId="{C43C360E-B88D-AD3E-48B1-6BB6B851D6C7}"/>
          </ac:spMkLst>
        </pc:spChg>
        <pc:spChg chg="add mod">
          <ac:chgData name="Habiba Adel" userId="b63ecdb2d9ba713d" providerId="LiveId" clId="{16E47147-3760-49CB-B7DF-EF36B7BD5F62}" dt="2024-10-19T08:25:53.619" v="3782" actId="1076"/>
          <ac:spMkLst>
            <pc:docMk/>
            <pc:sldMk cId="1629624447" sldId="370"/>
            <ac:spMk id="4" creationId="{418CA193-999B-C730-3E53-1AE41E9F59B6}"/>
          </ac:spMkLst>
        </pc:spChg>
        <pc:spChg chg="del">
          <ac:chgData name="Habiba Adel" userId="b63ecdb2d9ba713d" providerId="LiveId" clId="{16E47147-3760-49CB-B7DF-EF36B7BD5F62}" dt="2024-10-19T08:25:22.501" v="3772" actId="478"/>
          <ac:spMkLst>
            <pc:docMk/>
            <pc:sldMk cId="1629624447" sldId="370"/>
            <ac:spMk id="5" creationId="{BB35C6DE-B8C6-96C6-55C9-361CD676BB2A}"/>
          </ac:spMkLst>
        </pc:spChg>
        <pc:spChg chg="del">
          <ac:chgData name="Habiba Adel" userId="b63ecdb2d9ba713d" providerId="LiveId" clId="{16E47147-3760-49CB-B7DF-EF36B7BD5F62}" dt="2024-10-19T08:25:26.856" v="3774" actId="478"/>
          <ac:spMkLst>
            <pc:docMk/>
            <pc:sldMk cId="1629624447" sldId="370"/>
            <ac:spMk id="6" creationId="{BCB8B3F7-AED3-E56E-0A27-448B9459504B}"/>
          </ac:spMkLst>
        </pc:spChg>
        <pc:spChg chg="add mod">
          <ac:chgData name="Habiba Adel" userId="b63ecdb2d9ba713d" providerId="LiveId" clId="{16E47147-3760-49CB-B7DF-EF36B7BD5F62}" dt="2024-10-19T08:57:31.776" v="3832" actId="1076"/>
          <ac:spMkLst>
            <pc:docMk/>
            <pc:sldMk cId="1629624447" sldId="370"/>
            <ac:spMk id="7" creationId="{E64401E4-D551-D5D7-E437-5C5E7A567B9B}"/>
          </ac:spMkLst>
        </pc:spChg>
        <pc:spChg chg="add mod">
          <ac:chgData name="Habiba Adel" userId="b63ecdb2d9ba713d" providerId="LiveId" clId="{16E47147-3760-49CB-B7DF-EF36B7BD5F62}" dt="2024-10-19T09:01:30.074" v="3902"/>
          <ac:spMkLst>
            <pc:docMk/>
            <pc:sldMk cId="1629624447" sldId="370"/>
            <ac:spMk id="8" creationId="{0E4B930B-B6CA-740C-9EFB-945167DFA8EC}"/>
          </ac:spMkLst>
        </pc:spChg>
        <pc:spChg chg="add mod">
          <ac:chgData name="Habiba Adel" userId="b63ecdb2d9ba713d" providerId="LiveId" clId="{16E47147-3760-49CB-B7DF-EF36B7BD5F62}" dt="2024-10-19T08:59:53.678" v="3885" actId="113"/>
          <ac:spMkLst>
            <pc:docMk/>
            <pc:sldMk cId="1629624447" sldId="370"/>
            <ac:spMk id="9" creationId="{A72433AA-BB39-EF79-654C-33251E19D03A}"/>
          </ac:spMkLst>
        </pc:spChg>
        <pc:spChg chg="add mod">
          <ac:chgData name="Habiba Adel" userId="b63ecdb2d9ba713d" providerId="LiveId" clId="{16E47147-3760-49CB-B7DF-EF36B7BD5F62}" dt="2024-10-19T09:01:05.528" v="3900" actId="403"/>
          <ac:spMkLst>
            <pc:docMk/>
            <pc:sldMk cId="1629624447" sldId="370"/>
            <ac:spMk id="10" creationId="{712AFBC4-F5B4-A0E9-2B14-A3FCB2694E26}"/>
          </ac:spMkLst>
        </pc:spChg>
        <pc:spChg chg="add mod">
          <ac:chgData name="Habiba Adel" userId="b63ecdb2d9ba713d" providerId="LiveId" clId="{16E47147-3760-49CB-B7DF-EF36B7BD5F62}" dt="2024-10-19T08:52:30.600" v="3807" actId="1076"/>
          <ac:spMkLst>
            <pc:docMk/>
            <pc:sldMk cId="1629624447" sldId="370"/>
            <ac:spMk id="11" creationId="{125CBA6F-9F80-E2E3-3D52-688600CCCD00}"/>
          </ac:spMkLst>
        </pc:spChg>
        <pc:spChg chg="add mod">
          <ac:chgData name="Habiba Adel" userId="b63ecdb2d9ba713d" providerId="LiveId" clId="{16E47147-3760-49CB-B7DF-EF36B7BD5F62}" dt="2024-10-19T08:57:36.761" v="3833" actId="14100"/>
          <ac:spMkLst>
            <pc:docMk/>
            <pc:sldMk cId="1629624447" sldId="370"/>
            <ac:spMk id="12" creationId="{8610BA65-3E49-9056-5390-C043EF963F65}"/>
          </ac:spMkLst>
        </pc:spChg>
        <pc:spChg chg="del">
          <ac:chgData name="Habiba Adel" userId="b63ecdb2d9ba713d" providerId="LiveId" clId="{16E47147-3760-49CB-B7DF-EF36B7BD5F62}" dt="2024-10-19T08:25:28.418" v="3775" actId="478"/>
          <ac:spMkLst>
            <pc:docMk/>
            <pc:sldMk cId="1629624447" sldId="370"/>
            <ac:spMk id="13" creationId="{240A0423-36B7-6911-4970-30540E7CD2F2}"/>
          </ac:spMkLst>
        </pc:spChg>
        <pc:spChg chg="add mod">
          <ac:chgData name="Habiba Adel" userId="b63ecdb2d9ba713d" providerId="LiveId" clId="{16E47147-3760-49CB-B7DF-EF36B7BD5F62}" dt="2024-10-19T08:57:59.652" v="3841" actId="20577"/>
          <ac:spMkLst>
            <pc:docMk/>
            <pc:sldMk cId="1629624447" sldId="370"/>
            <ac:spMk id="14" creationId="{2F248C04-93C3-C338-59E4-464072B09B35}"/>
          </ac:spMkLst>
        </pc:spChg>
        <pc:spChg chg="add mod">
          <ac:chgData name="Habiba Adel" userId="b63ecdb2d9ba713d" providerId="LiveId" clId="{16E47147-3760-49CB-B7DF-EF36B7BD5F62}" dt="2024-10-19T09:00:11.475" v="3894" actId="122"/>
          <ac:spMkLst>
            <pc:docMk/>
            <pc:sldMk cId="1629624447" sldId="370"/>
            <ac:spMk id="16" creationId="{1D35695E-B645-CD6A-A78C-3056FDEC73BE}"/>
          </ac:spMkLst>
        </pc:spChg>
        <pc:spChg chg="add del mod">
          <ac:chgData name="Habiba Adel" userId="b63ecdb2d9ba713d" providerId="LiveId" clId="{16E47147-3760-49CB-B7DF-EF36B7BD5F62}" dt="2024-10-19T09:12:43.794" v="4097" actId="478"/>
          <ac:spMkLst>
            <pc:docMk/>
            <pc:sldMk cId="1629624447" sldId="370"/>
            <ac:spMk id="17" creationId="{A8A07EAA-B7BB-9305-8AB0-50A7503A96EC}"/>
          </ac:spMkLst>
        </pc:spChg>
      </pc:sldChg>
      <pc:sldChg chg="addSp delSp modSp add mod">
        <pc:chgData name="Habiba Adel" userId="b63ecdb2d9ba713d" providerId="LiveId" clId="{16E47147-3760-49CB-B7DF-EF36B7BD5F62}" dt="2024-10-19T09:12:53.794" v="4104" actId="1076"/>
        <pc:sldMkLst>
          <pc:docMk/>
          <pc:sldMk cId="3093453728" sldId="371"/>
        </pc:sldMkLst>
        <pc:spChg chg="mod">
          <ac:chgData name="Habiba Adel" userId="b63ecdb2d9ba713d" providerId="LiveId" clId="{16E47147-3760-49CB-B7DF-EF36B7BD5F62}" dt="2024-10-19T09:04:55.750" v="3942" actId="20577"/>
          <ac:spMkLst>
            <pc:docMk/>
            <pc:sldMk cId="3093453728" sldId="371"/>
            <ac:spMk id="2" creationId="{34CF5E71-2CF6-B8F6-50D9-58BAD17D2E06}"/>
          </ac:spMkLst>
        </pc:spChg>
        <pc:spChg chg="mod">
          <ac:chgData name="Habiba Adel" userId="b63ecdb2d9ba713d" providerId="LiveId" clId="{16E47147-3760-49CB-B7DF-EF36B7BD5F62}" dt="2024-10-19T09:05:11.718" v="3963" actId="20577"/>
          <ac:spMkLst>
            <pc:docMk/>
            <pc:sldMk cId="3093453728" sldId="371"/>
            <ac:spMk id="8" creationId="{B0A531DB-3329-A017-1931-A42F0237B05E}"/>
          </ac:spMkLst>
        </pc:spChg>
        <pc:spChg chg="mod">
          <ac:chgData name="Habiba Adel" userId="b63ecdb2d9ba713d" providerId="LiveId" clId="{16E47147-3760-49CB-B7DF-EF36B7BD5F62}" dt="2024-10-19T09:11:53.242" v="4096" actId="20577"/>
          <ac:spMkLst>
            <pc:docMk/>
            <pc:sldMk cId="3093453728" sldId="371"/>
            <ac:spMk id="9" creationId="{3FA8A070-5BFB-ECEF-7E02-48682003D214}"/>
          </ac:spMkLst>
        </pc:spChg>
        <pc:spChg chg="del">
          <ac:chgData name="Habiba Adel" userId="b63ecdb2d9ba713d" providerId="LiveId" clId="{16E47147-3760-49CB-B7DF-EF36B7BD5F62}" dt="2024-10-19T09:06:06.803" v="3985" actId="478"/>
          <ac:spMkLst>
            <pc:docMk/>
            <pc:sldMk cId="3093453728" sldId="371"/>
            <ac:spMk id="10" creationId="{F14E5ACA-30DE-BA6D-2C25-5EA413A0E42E}"/>
          </ac:spMkLst>
        </pc:spChg>
        <pc:spChg chg="mod">
          <ac:chgData name="Habiba Adel" userId="b63ecdb2d9ba713d" providerId="LiveId" clId="{16E47147-3760-49CB-B7DF-EF36B7BD5F62}" dt="2024-10-19T09:05:04.494" v="3949" actId="20577"/>
          <ac:spMkLst>
            <pc:docMk/>
            <pc:sldMk cId="3093453728" sldId="371"/>
            <ac:spMk id="11" creationId="{8333E74F-55AD-6960-556D-8802B451136D}"/>
          </ac:spMkLst>
        </pc:spChg>
        <pc:spChg chg="mod">
          <ac:chgData name="Habiba Adel" userId="b63ecdb2d9ba713d" providerId="LiveId" clId="{16E47147-3760-49CB-B7DF-EF36B7BD5F62}" dt="2024-10-19T09:05:56.354" v="3970" actId="5793"/>
          <ac:spMkLst>
            <pc:docMk/>
            <pc:sldMk cId="3093453728" sldId="371"/>
            <ac:spMk id="12" creationId="{ED75D8BB-333C-A67B-3A40-2C7EF10FC8B3}"/>
          </ac:spMkLst>
        </pc:spChg>
        <pc:spChg chg="add mod ord">
          <ac:chgData name="Habiba Adel" userId="b63ecdb2d9ba713d" providerId="LiveId" clId="{16E47147-3760-49CB-B7DF-EF36B7BD5F62}" dt="2024-10-19T09:07:11.103" v="4006" actId="14100"/>
          <ac:spMkLst>
            <pc:docMk/>
            <pc:sldMk cId="3093453728" sldId="371"/>
            <ac:spMk id="13" creationId="{B8C21A7D-9FD8-34AF-030D-C52B7B77FC44}"/>
          </ac:spMkLst>
        </pc:spChg>
        <pc:spChg chg="mod">
          <ac:chgData name="Habiba Adel" userId="b63ecdb2d9ba713d" providerId="LiveId" clId="{16E47147-3760-49CB-B7DF-EF36B7BD5F62}" dt="2024-10-19T09:06:03.763" v="3984" actId="5793"/>
          <ac:spMkLst>
            <pc:docMk/>
            <pc:sldMk cId="3093453728" sldId="371"/>
            <ac:spMk id="14" creationId="{0D17A5FF-CBB6-B5B2-8216-FE513A1AF2AE}"/>
          </ac:spMkLst>
        </pc:spChg>
        <pc:spChg chg="mod">
          <ac:chgData name="Habiba Adel" userId="b63ecdb2d9ba713d" providerId="LiveId" clId="{16E47147-3760-49CB-B7DF-EF36B7BD5F62}" dt="2024-10-19T09:12:53.794" v="4104" actId="1076"/>
          <ac:spMkLst>
            <pc:docMk/>
            <pc:sldMk cId="3093453728" sldId="371"/>
            <ac:spMk id="16" creationId="{E6A2271F-72B2-D424-46E7-6A69D071EA49}"/>
          </ac:spMkLst>
        </pc:spChg>
        <pc:picChg chg="add mod">
          <ac:chgData name="Habiba Adel" userId="b63ecdb2d9ba713d" providerId="LiveId" clId="{16E47147-3760-49CB-B7DF-EF36B7BD5F62}" dt="2024-10-19T09:07:14.268" v="4007" actId="1076"/>
          <ac:picMkLst>
            <pc:docMk/>
            <pc:sldMk cId="3093453728" sldId="371"/>
            <ac:picMk id="6" creationId="{DE610209-1861-BA35-2CDF-06694841D132}"/>
          </ac:picMkLst>
        </pc:picChg>
      </pc:sldChg>
      <pc:sldChg chg="addSp delSp modSp add mod ord">
        <pc:chgData name="Habiba Adel" userId="b63ecdb2d9ba713d" providerId="LiveId" clId="{16E47147-3760-49CB-B7DF-EF36B7BD5F62}" dt="2024-10-19T09:53:00.762" v="4192"/>
        <pc:sldMkLst>
          <pc:docMk/>
          <pc:sldMk cId="4033761186" sldId="372"/>
        </pc:sldMkLst>
        <pc:spChg chg="add mod">
          <ac:chgData name="Habiba Adel" userId="b63ecdb2d9ba713d" providerId="LiveId" clId="{16E47147-3760-49CB-B7DF-EF36B7BD5F62}" dt="2024-10-19T09:19:44.811" v="4145"/>
          <ac:spMkLst>
            <pc:docMk/>
            <pc:sldMk cId="4033761186" sldId="372"/>
            <ac:spMk id="2" creationId="{CE74ACFB-40F3-3BEF-BF98-35A6F18F6BA0}"/>
          </ac:spMkLst>
        </pc:spChg>
        <pc:spChg chg="add mod">
          <ac:chgData name="Habiba Adel" userId="b63ecdb2d9ba713d" providerId="LiveId" clId="{16E47147-3760-49CB-B7DF-EF36B7BD5F62}" dt="2024-10-19T09:20:16.776" v="4171" actId="1076"/>
          <ac:spMkLst>
            <pc:docMk/>
            <pc:sldMk cId="4033761186" sldId="372"/>
            <ac:spMk id="3" creationId="{20A0D7C7-7120-D298-8015-66B7158EA68C}"/>
          </ac:spMkLst>
        </pc:spChg>
        <pc:spChg chg="del">
          <ac:chgData name="Habiba Adel" userId="b63ecdb2d9ba713d" providerId="LiveId" clId="{16E47147-3760-49CB-B7DF-EF36B7BD5F62}" dt="2024-10-19T09:19:44.280" v="4144" actId="478"/>
          <ac:spMkLst>
            <pc:docMk/>
            <pc:sldMk cId="4033761186" sldId="372"/>
            <ac:spMk id="5" creationId="{DA60205E-E418-FCC6-B8F1-8E894A606933}"/>
          </ac:spMkLst>
        </pc:spChg>
        <pc:spChg chg="mod">
          <ac:chgData name="Habiba Adel" userId="b63ecdb2d9ba713d" providerId="LiveId" clId="{16E47147-3760-49CB-B7DF-EF36B7BD5F62}" dt="2024-10-19T09:25:27.048" v="4180" actId="14100"/>
          <ac:spMkLst>
            <pc:docMk/>
            <pc:sldMk cId="4033761186" sldId="372"/>
            <ac:spMk id="6" creationId="{088656F9-4DDF-B3AD-8649-854332C06D6A}"/>
          </ac:spMkLst>
        </pc:spChg>
        <pc:spChg chg="mod">
          <ac:chgData name="Habiba Adel" userId="b63ecdb2d9ba713d" providerId="LiveId" clId="{16E47147-3760-49CB-B7DF-EF36B7BD5F62}" dt="2024-10-19T09:25:31.225" v="4181" actId="1076"/>
          <ac:spMkLst>
            <pc:docMk/>
            <pc:sldMk cId="4033761186" sldId="372"/>
            <ac:spMk id="13" creationId="{A92939B4-A52D-98E9-3106-1EAAC0F0308F}"/>
          </ac:spMkLst>
        </pc:spChg>
      </pc:sldChg>
      <pc:sldChg chg="addSp delSp modSp new mod modClrScheme chgLayout">
        <pc:chgData name="Habiba Adel" userId="b63ecdb2d9ba713d" providerId="LiveId" clId="{16E47147-3760-49CB-B7DF-EF36B7BD5F62}" dt="2024-10-19T10:06:51.541" v="4227" actId="20577"/>
        <pc:sldMkLst>
          <pc:docMk/>
          <pc:sldMk cId="2183028013" sldId="373"/>
        </pc:sldMkLst>
        <pc:spChg chg="add mod">
          <ac:chgData name="Habiba Adel" userId="b63ecdb2d9ba713d" providerId="LiveId" clId="{16E47147-3760-49CB-B7DF-EF36B7BD5F62}" dt="2024-10-19T09:53:45.987" v="4197"/>
          <ac:spMkLst>
            <pc:docMk/>
            <pc:sldMk cId="2183028013" sldId="373"/>
            <ac:spMk id="4" creationId="{5911048C-57E0-A1BC-F6F1-62E014F1E575}"/>
          </ac:spMkLst>
        </pc:spChg>
        <pc:spChg chg="add del mod ord">
          <ac:chgData name="Habiba Adel" userId="b63ecdb2d9ba713d" providerId="LiveId" clId="{16E47147-3760-49CB-B7DF-EF36B7BD5F62}" dt="2024-10-19T09:54:23.695" v="4202" actId="478"/>
          <ac:spMkLst>
            <pc:docMk/>
            <pc:sldMk cId="2183028013" sldId="373"/>
            <ac:spMk id="5" creationId="{1BC756BF-D5F6-B4EE-46D2-4A63A47C700F}"/>
          </ac:spMkLst>
        </pc:spChg>
        <pc:spChg chg="add mod">
          <ac:chgData name="Habiba Adel" userId="b63ecdb2d9ba713d" providerId="LiveId" clId="{16E47147-3760-49CB-B7DF-EF36B7BD5F62}" dt="2024-10-19T10:06:51.541" v="4227" actId="20577"/>
          <ac:spMkLst>
            <pc:docMk/>
            <pc:sldMk cId="2183028013" sldId="373"/>
            <ac:spMk id="7" creationId="{5F85812C-CDD1-4529-5F12-60B57F4683E4}"/>
          </ac:spMkLst>
        </pc:spChg>
        <pc:picChg chg="add mod">
          <ac:chgData name="Habiba Adel" userId="b63ecdb2d9ba713d" providerId="LiveId" clId="{16E47147-3760-49CB-B7DF-EF36B7BD5F62}" dt="2024-10-19T10:06:26.475" v="4221" actId="1076"/>
          <ac:picMkLst>
            <pc:docMk/>
            <pc:sldMk cId="2183028013" sldId="373"/>
            <ac:picMk id="3" creationId="{D0A11686-9DD8-CEA1-E3F0-80CEC2D5298A}"/>
          </ac:picMkLst>
        </pc:picChg>
      </pc:sldChg>
      <pc:sldChg chg="addSp delSp modSp add mod modNotes">
        <pc:chgData name="Habiba Adel" userId="b63ecdb2d9ba713d" providerId="LiveId" clId="{16E47147-3760-49CB-B7DF-EF36B7BD5F62}" dt="2024-10-19T12:07:14.472" v="5518" actId="1076"/>
        <pc:sldMkLst>
          <pc:docMk/>
          <pc:sldMk cId="548698699" sldId="374"/>
        </pc:sldMkLst>
        <pc:spChg chg="mod">
          <ac:chgData name="Habiba Adel" userId="b63ecdb2d9ba713d" providerId="LiveId" clId="{16E47147-3760-49CB-B7DF-EF36B7BD5F62}" dt="2024-10-19T10:08:39.288" v="4275" actId="313"/>
          <ac:spMkLst>
            <pc:docMk/>
            <pc:sldMk cId="548698699" sldId="374"/>
            <ac:spMk id="4" creationId="{E97F1685-F673-AAE6-487A-F794F7CCB1D0}"/>
          </ac:spMkLst>
        </pc:spChg>
        <pc:spChg chg="del">
          <ac:chgData name="Habiba Adel" userId="b63ecdb2d9ba713d" providerId="LiveId" clId="{16E47147-3760-49CB-B7DF-EF36B7BD5F62}" dt="2024-10-19T10:07:56.779" v="4232" actId="478"/>
          <ac:spMkLst>
            <pc:docMk/>
            <pc:sldMk cId="548698699" sldId="374"/>
            <ac:spMk id="7" creationId="{BBC45D03-E567-BC5B-4655-8372F78E8E90}"/>
          </ac:spMkLst>
        </pc:spChg>
        <pc:spChg chg="add del mod">
          <ac:chgData name="Habiba Adel" userId="b63ecdb2d9ba713d" providerId="LiveId" clId="{16E47147-3760-49CB-B7DF-EF36B7BD5F62}" dt="2024-10-19T10:18:24.009" v="4332"/>
          <ac:spMkLst>
            <pc:docMk/>
            <pc:sldMk cId="548698699" sldId="374"/>
            <ac:spMk id="8" creationId="{04EC0D10-098D-EF4B-0EFF-0B093BF824AF}"/>
          </ac:spMkLst>
        </pc:spChg>
        <pc:spChg chg="add mod">
          <ac:chgData name="Habiba Adel" userId="b63ecdb2d9ba713d" providerId="LiveId" clId="{16E47147-3760-49CB-B7DF-EF36B7BD5F62}" dt="2024-10-19T10:18:28.529" v="4333" actId="1076"/>
          <ac:spMkLst>
            <pc:docMk/>
            <pc:sldMk cId="548698699" sldId="374"/>
            <ac:spMk id="9" creationId="{7679AD8E-4659-FD31-A490-BD1E05360657}"/>
          </ac:spMkLst>
        </pc:spChg>
        <pc:spChg chg="add mod">
          <ac:chgData name="Habiba Adel" userId="b63ecdb2d9ba713d" providerId="LiveId" clId="{16E47147-3760-49CB-B7DF-EF36B7BD5F62}" dt="2024-10-19T10:18:22.159" v="4330" actId="1076"/>
          <ac:spMkLst>
            <pc:docMk/>
            <pc:sldMk cId="548698699" sldId="374"/>
            <ac:spMk id="10" creationId="{3FA7DAE3-13B8-B7AE-325B-4C3006E69663}"/>
          </ac:spMkLst>
        </pc:spChg>
        <pc:picChg chg="add mod">
          <ac:chgData name="Habiba Adel" userId="b63ecdb2d9ba713d" providerId="LiveId" clId="{16E47147-3760-49CB-B7DF-EF36B7BD5F62}" dt="2024-10-19T12:07:14.472" v="5518" actId="1076"/>
          <ac:picMkLst>
            <pc:docMk/>
            <pc:sldMk cId="548698699" sldId="374"/>
            <ac:picMk id="2" creationId="{54B089C9-EC2A-1C24-C67C-078E5D032AE9}"/>
          </ac:picMkLst>
        </pc:picChg>
        <pc:picChg chg="del">
          <ac:chgData name="Habiba Adel" userId="b63ecdb2d9ba713d" providerId="LiveId" clId="{16E47147-3760-49CB-B7DF-EF36B7BD5F62}" dt="2024-10-19T10:07:53.407" v="4231" actId="478"/>
          <ac:picMkLst>
            <pc:docMk/>
            <pc:sldMk cId="548698699" sldId="374"/>
            <ac:picMk id="3" creationId="{066D70B5-7AF8-2F31-EE67-7D2B25D2F4B5}"/>
          </ac:picMkLst>
        </pc:picChg>
        <pc:picChg chg="add del">
          <ac:chgData name="Habiba Adel" userId="b63ecdb2d9ba713d" providerId="LiveId" clId="{16E47147-3760-49CB-B7DF-EF36B7BD5F62}" dt="2024-10-19T10:15:52.087" v="4290" actId="478"/>
          <ac:picMkLst>
            <pc:docMk/>
            <pc:sldMk cId="548698699" sldId="374"/>
            <ac:picMk id="5" creationId="{EC7554D0-E2CA-F315-828B-5A7DB0AAFA86}"/>
          </ac:picMkLst>
        </pc:picChg>
        <pc:picChg chg="add mod">
          <ac:chgData name="Habiba Adel" userId="b63ecdb2d9ba713d" providerId="LiveId" clId="{16E47147-3760-49CB-B7DF-EF36B7BD5F62}" dt="2024-10-19T10:33:30.371" v="4582"/>
          <ac:picMkLst>
            <pc:docMk/>
            <pc:sldMk cId="548698699" sldId="374"/>
            <ac:picMk id="7170" creationId="{AA6CA39E-27C2-D373-7CD9-FAC07B9CAC12}"/>
          </ac:picMkLst>
        </pc:picChg>
        <pc:picChg chg="add mod">
          <ac:chgData name="Habiba Adel" userId="b63ecdb2d9ba713d" providerId="LiveId" clId="{16E47147-3760-49CB-B7DF-EF36B7BD5F62}" dt="2024-10-19T12:07:12.544" v="5517" actId="1076"/>
          <ac:picMkLst>
            <pc:docMk/>
            <pc:sldMk cId="548698699" sldId="374"/>
            <ac:picMk id="7172" creationId="{10605DDB-1AF0-7E53-01A7-8D852D6DA3D2}"/>
          </ac:picMkLst>
        </pc:picChg>
      </pc:sldChg>
      <pc:sldChg chg="addSp delSp modSp add mod">
        <pc:chgData name="Habiba Adel" userId="b63ecdb2d9ba713d" providerId="LiveId" clId="{16E47147-3760-49CB-B7DF-EF36B7BD5F62}" dt="2024-10-19T11:14:48.249" v="5058"/>
        <pc:sldMkLst>
          <pc:docMk/>
          <pc:sldMk cId="3518032254" sldId="375"/>
        </pc:sldMkLst>
        <pc:spChg chg="mod">
          <ac:chgData name="Habiba Adel" userId="b63ecdb2d9ba713d" providerId="LiveId" clId="{16E47147-3760-49CB-B7DF-EF36B7BD5F62}" dt="2024-10-19T10:20:19.820" v="4344" actId="120"/>
          <ac:spMkLst>
            <pc:docMk/>
            <pc:sldMk cId="3518032254" sldId="375"/>
            <ac:spMk id="10" creationId="{6D62FFBB-C7DD-5D8C-198C-EF5D2808E2F1}"/>
          </ac:spMkLst>
        </pc:spChg>
        <pc:picChg chg="del">
          <ac:chgData name="Habiba Adel" userId="b63ecdb2d9ba713d" providerId="LiveId" clId="{16E47147-3760-49CB-B7DF-EF36B7BD5F62}" dt="2024-10-19T10:21:27.894" v="4351" actId="478"/>
          <ac:picMkLst>
            <pc:docMk/>
            <pc:sldMk cId="3518032254" sldId="375"/>
            <ac:picMk id="2" creationId="{D4878547-FB41-E94E-2C08-DC9E57BAFF6A}"/>
          </ac:picMkLst>
        </pc:picChg>
        <pc:picChg chg="add del">
          <ac:chgData name="Habiba Adel" userId="b63ecdb2d9ba713d" providerId="LiveId" clId="{16E47147-3760-49CB-B7DF-EF36B7BD5F62}" dt="2024-10-19T10:20:45.410" v="4346" actId="478"/>
          <ac:picMkLst>
            <pc:docMk/>
            <pc:sldMk cId="3518032254" sldId="375"/>
            <ac:picMk id="3" creationId="{3A84D60A-6CB1-C1CD-115E-F837F786186C}"/>
          </ac:picMkLst>
        </pc:picChg>
        <pc:picChg chg="add del mod">
          <ac:chgData name="Habiba Adel" userId="b63ecdb2d9ba713d" providerId="LiveId" clId="{16E47147-3760-49CB-B7DF-EF36B7BD5F62}" dt="2024-10-19T10:21:23.616" v="4350" actId="478"/>
          <ac:picMkLst>
            <pc:docMk/>
            <pc:sldMk cId="3518032254" sldId="375"/>
            <ac:picMk id="5" creationId="{1C5E3BA7-B5A2-F56C-6F19-643A2F9F4F06}"/>
          </ac:picMkLst>
        </pc:picChg>
        <pc:picChg chg="del">
          <ac:chgData name="Habiba Adel" userId="b63ecdb2d9ba713d" providerId="LiveId" clId="{16E47147-3760-49CB-B7DF-EF36B7BD5F62}" dt="2024-10-19T10:18:56.422" v="4335" actId="478"/>
          <ac:picMkLst>
            <pc:docMk/>
            <pc:sldMk cId="3518032254" sldId="375"/>
            <ac:picMk id="7170" creationId="{3ED95624-147C-AAF1-DEA6-349AFA7BB078}"/>
          </ac:picMkLst>
        </pc:picChg>
        <pc:picChg chg="add mod">
          <ac:chgData name="Habiba Adel" userId="b63ecdb2d9ba713d" providerId="LiveId" clId="{16E47147-3760-49CB-B7DF-EF36B7BD5F62}" dt="2024-10-19T11:14:48.249" v="5058"/>
          <ac:picMkLst>
            <pc:docMk/>
            <pc:sldMk cId="3518032254" sldId="375"/>
            <ac:picMk id="10242" creationId="{E42263EE-AE91-DF3F-EB88-B089D3ACB09C}"/>
          </ac:picMkLst>
        </pc:picChg>
      </pc:sldChg>
      <pc:sldChg chg="addSp delSp modSp add mod">
        <pc:chgData name="Habiba Adel" userId="b63ecdb2d9ba713d" providerId="LiveId" clId="{16E47147-3760-49CB-B7DF-EF36B7BD5F62}" dt="2024-10-19T11:15:27.877" v="5067" actId="1076"/>
        <pc:sldMkLst>
          <pc:docMk/>
          <pc:sldMk cId="1816100289" sldId="376"/>
        </pc:sldMkLst>
        <pc:spChg chg="add mod">
          <ac:chgData name="Habiba Adel" userId="b63ecdb2d9ba713d" providerId="LiveId" clId="{16E47147-3760-49CB-B7DF-EF36B7BD5F62}" dt="2024-10-19T10:52:52.200" v="4751" actId="20577"/>
          <ac:spMkLst>
            <pc:docMk/>
            <pc:sldMk cId="1816100289" sldId="376"/>
            <ac:spMk id="2" creationId="{CC459F93-3C58-BE25-43D2-4C28BC52A987}"/>
          </ac:spMkLst>
        </pc:spChg>
        <pc:spChg chg="add mod ord">
          <ac:chgData name="Habiba Adel" userId="b63ecdb2d9ba713d" providerId="LiveId" clId="{16E47147-3760-49CB-B7DF-EF36B7BD5F62}" dt="2024-10-19T10:54:17.176" v="4757" actId="207"/>
          <ac:spMkLst>
            <pc:docMk/>
            <pc:sldMk cId="1816100289" sldId="376"/>
            <ac:spMk id="3" creationId="{248765DA-B1A9-F5C4-C7F1-06FCA3AE4B08}"/>
          </ac:spMkLst>
        </pc:spChg>
        <pc:spChg chg="del">
          <ac:chgData name="Habiba Adel" userId="b63ecdb2d9ba713d" providerId="LiveId" clId="{16E47147-3760-49CB-B7DF-EF36B7BD5F62}" dt="2024-10-19T10:23:41.823" v="4512" actId="478"/>
          <ac:spMkLst>
            <pc:docMk/>
            <pc:sldMk cId="1816100289" sldId="376"/>
            <ac:spMk id="9" creationId="{8F3852F9-AF31-8335-ECD5-C2397D39AA79}"/>
          </ac:spMkLst>
        </pc:spChg>
        <pc:spChg chg="del">
          <ac:chgData name="Habiba Adel" userId="b63ecdb2d9ba713d" providerId="LiveId" clId="{16E47147-3760-49CB-B7DF-EF36B7BD5F62}" dt="2024-10-19T10:23:41.823" v="4512" actId="478"/>
          <ac:spMkLst>
            <pc:docMk/>
            <pc:sldMk cId="1816100289" sldId="376"/>
            <ac:spMk id="10" creationId="{BE42C63E-1376-1D9F-D492-2EF9BEB9499C}"/>
          </ac:spMkLst>
        </pc:spChg>
        <pc:picChg chg="add mod">
          <ac:chgData name="Habiba Adel" userId="b63ecdb2d9ba713d" providerId="LiveId" clId="{16E47147-3760-49CB-B7DF-EF36B7BD5F62}" dt="2024-10-19T11:15:27.877" v="5067" actId="1076"/>
          <ac:picMkLst>
            <pc:docMk/>
            <pc:sldMk cId="1816100289" sldId="376"/>
            <ac:picMk id="5" creationId="{35B009F1-26FE-DDC2-1D22-19017B3863EE}"/>
          </ac:picMkLst>
        </pc:picChg>
        <pc:picChg chg="del">
          <ac:chgData name="Habiba Adel" userId="b63ecdb2d9ba713d" providerId="LiveId" clId="{16E47147-3760-49CB-B7DF-EF36B7BD5F62}" dt="2024-10-19T10:22:03.875" v="4356" actId="478"/>
          <ac:picMkLst>
            <pc:docMk/>
            <pc:sldMk cId="1816100289" sldId="376"/>
            <ac:picMk id="10242" creationId="{108C30A3-3283-6E59-9F8E-499ABF6AC158}"/>
          </ac:picMkLst>
        </pc:picChg>
        <pc:picChg chg="add del mod">
          <ac:chgData name="Habiba Adel" userId="b63ecdb2d9ba713d" providerId="LiveId" clId="{16E47147-3760-49CB-B7DF-EF36B7BD5F62}" dt="2024-10-19T10:53:51.971" v="4752" actId="478"/>
          <ac:picMkLst>
            <pc:docMk/>
            <pc:sldMk cId="1816100289" sldId="376"/>
            <ac:picMk id="11266" creationId="{45C8C878-7759-A313-2EF9-948876ED6A5F}"/>
          </ac:picMkLst>
        </pc:picChg>
      </pc:sldChg>
      <pc:sldChg chg="addSp delSp modSp add mod">
        <pc:chgData name="Habiba Adel" userId="b63ecdb2d9ba713d" providerId="LiveId" clId="{16E47147-3760-49CB-B7DF-EF36B7BD5F62}" dt="2024-10-19T10:26:08.395" v="4536" actId="1076"/>
        <pc:sldMkLst>
          <pc:docMk/>
          <pc:sldMk cId="2795952057" sldId="377"/>
        </pc:sldMkLst>
        <pc:spChg chg="mod">
          <ac:chgData name="Habiba Adel" userId="b63ecdb2d9ba713d" providerId="LiveId" clId="{16E47147-3760-49CB-B7DF-EF36B7BD5F62}" dt="2024-10-19T10:23:34.421" v="4511" actId="1076"/>
          <ac:spMkLst>
            <pc:docMk/>
            <pc:sldMk cId="2795952057" sldId="377"/>
            <ac:spMk id="9" creationId="{4787318B-3F04-984C-7F63-11439A5C8AC8}"/>
          </ac:spMkLst>
        </pc:spChg>
        <pc:spChg chg="del mod">
          <ac:chgData name="Habiba Adel" userId="b63ecdb2d9ba713d" providerId="LiveId" clId="{16E47147-3760-49CB-B7DF-EF36B7BD5F62}" dt="2024-10-19T10:22:17.804" v="4374" actId="478"/>
          <ac:spMkLst>
            <pc:docMk/>
            <pc:sldMk cId="2795952057" sldId="377"/>
            <ac:spMk id="10" creationId="{562D888E-E3E2-34A4-C313-D78B6956A5FC}"/>
          </ac:spMkLst>
        </pc:spChg>
        <pc:picChg chg="add mod">
          <ac:chgData name="Habiba Adel" userId="b63ecdb2d9ba713d" providerId="LiveId" clId="{16E47147-3760-49CB-B7DF-EF36B7BD5F62}" dt="2024-10-19T10:26:08.395" v="4536" actId="1076"/>
          <ac:picMkLst>
            <pc:docMk/>
            <pc:sldMk cId="2795952057" sldId="377"/>
            <ac:picMk id="2" creationId="{8C789CA1-DC3B-8BA6-51DE-CEF2C4DF0D52}"/>
          </ac:picMkLst>
        </pc:picChg>
        <pc:picChg chg="mod">
          <ac:chgData name="Habiba Adel" userId="b63ecdb2d9ba713d" providerId="LiveId" clId="{16E47147-3760-49CB-B7DF-EF36B7BD5F62}" dt="2024-10-19T10:22:21.491" v="4375" actId="14100"/>
          <ac:picMkLst>
            <pc:docMk/>
            <pc:sldMk cId="2795952057" sldId="377"/>
            <ac:picMk id="7172" creationId="{9CDB961D-72C0-C727-28C1-607E82749631}"/>
          </ac:picMkLst>
        </pc:picChg>
      </pc:sldChg>
      <pc:sldChg chg="addSp modSp new mod ord">
        <pc:chgData name="Habiba Adel" userId="b63ecdb2d9ba713d" providerId="LiveId" clId="{16E47147-3760-49CB-B7DF-EF36B7BD5F62}" dt="2024-10-19T12:07:05.537" v="5515" actId="1076"/>
        <pc:sldMkLst>
          <pc:docMk/>
          <pc:sldMk cId="396031342" sldId="378"/>
        </pc:sldMkLst>
        <pc:spChg chg="mod">
          <ac:chgData name="Habiba Adel" userId="b63ecdb2d9ba713d" providerId="LiveId" clId="{16E47147-3760-49CB-B7DF-EF36B7BD5F62}" dt="2024-10-19T10:33:14.002" v="4581" actId="1076"/>
          <ac:spMkLst>
            <pc:docMk/>
            <pc:sldMk cId="396031342" sldId="378"/>
            <ac:spMk id="2" creationId="{2271C5E8-F17F-B14A-E989-6AB85562E522}"/>
          </ac:spMkLst>
        </pc:spChg>
        <pc:picChg chg="add mod">
          <ac:chgData name="Habiba Adel" userId="b63ecdb2d9ba713d" providerId="LiveId" clId="{16E47147-3760-49CB-B7DF-EF36B7BD5F62}" dt="2024-10-19T10:33:05.658" v="4580"/>
          <ac:picMkLst>
            <pc:docMk/>
            <pc:sldMk cId="396031342" sldId="378"/>
            <ac:picMk id="4" creationId="{539CF357-F2DC-C617-8FE0-83482E011287}"/>
          </ac:picMkLst>
        </pc:picChg>
        <pc:picChg chg="add mod">
          <ac:chgData name="Habiba Adel" userId="b63ecdb2d9ba713d" providerId="LiveId" clId="{16E47147-3760-49CB-B7DF-EF36B7BD5F62}" dt="2024-10-19T12:07:05.537" v="5515" actId="1076"/>
          <ac:picMkLst>
            <pc:docMk/>
            <pc:sldMk cId="396031342" sldId="378"/>
            <ac:picMk id="6" creationId="{3FAB1A9A-70C7-D2A8-7C2B-7A9895429145}"/>
          </ac:picMkLst>
        </pc:picChg>
        <pc:picChg chg="add mod">
          <ac:chgData name="Habiba Adel" userId="b63ecdb2d9ba713d" providerId="LiveId" clId="{16E47147-3760-49CB-B7DF-EF36B7BD5F62}" dt="2024-10-19T10:33:51.262" v="4586" actId="1076"/>
          <ac:picMkLst>
            <pc:docMk/>
            <pc:sldMk cId="396031342" sldId="378"/>
            <ac:picMk id="12290" creationId="{E8A3BD6D-8D3A-2028-01B1-25EAD5B4C6EF}"/>
          </ac:picMkLst>
        </pc:picChg>
        <pc:picChg chg="add mod">
          <ac:chgData name="Habiba Adel" userId="b63ecdb2d9ba713d" providerId="LiveId" clId="{16E47147-3760-49CB-B7DF-EF36B7BD5F62}" dt="2024-10-19T10:33:48.529" v="4585" actId="1076"/>
          <ac:picMkLst>
            <pc:docMk/>
            <pc:sldMk cId="396031342" sldId="378"/>
            <ac:picMk id="12292" creationId="{5EF9E0FF-5A94-854C-F33F-F5186AEE66DC}"/>
          </ac:picMkLst>
        </pc:picChg>
      </pc:sldChg>
      <pc:sldChg chg="addSp delSp modSp add mod ord">
        <pc:chgData name="Habiba Adel" userId="b63ecdb2d9ba713d" providerId="LiveId" clId="{16E47147-3760-49CB-B7DF-EF36B7BD5F62}" dt="2024-10-19T10:37:06.778" v="4606"/>
        <pc:sldMkLst>
          <pc:docMk/>
          <pc:sldMk cId="2555247222" sldId="379"/>
        </pc:sldMkLst>
        <pc:picChg chg="del">
          <ac:chgData name="Habiba Adel" userId="b63ecdb2d9ba713d" providerId="LiveId" clId="{16E47147-3760-49CB-B7DF-EF36B7BD5F62}" dt="2024-10-19T10:34:03.320" v="4591" actId="478"/>
          <ac:picMkLst>
            <pc:docMk/>
            <pc:sldMk cId="2555247222" sldId="379"/>
            <ac:picMk id="4" creationId="{895B357F-58B5-BD7A-B4BD-17CE1ADC75F1}"/>
          </ac:picMkLst>
        </pc:picChg>
        <pc:picChg chg="add mod">
          <ac:chgData name="Habiba Adel" userId="b63ecdb2d9ba713d" providerId="LiveId" clId="{16E47147-3760-49CB-B7DF-EF36B7BD5F62}" dt="2024-10-19T10:35:05.493" v="4597"/>
          <ac:picMkLst>
            <pc:docMk/>
            <pc:sldMk cId="2555247222" sldId="379"/>
            <ac:picMk id="5" creationId="{CC30B9AA-CBCE-E169-4AB0-A13028BBC367}"/>
          </ac:picMkLst>
        </pc:picChg>
        <pc:picChg chg="del">
          <ac:chgData name="Habiba Adel" userId="b63ecdb2d9ba713d" providerId="LiveId" clId="{16E47147-3760-49CB-B7DF-EF36B7BD5F62}" dt="2024-10-19T10:34:17.254" v="4592" actId="478"/>
          <ac:picMkLst>
            <pc:docMk/>
            <pc:sldMk cId="2555247222" sldId="379"/>
            <ac:picMk id="6" creationId="{47293934-0461-6649-86D5-189D9B89A0FF}"/>
          </ac:picMkLst>
        </pc:picChg>
        <pc:picChg chg="add mod">
          <ac:chgData name="Habiba Adel" userId="b63ecdb2d9ba713d" providerId="LiveId" clId="{16E47147-3760-49CB-B7DF-EF36B7BD5F62}" dt="2024-10-19T10:35:56.088" v="4602" actId="1076"/>
          <ac:picMkLst>
            <pc:docMk/>
            <pc:sldMk cId="2555247222" sldId="379"/>
            <ac:picMk id="8" creationId="{22FD97F6-6F3C-1923-F260-30BC6C644631}"/>
          </ac:picMkLst>
        </pc:picChg>
        <pc:picChg chg="add mod">
          <ac:chgData name="Habiba Adel" userId="b63ecdb2d9ba713d" providerId="LiveId" clId="{16E47147-3760-49CB-B7DF-EF36B7BD5F62}" dt="2024-10-19T10:37:06.778" v="4606"/>
          <ac:picMkLst>
            <pc:docMk/>
            <pc:sldMk cId="2555247222" sldId="379"/>
            <ac:picMk id="10" creationId="{C9984C8F-8D73-FB56-841D-F7F2596B93F8}"/>
          </ac:picMkLst>
        </pc:picChg>
        <pc:picChg chg="del">
          <ac:chgData name="Habiba Adel" userId="b63ecdb2d9ba713d" providerId="LiveId" clId="{16E47147-3760-49CB-B7DF-EF36B7BD5F62}" dt="2024-10-19T10:33:58.812" v="4588" actId="478"/>
          <ac:picMkLst>
            <pc:docMk/>
            <pc:sldMk cId="2555247222" sldId="379"/>
            <ac:picMk id="12290" creationId="{FC074ED9-C6C1-50BA-99FF-B09E1ECAB14E}"/>
          </ac:picMkLst>
        </pc:picChg>
        <pc:picChg chg="del">
          <ac:chgData name="Habiba Adel" userId="b63ecdb2d9ba713d" providerId="LiveId" clId="{16E47147-3760-49CB-B7DF-EF36B7BD5F62}" dt="2024-10-19T10:34:18.025" v="4593" actId="478"/>
          <ac:picMkLst>
            <pc:docMk/>
            <pc:sldMk cId="2555247222" sldId="379"/>
            <ac:picMk id="12292" creationId="{2D45005E-F1A8-3E92-BA8C-62CEE5D364D3}"/>
          </ac:picMkLst>
        </pc:picChg>
      </pc:sldChg>
      <pc:sldChg chg="addSp modSp new mod">
        <pc:chgData name="Habiba Adel" userId="b63ecdb2d9ba713d" providerId="LiveId" clId="{16E47147-3760-49CB-B7DF-EF36B7BD5F62}" dt="2024-10-25T20:22:07.095" v="5599" actId="1036"/>
        <pc:sldMkLst>
          <pc:docMk/>
          <pc:sldMk cId="1875656743" sldId="380"/>
        </pc:sldMkLst>
        <pc:spChg chg="mod">
          <ac:chgData name="Habiba Adel" userId="b63ecdb2d9ba713d" providerId="LiveId" clId="{16E47147-3760-49CB-B7DF-EF36B7BD5F62}" dt="2024-10-19T10:37:31.185" v="4624" actId="20577"/>
          <ac:spMkLst>
            <pc:docMk/>
            <pc:sldMk cId="1875656743" sldId="380"/>
            <ac:spMk id="2" creationId="{F0F47684-CA85-2F75-1811-6C82C62FCEF0}"/>
          </ac:spMkLst>
        </pc:spChg>
        <pc:picChg chg="add mod">
          <ac:chgData name="Habiba Adel" userId="b63ecdb2d9ba713d" providerId="LiveId" clId="{16E47147-3760-49CB-B7DF-EF36B7BD5F62}" dt="2024-10-19T10:41:06.610" v="4641" actId="1076"/>
          <ac:picMkLst>
            <pc:docMk/>
            <pc:sldMk cId="1875656743" sldId="380"/>
            <ac:picMk id="4" creationId="{2023899C-26E4-6E7D-3623-DFE960F6FA1F}"/>
          </ac:picMkLst>
        </pc:picChg>
        <pc:picChg chg="add mod">
          <ac:chgData name="Habiba Adel" userId="b63ecdb2d9ba713d" providerId="LiveId" clId="{16E47147-3760-49CB-B7DF-EF36B7BD5F62}" dt="2024-10-19T10:40:27.540" v="4636" actId="14100"/>
          <ac:picMkLst>
            <pc:docMk/>
            <pc:sldMk cId="1875656743" sldId="380"/>
            <ac:picMk id="6" creationId="{201786E2-D61C-A7E7-90CF-882DB911C01D}"/>
          </ac:picMkLst>
        </pc:picChg>
        <pc:picChg chg="add mod">
          <ac:chgData name="Habiba Adel" userId="b63ecdb2d9ba713d" providerId="LiveId" clId="{16E47147-3760-49CB-B7DF-EF36B7BD5F62}" dt="2024-10-25T20:22:07.095" v="5599" actId="1036"/>
          <ac:picMkLst>
            <pc:docMk/>
            <pc:sldMk cId="1875656743" sldId="380"/>
            <ac:picMk id="8" creationId="{7ADC23A6-4C8A-54C5-830F-98E9D55A0123}"/>
          </ac:picMkLst>
        </pc:picChg>
      </pc:sldChg>
      <pc:sldChg chg="delSp modSp add mod">
        <pc:chgData name="Habiba Adel" userId="b63ecdb2d9ba713d" providerId="LiveId" clId="{16E47147-3760-49CB-B7DF-EF36B7BD5F62}" dt="2024-10-19T12:06:54.121" v="5514" actId="478"/>
        <pc:sldMkLst>
          <pc:docMk/>
          <pc:sldMk cId="2942665535" sldId="381"/>
        </pc:sldMkLst>
        <pc:spChg chg="del">
          <ac:chgData name="Habiba Adel" userId="b63ecdb2d9ba713d" providerId="LiveId" clId="{16E47147-3760-49CB-B7DF-EF36B7BD5F62}" dt="2024-10-19T12:06:52.374" v="5513" actId="478"/>
          <ac:spMkLst>
            <pc:docMk/>
            <pc:sldMk cId="2942665535" sldId="381"/>
            <ac:spMk id="3453" creationId="{E478E4C4-0F30-8561-BE0B-B530405F5C1A}"/>
          </ac:spMkLst>
        </pc:spChg>
        <pc:spChg chg="del">
          <ac:chgData name="Habiba Adel" userId="b63ecdb2d9ba713d" providerId="LiveId" clId="{16E47147-3760-49CB-B7DF-EF36B7BD5F62}" dt="2024-10-19T12:06:50.402" v="5512" actId="478"/>
          <ac:spMkLst>
            <pc:docMk/>
            <pc:sldMk cId="2942665535" sldId="381"/>
            <ac:spMk id="3454" creationId="{3307A46E-1EFB-4869-2967-EF3AA0E7574B}"/>
          </ac:spMkLst>
        </pc:spChg>
        <pc:spChg chg="del">
          <ac:chgData name="Habiba Adel" userId="b63ecdb2d9ba713d" providerId="LiveId" clId="{16E47147-3760-49CB-B7DF-EF36B7BD5F62}" dt="2024-10-19T12:06:54.121" v="5514" actId="478"/>
          <ac:spMkLst>
            <pc:docMk/>
            <pc:sldMk cId="2942665535" sldId="381"/>
            <ac:spMk id="3455" creationId="{746A06B1-4521-321C-E47B-E3F075CE542A}"/>
          </ac:spMkLst>
        </pc:spChg>
        <pc:spChg chg="mod">
          <ac:chgData name="Habiba Adel" userId="b63ecdb2d9ba713d" providerId="LiveId" clId="{16E47147-3760-49CB-B7DF-EF36B7BD5F62}" dt="2024-10-19T10:43:34.810" v="4680" actId="122"/>
          <ac:spMkLst>
            <pc:docMk/>
            <pc:sldMk cId="2942665535" sldId="381"/>
            <ac:spMk id="3461" creationId="{B13969B8-8DCF-4D19-1DFF-4FE38609338E}"/>
          </ac:spMkLst>
        </pc:spChg>
        <pc:grpChg chg="del">
          <ac:chgData name="Habiba Adel" userId="b63ecdb2d9ba713d" providerId="LiveId" clId="{16E47147-3760-49CB-B7DF-EF36B7BD5F62}" dt="2024-10-19T12:06:52.374" v="5513" actId="478"/>
          <ac:grpSpMkLst>
            <pc:docMk/>
            <pc:sldMk cId="2942665535" sldId="381"/>
            <ac:grpSpMk id="3452" creationId="{2552F6DB-6F02-4CAC-FFB4-5A00D826484F}"/>
          </ac:grpSpMkLst>
        </pc:grpChg>
      </pc:sldChg>
      <pc:sldChg chg="addSp modSp add mod">
        <pc:chgData name="Habiba Adel" userId="b63ecdb2d9ba713d" providerId="LiveId" clId="{16E47147-3760-49CB-B7DF-EF36B7BD5F62}" dt="2024-10-19T10:50:12.244" v="4711" actId="20577"/>
        <pc:sldMkLst>
          <pc:docMk/>
          <pc:sldMk cId="4289840343" sldId="382"/>
        </pc:sldMkLst>
        <pc:spChg chg="add mod">
          <ac:chgData name="Habiba Adel" userId="b63ecdb2d9ba713d" providerId="LiveId" clId="{16E47147-3760-49CB-B7DF-EF36B7BD5F62}" dt="2024-10-19T10:49:58.282" v="4695" actId="1076"/>
          <ac:spMkLst>
            <pc:docMk/>
            <pc:sldMk cId="4289840343" sldId="382"/>
            <ac:spMk id="2" creationId="{89EE8857-3E5E-41CE-9FE2-E931AFEC6616}"/>
          </ac:spMkLst>
        </pc:spChg>
        <pc:spChg chg="add mod">
          <ac:chgData name="Habiba Adel" userId="b63ecdb2d9ba713d" providerId="LiveId" clId="{16E47147-3760-49CB-B7DF-EF36B7BD5F62}" dt="2024-10-19T10:50:06.977" v="4709" actId="5793"/>
          <ac:spMkLst>
            <pc:docMk/>
            <pc:sldMk cId="4289840343" sldId="382"/>
            <ac:spMk id="3" creationId="{866C751A-C57E-C37C-049E-62D830FAD1D9}"/>
          </ac:spMkLst>
        </pc:spChg>
        <pc:spChg chg="add mod">
          <ac:chgData name="Habiba Adel" userId="b63ecdb2d9ba713d" providerId="LiveId" clId="{16E47147-3760-49CB-B7DF-EF36B7BD5F62}" dt="2024-10-19T10:50:12.244" v="4711" actId="20577"/>
          <ac:spMkLst>
            <pc:docMk/>
            <pc:sldMk cId="4289840343" sldId="382"/>
            <ac:spMk id="4" creationId="{BD2716FF-3392-3F21-84DC-D1A522F78DF1}"/>
          </ac:spMkLst>
        </pc:spChg>
        <pc:spChg chg="mod">
          <ac:chgData name="Habiba Adel" userId="b63ecdb2d9ba713d" providerId="LiveId" clId="{16E47147-3760-49CB-B7DF-EF36B7BD5F62}" dt="2024-10-19T10:49:47.532" v="4693" actId="1076"/>
          <ac:spMkLst>
            <pc:docMk/>
            <pc:sldMk cId="4289840343" sldId="382"/>
            <ac:spMk id="2787" creationId="{1E21FF9E-FA01-CABC-EE7A-F3D1E7B8ACB7}"/>
          </ac:spMkLst>
        </pc:spChg>
        <pc:spChg chg="mod">
          <ac:chgData name="Habiba Adel" userId="b63ecdb2d9ba713d" providerId="LiveId" clId="{16E47147-3760-49CB-B7DF-EF36B7BD5F62}" dt="2024-10-19T10:49:11.530" v="4684" actId="14100"/>
          <ac:spMkLst>
            <pc:docMk/>
            <pc:sldMk cId="4289840343" sldId="382"/>
            <ac:spMk id="2792" creationId="{416D0A63-74C7-884C-62EC-5DFA818F6205}"/>
          </ac:spMkLst>
        </pc:spChg>
        <pc:spChg chg="mod">
          <ac:chgData name="Habiba Adel" userId="b63ecdb2d9ba713d" providerId="LiveId" clId="{16E47147-3760-49CB-B7DF-EF36B7BD5F62}" dt="2024-10-19T10:49:47.532" v="4693" actId="1076"/>
          <ac:spMkLst>
            <pc:docMk/>
            <pc:sldMk cId="4289840343" sldId="382"/>
            <ac:spMk id="2793" creationId="{1DD53F08-20B6-559E-E3D8-903B9A685BCA}"/>
          </ac:spMkLst>
        </pc:spChg>
        <pc:spChg chg="mod">
          <ac:chgData name="Habiba Adel" userId="b63ecdb2d9ba713d" providerId="LiveId" clId="{16E47147-3760-49CB-B7DF-EF36B7BD5F62}" dt="2024-10-19T10:49:28.080" v="4689" actId="20577"/>
          <ac:spMkLst>
            <pc:docMk/>
            <pc:sldMk cId="4289840343" sldId="382"/>
            <ac:spMk id="2795" creationId="{CAE40477-4766-BA49-1E8F-F7E515579078}"/>
          </ac:spMkLst>
        </pc:spChg>
        <pc:spChg chg="mod">
          <ac:chgData name="Habiba Adel" userId="b63ecdb2d9ba713d" providerId="LiveId" clId="{16E47147-3760-49CB-B7DF-EF36B7BD5F62}" dt="2024-10-19T10:49:47.532" v="4693" actId="1076"/>
          <ac:spMkLst>
            <pc:docMk/>
            <pc:sldMk cId="4289840343" sldId="382"/>
            <ac:spMk id="2802" creationId="{C4A0F508-7648-BC8E-DCB7-9C0B888BA219}"/>
          </ac:spMkLst>
        </pc:spChg>
      </pc:sldChg>
      <pc:sldChg chg="add">
        <pc:chgData name="Habiba Adel" userId="b63ecdb2d9ba713d" providerId="LiveId" clId="{16E47147-3760-49CB-B7DF-EF36B7BD5F62}" dt="2024-10-19T10:52:19.809" v="4712" actId="2890"/>
        <pc:sldMkLst>
          <pc:docMk/>
          <pc:sldMk cId="329262614" sldId="383"/>
        </pc:sldMkLst>
      </pc:sldChg>
      <pc:sldChg chg="add del">
        <pc:chgData name="Habiba Adel" userId="b63ecdb2d9ba713d" providerId="LiveId" clId="{16E47147-3760-49CB-B7DF-EF36B7BD5F62}" dt="2024-10-19T10:43:04.541" v="4645" actId="47"/>
        <pc:sldMkLst>
          <pc:docMk/>
          <pc:sldMk cId="2367216161" sldId="383"/>
        </pc:sldMkLst>
      </pc:sldChg>
      <pc:sldChg chg="addSp delSp modSp new mod">
        <pc:chgData name="Habiba Adel" userId="b63ecdb2d9ba713d" providerId="LiveId" clId="{16E47147-3760-49CB-B7DF-EF36B7BD5F62}" dt="2024-10-19T10:58:59.205" v="4851" actId="1076"/>
        <pc:sldMkLst>
          <pc:docMk/>
          <pc:sldMk cId="4094923893" sldId="384"/>
        </pc:sldMkLst>
        <pc:spChg chg="del mod">
          <ac:chgData name="Habiba Adel" userId="b63ecdb2d9ba713d" providerId="LiveId" clId="{16E47147-3760-49CB-B7DF-EF36B7BD5F62}" dt="2024-10-19T10:56:57.834" v="4793" actId="478"/>
          <ac:spMkLst>
            <pc:docMk/>
            <pc:sldMk cId="4094923893" sldId="384"/>
            <ac:spMk id="2" creationId="{09D8D653-EB15-1623-EA7A-980745E9F1E3}"/>
          </ac:spMkLst>
        </pc:spChg>
        <pc:spChg chg="add mod">
          <ac:chgData name="Habiba Adel" userId="b63ecdb2d9ba713d" providerId="LiveId" clId="{16E47147-3760-49CB-B7DF-EF36B7BD5F62}" dt="2024-10-19T10:56:42.930" v="4790" actId="20577"/>
          <ac:spMkLst>
            <pc:docMk/>
            <pc:sldMk cId="4094923893" sldId="384"/>
            <ac:spMk id="3" creationId="{893BF2FD-52B3-CC8F-9137-49A15F3B7976}"/>
          </ac:spMkLst>
        </pc:spChg>
        <pc:spChg chg="add del">
          <ac:chgData name="Habiba Adel" userId="b63ecdb2d9ba713d" providerId="LiveId" clId="{16E47147-3760-49CB-B7DF-EF36B7BD5F62}" dt="2024-10-19T10:56:54.579" v="4792" actId="478"/>
          <ac:spMkLst>
            <pc:docMk/>
            <pc:sldMk cId="4094923893" sldId="384"/>
            <ac:spMk id="5" creationId="{D3573927-C769-A015-1BA0-E9A72E9F513E}"/>
          </ac:spMkLst>
        </pc:spChg>
        <pc:spChg chg="add mod">
          <ac:chgData name="Habiba Adel" userId="b63ecdb2d9ba713d" providerId="LiveId" clId="{16E47147-3760-49CB-B7DF-EF36B7BD5F62}" dt="2024-10-19T10:58:59.205" v="4851" actId="1076"/>
          <ac:spMkLst>
            <pc:docMk/>
            <pc:sldMk cId="4094923893" sldId="384"/>
            <ac:spMk id="7" creationId="{574F51A1-0445-0973-A15F-7D602AA53EA5}"/>
          </ac:spMkLst>
        </pc:spChg>
      </pc:sldChg>
      <pc:sldChg chg="modSp add mod">
        <pc:chgData name="Habiba Adel" userId="b63ecdb2d9ba713d" providerId="LiveId" clId="{16E47147-3760-49CB-B7DF-EF36B7BD5F62}" dt="2024-10-19T11:03:06.735" v="4966" actId="20577"/>
        <pc:sldMkLst>
          <pc:docMk/>
          <pc:sldMk cId="546802404" sldId="385"/>
        </pc:sldMkLst>
        <pc:spChg chg="mod">
          <ac:chgData name="Habiba Adel" userId="b63ecdb2d9ba713d" providerId="LiveId" clId="{16E47147-3760-49CB-B7DF-EF36B7BD5F62}" dt="2024-10-19T11:03:06.735" v="4966" actId="20577"/>
          <ac:spMkLst>
            <pc:docMk/>
            <pc:sldMk cId="546802404" sldId="385"/>
            <ac:spMk id="7" creationId="{3DDE1592-5AD9-3A83-B794-9291F09CD6D0}"/>
          </ac:spMkLst>
        </pc:spChg>
      </pc:sldChg>
      <pc:sldChg chg="addSp delSp modSp add mod delAnim">
        <pc:chgData name="Habiba Adel" userId="b63ecdb2d9ba713d" providerId="LiveId" clId="{16E47147-3760-49CB-B7DF-EF36B7BD5F62}" dt="2024-10-19T11:18:03.583" v="5101" actId="1076"/>
        <pc:sldMkLst>
          <pc:docMk/>
          <pc:sldMk cId="4019952904" sldId="386"/>
        </pc:sldMkLst>
        <pc:spChg chg="mod">
          <ac:chgData name="Habiba Adel" userId="b63ecdb2d9ba713d" providerId="LiveId" clId="{16E47147-3760-49CB-B7DF-EF36B7BD5F62}" dt="2024-10-19T11:09:19.766" v="5026" actId="20577"/>
          <ac:spMkLst>
            <pc:docMk/>
            <pc:sldMk cId="4019952904" sldId="386"/>
            <ac:spMk id="2" creationId="{041816EC-EBC8-9D75-FF35-1784DE468A13}"/>
          </ac:spMkLst>
        </pc:spChg>
        <pc:spChg chg="add del mod">
          <ac:chgData name="Habiba Adel" userId="b63ecdb2d9ba713d" providerId="LiveId" clId="{16E47147-3760-49CB-B7DF-EF36B7BD5F62}" dt="2024-10-19T11:12:15.052" v="5029" actId="478"/>
          <ac:spMkLst>
            <pc:docMk/>
            <pc:sldMk cId="4019952904" sldId="386"/>
            <ac:spMk id="4" creationId="{94681DD4-FB65-0704-8FF3-D42444DDE8E0}"/>
          </ac:spMkLst>
        </pc:spChg>
        <pc:spChg chg="del">
          <ac:chgData name="Habiba Adel" userId="b63ecdb2d9ba713d" providerId="LiveId" clId="{16E47147-3760-49CB-B7DF-EF36B7BD5F62}" dt="2024-10-19T11:12:13.358" v="5028" actId="478"/>
          <ac:spMkLst>
            <pc:docMk/>
            <pc:sldMk cId="4019952904" sldId="386"/>
            <ac:spMk id="3631" creationId="{D9DA076E-C6B4-DEE4-E453-D49387A815FD}"/>
          </ac:spMkLst>
        </pc:spChg>
        <pc:spChg chg="del mod">
          <ac:chgData name="Habiba Adel" userId="b63ecdb2d9ba713d" providerId="LiveId" clId="{16E47147-3760-49CB-B7DF-EF36B7BD5F62}" dt="2024-10-19T11:12:43.192" v="5038" actId="478"/>
          <ac:spMkLst>
            <pc:docMk/>
            <pc:sldMk cId="4019952904" sldId="386"/>
            <ac:spMk id="3633" creationId="{B581A714-6C73-F211-45BA-D88DB5AE1F06}"/>
          </ac:spMkLst>
        </pc:spChg>
        <pc:spChg chg="del">
          <ac:chgData name="Habiba Adel" userId="b63ecdb2d9ba713d" providerId="LiveId" clId="{16E47147-3760-49CB-B7DF-EF36B7BD5F62}" dt="2024-10-19T11:12:51.988" v="5039" actId="478"/>
          <ac:spMkLst>
            <pc:docMk/>
            <pc:sldMk cId="4019952904" sldId="386"/>
            <ac:spMk id="3635" creationId="{39C131A8-CA40-EBF8-0876-D5E23F00DF0A}"/>
          </ac:spMkLst>
        </pc:spChg>
        <pc:spChg chg="del">
          <ac:chgData name="Habiba Adel" userId="b63ecdb2d9ba713d" providerId="LiveId" clId="{16E47147-3760-49CB-B7DF-EF36B7BD5F62}" dt="2024-10-19T11:12:51.988" v="5039" actId="478"/>
          <ac:spMkLst>
            <pc:docMk/>
            <pc:sldMk cId="4019952904" sldId="386"/>
            <ac:spMk id="3637" creationId="{6D46BF23-DD9D-658C-66FD-0763196E908B}"/>
          </ac:spMkLst>
        </pc:spChg>
        <pc:spChg chg="del">
          <ac:chgData name="Habiba Adel" userId="b63ecdb2d9ba713d" providerId="LiveId" clId="{16E47147-3760-49CB-B7DF-EF36B7BD5F62}" dt="2024-10-19T11:12:51.988" v="5039" actId="478"/>
          <ac:spMkLst>
            <pc:docMk/>
            <pc:sldMk cId="4019952904" sldId="386"/>
            <ac:spMk id="3639" creationId="{D92BB813-AEFD-C2FB-FB56-A75A7591BE21}"/>
          </ac:spMkLst>
        </pc:spChg>
        <pc:spChg chg="del">
          <ac:chgData name="Habiba Adel" userId="b63ecdb2d9ba713d" providerId="LiveId" clId="{16E47147-3760-49CB-B7DF-EF36B7BD5F62}" dt="2024-10-19T11:12:51.988" v="5039" actId="478"/>
          <ac:spMkLst>
            <pc:docMk/>
            <pc:sldMk cId="4019952904" sldId="386"/>
            <ac:spMk id="3647" creationId="{C9F91F58-4276-6E5F-DCAE-5ACB6EA90FB6}"/>
          </ac:spMkLst>
        </pc:spChg>
        <pc:spChg chg="del">
          <ac:chgData name="Habiba Adel" userId="b63ecdb2d9ba713d" providerId="LiveId" clId="{16E47147-3760-49CB-B7DF-EF36B7BD5F62}" dt="2024-10-19T11:12:51.988" v="5039" actId="478"/>
          <ac:spMkLst>
            <pc:docMk/>
            <pc:sldMk cId="4019952904" sldId="386"/>
            <ac:spMk id="3648" creationId="{340F98BE-66C9-F349-332F-1A05E62A3B12}"/>
          </ac:spMkLst>
        </pc:spChg>
        <pc:spChg chg="mod">
          <ac:chgData name="Habiba Adel" userId="b63ecdb2d9ba713d" providerId="LiveId" clId="{16E47147-3760-49CB-B7DF-EF36B7BD5F62}" dt="2024-10-19T11:16:37.006" v="5087" actId="14100"/>
          <ac:spMkLst>
            <pc:docMk/>
            <pc:sldMk cId="4019952904" sldId="386"/>
            <ac:spMk id="3649" creationId="{72705887-6AD9-5716-A72C-0CFD0BC90C57}"/>
          </ac:spMkLst>
        </pc:spChg>
        <pc:spChg chg="del mod">
          <ac:chgData name="Habiba Adel" userId="b63ecdb2d9ba713d" providerId="LiveId" clId="{16E47147-3760-49CB-B7DF-EF36B7BD5F62}" dt="2024-10-19T11:12:21.503" v="5033" actId="478"/>
          <ac:spMkLst>
            <pc:docMk/>
            <pc:sldMk cId="4019952904" sldId="386"/>
            <ac:spMk id="3650" creationId="{BC319B8D-5CA9-F600-D030-C43551105269}"/>
          </ac:spMkLst>
        </pc:spChg>
        <pc:spChg chg="mod">
          <ac:chgData name="Habiba Adel" userId="b63ecdb2d9ba713d" providerId="LiveId" clId="{16E47147-3760-49CB-B7DF-EF36B7BD5F62}" dt="2024-10-19T11:17:04.732" v="5093" actId="1076"/>
          <ac:spMkLst>
            <pc:docMk/>
            <pc:sldMk cId="4019952904" sldId="386"/>
            <ac:spMk id="3653" creationId="{ADB8AD66-5E15-BC3D-7B25-7919B15E4749}"/>
          </ac:spMkLst>
        </pc:spChg>
        <pc:spChg chg="del">
          <ac:chgData name="Habiba Adel" userId="b63ecdb2d9ba713d" providerId="LiveId" clId="{16E47147-3760-49CB-B7DF-EF36B7BD5F62}" dt="2024-10-19T11:12:53.833" v="5040" actId="478"/>
          <ac:spMkLst>
            <pc:docMk/>
            <pc:sldMk cId="4019952904" sldId="386"/>
            <ac:spMk id="3654" creationId="{3D31BE20-EBCB-04EE-08A3-53578C904BC4}"/>
          </ac:spMkLst>
        </pc:spChg>
        <pc:spChg chg="mod">
          <ac:chgData name="Habiba Adel" userId="b63ecdb2d9ba713d" providerId="LiveId" clId="{16E47147-3760-49CB-B7DF-EF36B7BD5F62}" dt="2024-10-19T11:17:08.210" v="5094" actId="164"/>
          <ac:spMkLst>
            <pc:docMk/>
            <pc:sldMk cId="4019952904" sldId="386"/>
            <ac:spMk id="3657" creationId="{7E6C3D80-6D68-BA17-5904-DD93B4B30307}"/>
          </ac:spMkLst>
        </pc:spChg>
        <pc:spChg chg="del mod">
          <ac:chgData name="Habiba Adel" userId="b63ecdb2d9ba713d" providerId="LiveId" clId="{16E47147-3760-49CB-B7DF-EF36B7BD5F62}" dt="2024-10-19T11:12:56.612" v="5042" actId="478"/>
          <ac:spMkLst>
            <pc:docMk/>
            <pc:sldMk cId="4019952904" sldId="386"/>
            <ac:spMk id="3658" creationId="{5CC4C3FD-C130-7415-65C2-DFE41156539F}"/>
          </ac:spMkLst>
        </pc:spChg>
        <pc:grpChg chg="add mod">
          <ac:chgData name="Habiba Adel" userId="b63ecdb2d9ba713d" providerId="LiveId" clId="{16E47147-3760-49CB-B7DF-EF36B7BD5F62}" dt="2024-10-19T11:16:37.006" v="5087" actId="14100"/>
          <ac:grpSpMkLst>
            <pc:docMk/>
            <pc:sldMk cId="4019952904" sldId="386"/>
            <ac:grpSpMk id="8" creationId="{F8E8F0EC-E46A-1C03-44FB-6CCECFFCFA87}"/>
          </ac:grpSpMkLst>
        </pc:grpChg>
        <pc:grpChg chg="add mod">
          <ac:chgData name="Habiba Adel" userId="b63ecdb2d9ba713d" providerId="LiveId" clId="{16E47147-3760-49CB-B7DF-EF36B7BD5F62}" dt="2024-10-19T11:17:04.732" v="5093" actId="1076"/>
          <ac:grpSpMkLst>
            <pc:docMk/>
            <pc:sldMk cId="4019952904" sldId="386"/>
            <ac:grpSpMk id="9" creationId="{7DC537B5-230D-FA89-CE43-D638050041F7}"/>
          </ac:grpSpMkLst>
        </pc:grpChg>
        <pc:grpChg chg="add mod">
          <ac:chgData name="Habiba Adel" userId="b63ecdb2d9ba713d" providerId="LiveId" clId="{16E47147-3760-49CB-B7DF-EF36B7BD5F62}" dt="2024-10-19T11:18:03.583" v="5101" actId="1076"/>
          <ac:grpSpMkLst>
            <pc:docMk/>
            <pc:sldMk cId="4019952904" sldId="386"/>
            <ac:grpSpMk id="10" creationId="{10EAB3E9-A0E4-94BA-2094-ECA08BE2A84C}"/>
          </ac:grpSpMkLst>
        </pc:grpChg>
        <pc:grpChg chg="del">
          <ac:chgData name="Habiba Adel" userId="b63ecdb2d9ba713d" providerId="LiveId" clId="{16E47147-3760-49CB-B7DF-EF36B7BD5F62}" dt="2024-10-19T11:12:15.726" v="5030" actId="478"/>
          <ac:grpSpMkLst>
            <pc:docMk/>
            <pc:sldMk cId="4019952904" sldId="386"/>
            <ac:grpSpMk id="3661" creationId="{BCEFDA7F-04F5-44F4-9608-3F4FA5ABC833}"/>
          </ac:grpSpMkLst>
        </pc:grpChg>
        <pc:grpChg chg="del">
          <ac:chgData name="Habiba Adel" userId="b63ecdb2d9ba713d" providerId="LiveId" clId="{16E47147-3760-49CB-B7DF-EF36B7BD5F62}" dt="2024-10-19T11:12:17.670" v="5031" actId="478"/>
          <ac:grpSpMkLst>
            <pc:docMk/>
            <pc:sldMk cId="4019952904" sldId="386"/>
            <ac:grpSpMk id="3665" creationId="{6AFBD639-EF00-5EB7-8337-54A9EEADF645}"/>
          </ac:grpSpMkLst>
        </pc:grpChg>
        <pc:picChg chg="add mod">
          <ac:chgData name="Habiba Adel" userId="b63ecdb2d9ba713d" providerId="LiveId" clId="{16E47147-3760-49CB-B7DF-EF36B7BD5F62}" dt="2024-10-19T11:16:37.006" v="5087" actId="14100"/>
          <ac:picMkLst>
            <pc:docMk/>
            <pc:sldMk cId="4019952904" sldId="386"/>
            <ac:picMk id="5" creationId="{28450184-21DE-218D-0E0A-9550270ED028}"/>
          </ac:picMkLst>
        </pc:picChg>
        <pc:picChg chg="add mod">
          <ac:chgData name="Habiba Adel" userId="b63ecdb2d9ba713d" providerId="LiveId" clId="{16E47147-3760-49CB-B7DF-EF36B7BD5F62}" dt="2024-10-19T11:17:04.732" v="5093" actId="1076"/>
          <ac:picMkLst>
            <pc:docMk/>
            <pc:sldMk cId="4019952904" sldId="386"/>
            <ac:picMk id="6" creationId="{D548A4F2-4667-50FF-7B76-24299A17A7ED}"/>
          </ac:picMkLst>
        </pc:picChg>
        <pc:picChg chg="add mod">
          <ac:chgData name="Habiba Adel" userId="b63ecdb2d9ba713d" providerId="LiveId" clId="{16E47147-3760-49CB-B7DF-EF36B7BD5F62}" dt="2024-10-19T11:17:08.210" v="5094" actId="164"/>
          <ac:picMkLst>
            <pc:docMk/>
            <pc:sldMk cId="4019952904" sldId="386"/>
            <ac:picMk id="7" creationId="{A31AA3B2-5596-81D2-0ABF-048ACE572836}"/>
          </ac:picMkLst>
        </pc:picChg>
        <pc:cxnChg chg="del">
          <ac:chgData name="Habiba Adel" userId="b63ecdb2d9ba713d" providerId="LiveId" clId="{16E47147-3760-49CB-B7DF-EF36B7BD5F62}" dt="2024-10-19T11:12:51.988" v="5039" actId="478"/>
          <ac:cxnSpMkLst>
            <pc:docMk/>
            <pc:sldMk cId="4019952904" sldId="386"/>
            <ac:cxnSpMk id="3644" creationId="{1D263F72-31F9-7A8D-5030-EF880AF26E2F}"/>
          </ac:cxnSpMkLst>
        </pc:cxnChg>
        <pc:cxnChg chg="del mod">
          <ac:chgData name="Habiba Adel" userId="b63ecdb2d9ba713d" providerId="LiveId" clId="{16E47147-3760-49CB-B7DF-EF36B7BD5F62}" dt="2024-10-19T11:12:51.988" v="5039" actId="478"/>
          <ac:cxnSpMkLst>
            <pc:docMk/>
            <pc:sldMk cId="4019952904" sldId="386"/>
            <ac:cxnSpMk id="3645" creationId="{C686F339-FE44-CADB-7952-D957C0338437}"/>
          </ac:cxnSpMkLst>
        </pc:cxnChg>
        <pc:cxnChg chg="del mod">
          <ac:chgData name="Habiba Adel" userId="b63ecdb2d9ba713d" providerId="LiveId" clId="{16E47147-3760-49CB-B7DF-EF36B7BD5F62}" dt="2024-10-19T11:12:51.988" v="5039" actId="478"/>
          <ac:cxnSpMkLst>
            <pc:docMk/>
            <pc:sldMk cId="4019952904" sldId="386"/>
            <ac:cxnSpMk id="3646" creationId="{294E5F53-38E6-B8E0-2364-2C31DAB6E4E4}"/>
          </ac:cxnSpMkLst>
        </pc:cxnChg>
      </pc:sldChg>
      <pc:sldChg chg="addSp delSp modSp add mod">
        <pc:chgData name="Habiba Adel" userId="b63ecdb2d9ba713d" providerId="LiveId" clId="{16E47147-3760-49CB-B7DF-EF36B7BD5F62}" dt="2024-10-19T11:43:50.034" v="5341" actId="1076"/>
        <pc:sldMkLst>
          <pc:docMk/>
          <pc:sldMk cId="1010228333" sldId="387"/>
        </pc:sldMkLst>
        <pc:spChg chg="del mod">
          <ac:chgData name="Habiba Adel" userId="b63ecdb2d9ba713d" providerId="LiveId" clId="{16E47147-3760-49CB-B7DF-EF36B7BD5F62}" dt="2024-10-19T11:23:04.195" v="5186" actId="478"/>
          <ac:spMkLst>
            <pc:docMk/>
            <pc:sldMk cId="1010228333" sldId="387"/>
            <ac:spMk id="2" creationId="{05A3FFC1-3479-7B0B-DFD3-7637EBEC87EA}"/>
          </ac:spMkLst>
        </pc:spChg>
        <pc:spChg chg="mod">
          <ac:chgData name="Habiba Adel" userId="b63ecdb2d9ba713d" providerId="LiveId" clId="{16E47147-3760-49CB-B7DF-EF36B7BD5F62}" dt="2024-10-19T11:22:31.974" v="5166" actId="20577"/>
          <ac:spMkLst>
            <pc:docMk/>
            <pc:sldMk cId="1010228333" sldId="387"/>
            <ac:spMk id="3" creationId="{1F1E89B1-B809-F07D-C7F4-1C9679009370}"/>
          </ac:spMkLst>
        </pc:spChg>
        <pc:spChg chg="del">
          <ac:chgData name="Habiba Adel" userId="b63ecdb2d9ba713d" providerId="LiveId" clId="{16E47147-3760-49CB-B7DF-EF36B7BD5F62}" dt="2024-10-19T11:22:34.239" v="5167" actId="478"/>
          <ac:spMkLst>
            <pc:docMk/>
            <pc:sldMk cId="1010228333" sldId="387"/>
            <ac:spMk id="4" creationId="{5FEFDE05-3CAA-5B05-EE89-85A7AB68AAE6}"/>
          </ac:spMkLst>
        </pc:spChg>
        <pc:spChg chg="add del mod">
          <ac:chgData name="Habiba Adel" userId="b63ecdb2d9ba713d" providerId="LiveId" clId="{16E47147-3760-49CB-B7DF-EF36B7BD5F62}" dt="2024-10-19T11:23:06.505" v="5187" actId="478"/>
          <ac:spMkLst>
            <pc:docMk/>
            <pc:sldMk cId="1010228333" sldId="387"/>
            <ac:spMk id="6" creationId="{7E7F561F-ED09-8DBA-6D25-FBF3AD48D454}"/>
          </ac:spMkLst>
        </pc:spChg>
        <pc:spChg chg="add mod">
          <ac:chgData name="Habiba Adel" userId="b63ecdb2d9ba713d" providerId="LiveId" clId="{16E47147-3760-49CB-B7DF-EF36B7BD5F62}" dt="2024-10-19T11:43:50.034" v="5341" actId="1076"/>
          <ac:spMkLst>
            <pc:docMk/>
            <pc:sldMk cId="1010228333" sldId="387"/>
            <ac:spMk id="8" creationId="{13E5D11B-763B-0180-D63F-02FDC0934F51}"/>
          </ac:spMkLst>
        </pc:spChg>
        <pc:spChg chg="add mod">
          <ac:chgData name="Habiba Adel" userId="b63ecdb2d9ba713d" providerId="LiveId" clId="{16E47147-3760-49CB-B7DF-EF36B7BD5F62}" dt="2024-10-19T11:43:42.223" v="5339" actId="1076"/>
          <ac:spMkLst>
            <pc:docMk/>
            <pc:sldMk cId="1010228333" sldId="387"/>
            <ac:spMk id="12" creationId="{269E2958-0057-C90F-3288-B7F02F5F8769}"/>
          </ac:spMkLst>
        </pc:spChg>
        <pc:spChg chg="mod">
          <ac:chgData name="Habiba Adel" userId="b63ecdb2d9ba713d" providerId="LiveId" clId="{16E47147-3760-49CB-B7DF-EF36B7BD5F62}" dt="2024-10-19T11:43:34.188" v="5338"/>
          <ac:spMkLst>
            <pc:docMk/>
            <pc:sldMk cId="1010228333" sldId="387"/>
            <ac:spMk id="14" creationId="{2F08E843-320F-D285-1FED-313CCFF6C266}"/>
          </ac:spMkLst>
        </pc:spChg>
        <pc:spChg chg="mod">
          <ac:chgData name="Habiba Adel" userId="b63ecdb2d9ba713d" providerId="LiveId" clId="{16E47147-3760-49CB-B7DF-EF36B7BD5F62}" dt="2024-10-19T11:43:34.188" v="5338"/>
          <ac:spMkLst>
            <pc:docMk/>
            <pc:sldMk cId="1010228333" sldId="387"/>
            <ac:spMk id="15" creationId="{8DBA846A-50C2-15A3-2291-4C8C15211197}"/>
          </ac:spMkLst>
        </pc:spChg>
        <pc:spChg chg="mod">
          <ac:chgData name="Habiba Adel" userId="b63ecdb2d9ba713d" providerId="LiveId" clId="{16E47147-3760-49CB-B7DF-EF36B7BD5F62}" dt="2024-10-19T11:43:34.188" v="5338"/>
          <ac:spMkLst>
            <pc:docMk/>
            <pc:sldMk cId="1010228333" sldId="387"/>
            <ac:spMk id="16" creationId="{A8CB23FC-6823-4E0D-9C36-29398F5DE9EF}"/>
          </ac:spMkLst>
        </pc:spChg>
        <pc:spChg chg="mod">
          <ac:chgData name="Habiba Adel" userId="b63ecdb2d9ba713d" providerId="LiveId" clId="{16E47147-3760-49CB-B7DF-EF36B7BD5F62}" dt="2024-10-19T11:43:34.188" v="5338"/>
          <ac:spMkLst>
            <pc:docMk/>
            <pc:sldMk cId="1010228333" sldId="387"/>
            <ac:spMk id="18" creationId="{8D4655F3-9C90-7C54-5CF3-682C270456A3}"/>
          </ac:spMkLst>
        </pc:spChg>
        <pc:spChg chg="mod">
          <ac:chgData name="Habiba Adel" userId="b63ecdb2d9ba713d" providerId="LiveId" clId="{16E47147-3760-49CB-B7DF-EF36B7BD5F62}" dt="2024-10-19T11:43:34.188" v="5338"/>
          <ac:spMkLst>
            <pc:docMk/>
            <pc:sldMk cId="1010228333" sldId="387"/>
            <ac:spMk id="19" creationId="{F7F527CD-C4FE-D496-B056-28DE619D281F}"/>
          </ac:spMkLst>
        </pc:spChg>
        <pc:spChg chg="mod">
          <ac:chgData name="Habiba Adel" userId="b63ecdb2d9ba713d" providerId="LiveId" clId="{16E47147-3760-49CB-B7DF-EF36B7BD5F62}" dt="2024-10-19T11:43:34.188" v="5338"/>
          <ac:spMkLst>
            <pc:docMk/>
            <pc:sldMk cId="1010228333" sldId="387"/>
            <ac:spMk id="20" creationId="{00DAABB5-BE33-AB4F-606D-1346B2BD9A64}"/>
          </ac:spMkLst>
        </pc:spChg>
        <pc:grpChg chg="add mod">
          <ac:chgData name="Habiba Adel" userId="b63ecdb2d9ba713d" providerId="LiveId" clId="{16E47147-3760-49CB-B7DF-EF36B7BD5F62}" dt="2024-10-19T11:43:34.188" v="5338"/>
          <ac:grpSpMkLst>
            <pc:docMk/>
            <pc:sldMk cId="1010228333" sldId="387"/>
            <ac:grpSpMk id="13" creationId="{E09927EF-361D-B4A2-270A-A4809EAE34E3}"/>
          </ac:grpSpMkLst>
        </pc:grpChg>
        <pc:grpChg chg="add mod">
          <ac:chgData name="Habiba Adel" userId="b63ecdb2d9ba713d" providerId="LiveId" clId="{16E47147-3760-49CB-B7DF-EF36B7BD5F62}" dt="2024-10-19T11:43:34.188" v="5338"/>
          <ac:grpSpMkLst>
            <pc:docMk/>
            <pc:sldMk cId="1010228333" sldId="387"/>
            <ac:grpSpMk id="17" creationId="{35795558-9E0F-C2CB-51D6-FC2DE627ADDE}"/>
          </ac:grpSpMkLst>
        </pc:grpChg>
        <pc:picChg chg="add mod modCrop">
          <ac:chgData name="Habiba Adel" userId="b63ecdb2d9ba713d" providerId="LiveId" clId="{16E47147-3760-49CB-B7DF-EF36B7BD5F62}" dt="2024-10-19T11:42:56.572" v="5325" actId="1076"/>
          <ac:picMkLst>
            <pc:docMk/>
            <pc:sldMk cId="1010228333" sldId="387"/>
            <ac:picMk id="10" creationId="{A03F201D-052E-E6BE-7A7B-D34946CABC1B}"/>
          </ac:picMkLst>
        </pc:picChg>
      </pc:sldChg>
      <pc:sldChg chg="modSp mod">
        <pc:chgData name="Habiba Adel" userId="b63ecdb2d9ba713d" providerId="LiveId" clId="{16E47147-3760-49CB-B7DF-EF36B7BD5F62}" dt="2024-10-19T12:05:49.022" v="5505" actId="1076"/>
        <pc:sldMkLst>
          <pc:docMk/>
          <pc:sldMk cId="1450396578" sldId="388"/>
        </pc:sldMkLst>
        <pc:spChg chg="mod">
          <ac:chgData name="Habiba Adel" userId="b63ecdb2d9ba713d" providerId="LiveId" clId="{16E47147-3760-49CB-B7DF-EF36B7BD5F62}" dt="2024-10-19T12:05:49.022" v="5505" actId="1076"/>
          <ac:spMkLst>
            <pc:docMk/>
            <pc:sldMk cId="1450396578" sldId="388"/>
            <ac:spMk id="27" creationId="{53AF06A6-7CC8-69C6-479C-E4A80371577D}"/>
          </ac:spMkLst>
        </pc:spChg>
      </pc:sldChg>
      <pc:sldChg chg="modSp mod">
        <pc:chgData name="Habiba Adel" userId="b63ecdb2d9ba713d" providerId="LiveId" clId="{16E47147-3760-49CB-B7DF-EF36B7BD5F62}" dt="2024-10-19T12:06:12.347" v="5508" actId="1076"/>
        <pc:sldMkLst>
          <pc:docMk/>
          <pc:sldMk cId="2136846188" sldId="389"/>
        </pc:sldMkLst>
        <pc:spChg chg="mod">
          <ac:chgData name="Habiba Adel" userId="b63ecdb2d9ba713d" providerId="LiveId" clId="{16E47147-3760-49CB-B7DF-EF36B7BD5F62}" dt="2024-10-19T12:06:12.347" v="5508" actId="1076"/>
          <ac:spMkLst>
            <pc:docMk/>
            <pc:sldMk cId="2136846188" sldId="389"/>
            <ac:spMk id="27" creationId="{53AF06A6-7CC8-69C6-479C-E4A80371577D}"/>
          </ac:spMkLst>
        </pc:spChg>
      </pc:sldChg>
      <pc:sldChg chg="addSp delSp modSp add mod">
        <pc:chgData name="Habiba Adel" userId="b63ecdb2d9ba713d" providerId="LiveId" clId="{16E47147-3760-49CB-B7DF-EF36B7BD5F62}" dt="2024-10-19T11:45:21.679" v="5361" actId="27614"/>
        <pc:sldMkLst>
          <pc:docMk/>
          <pc:sldMk cId="904451913" sldId="390"/>
        </pc:sldMkLst>
        <pc:spChg chg="add mod">
          <ac:chgData name="Habiba Adel" userId="b63ecdb2d9ba713d" providerId="LiveId" clId="{16E47147-3760-49CB-B7DF-EF36B7BD5F62}" dt="2024-10-19T11:44:33.282" v="5357" actId="113"/>
          <ac:spMkLst>
            <pc:docMk/>
            <pc:sldMk cId="904451913" sldId="390"/>
            <ac:spMk id="4" creationId="{D72956B6-A766-8131-E024-74B698D8CBCA}"/>
          </ac:spMkLst>
        </pc:spChg>
        <pc:spChg chg="mod">
          <ac:chgData name="Habiba Adel" userId="b63ecdb2d9ba713d" providerId="LiveId" clId="{16E47147-3760-49CB-B7DF-EF36B7BD5F62}" dt="2024-10-19T11:44:42.902" v="5358"/>
          <ac:spMkLst>
            <pc:docMk/>
            <pc:sldMk cId="904451913" sldId="390"/>
            <ac:spMk id="6" creationId="{07D0A184-D52A-013B-2A55-103D356FF840}"/>
          </ac:spMkLst>
        </pc:spChg>
        <pc:spChg chg="mod">
          <ac:chgData name="Habiba Adel" userId="b63ecdb2d9ba713d" providerId="LiveId" clId="{16E47147-3760-49CB-B7DF-EF36B7BD5F62}" dt="2024-10-19T11:44:42.902" v="5358"/>
          <ac:spMkLst>
            <pc:docMk/>
            <pc:sldMk cId="904451913" sldId="390"/>
            <ac:spMk id="7" creationId="{9BF2B2A9-63CD-BB41-CA96-1CD20A991E48}"/>
          </ac:spMkLst>
        </pc:spChg>
        <pc:spChg chg="del mod">
          <ac:chgData name="Habiba Adel" userId="b63ecdb2d9ba713d" providerId="LiveId" clId="{16E47147-3760-49CB-B7DF-EF36B7BD5F62}" dt="2024-10-19T11:43:59.390" v="5342" actId="478"/>
          <ac:spMkLst>
            <pc:docMk/>
            <pc:sldMk cId="904451913" sldId="390"/>
            <ac:spMk id="8" creationId="{31DDE583-9CB8-3A71-562F-B4857FB9BEB8}"/>
          </ac:spMkLst>
        </pc:spChg>
        <pc:spChg chg="mod">
          <ac:chgData name="Habiba Adel" userId="b63ecdb2d9ba713d" providerId="LiveId" clId="{16E47147-3760-49CB-B7DF-EF36B7BD5F62}" dt="2024-10-19T11:44:42.902" v="5358"/>
          <ac:spMkLst>
            <pc:docMk/>
            <pc:sldMk cId="904451913" sldId="390"/>
            <ac:spMk id="9" creationId="{893A5CD4-E68E-3AD4-2B75-A4A273905A96}"/>
          </ac:spMkLst>
        </pc:spChg>
        <pc:spChg chg="mod">
          <ac:chgData name="Habiba Adel" userId="b63ecdb2d9ba713d" providerId="LiveId" clId="{16E47147-3760-49CB-B7DF-EF36B7BD5F62}" dt="2024-10-19T11:44:42.902" v="5358"/>
          <ac:spMkLst>
            <pc:docMk/>
            <pc:sldMk cId="904451913" sldId="390"/>
            <ac:spMk id="12" creationId="{E07F25B3-C8FF-8E88-46B5-34404DEDAC27}"/>
          </ac:spMkLst>
        </pc:spChg>
        <pc:spChg chg="mod">
          <ac:chgData name="Habiba Adel" userId="b63ecdb2d9ba713d" providerId="LiveId" clId="{16E47147-3760-49CB-B7DF-EF36B7BD5F62}" dt="2024-10-19T11:44:42.902" v="5358"/>
          <ac:spMkLst>
            <pc:docMk/>
            <pc:sldMk cId="904451913" sldId="390"/>
            <ac:spMk id="13" creationId="{F4D56602-3B73-70B9-E940-664E1A14F986}"/>
          </ac:spMkLst>
        </pc:spChg>
        <pc:spChg chg="mod">
          <ac:chgData name="Habiba Adel" userId="b63ecdb2d9ba713d" providerId="LiveId" clId="{16E47147-3760-49CB-B7DF-EF36B7BD5F62}" dt="2024-10-19T11:44:42.902" v="5358"/>
          <ac:spMkLst>
            <pc:docMk/>
            <pc:sldMk cId="904451913" sldId="390"/>
            <ac:spMk id="14" creationId="{0D05B705-77B1-C17D-2261-2F379BA5FF0F}"/>
          </ac:spMkLst>
        </pc:spChg>
        <pc:grpChg chg="add mod">
          <ac:chgData name="Habiba Adel" userId="b63ecdb2d9ba713d" providerId="LiveId" clId="{16E47147-3760-49CB-B7DF-EF36B7BD5F62}" dt="2024-10-19T11:44:48.574" v="5359" actId="1076"/>
          <ac:grpSpMkLst>
            <pc:docMk/>
            <pc:sldMk cId="904451913" sldId="390"/>
            <ac:grpSpMk id="5" creationId="{2E9ABED4-014C-9611-3865-18BCA83ADB38}"/>
          </ac:grpSpMkLst>
        </pc:grpChg>
        <pc:grpChg chg="add mod">
          <ac:chgData name="Habiba Adel" userId="b63ecdb2d9ba713d" providerId="LiveId" clId="{16E47147-3760-49CB-B7DF-EF36B7BD5F62}" dt="2024-10-19T11:44:48.574" v="5359" actId="1076"/>
          <ac:grpSpMkLst>
            <pc:docMk/>
            <pc:sldMk cId="904451913" sldId="390"/>
            <ac:grpSpMk id="11" creationId="{217F5B20-9EAB-725D-9C0E-38D7134780DB}"/>
          </ac:grpSpMkLst>
        </pc:grpChg>
        <pc:picChg chg="del">
          <ac:chgData name="Habiba Adel" userId="b63ecdb2d9ba713d" providerId="LiveId" clId="{16E47147-3760-49CB-B7DF-EF36B7BD5F62}" dt="2024-10-19T11:39:06.828" v="5223" actId="478"/>
          <ac:picMkLst>
            <pc:docMk/>
            <pc:sldMk cId="904451913" sldId="390"/>
            <ac:picMk id="10" creationId="{A59CE4D7-27C8-60C1-558C-7B1F8292F22C}"/>
          </ac:picMkLst>
        </pc:picChg>
        <pc:picChg chg="add mod">
          <ac:chgData name="Habiba Adel" userId="b63ecdb2d9ba713d" providerId="LiveId" clId="{16E47147-3760-49CB-B7DF-EF36B7BD5F62}" dt="2024-10-19T11:45:21.679" v="5361" actId="27614"/>
          <ac:picMkLst>
            <pc:docMk/>
            <pc:sldMk cId="904451913" sldId="390"/>
            <ac:picMk id="16" creationId="{57230D89-7C92-1226-3DDC-A3DEEBBC7D75}"/>
          </ac:picMkLst>
        </pc:picChg>
      </pc:sldChg>
      <pc:sldChg chg="addSp delSp modSp add mod">
        <pc:chgData name="Habiba Adel" userId="b63ecdb2d9ba713d" providerId="LiveId" clId="{16E47147-3760-49CB-B7DF-EF36B7BD5F62}" dt="2024-10-19T11:49:25.611" v="5401" actId="14100"/>
        <pc:sldMkLst>
          <pc:docMk/>
          <pc:sldMk cId="633925270" sldId="392"/>
        </pc:sldMkLst>
        <pc:spChg chg="mod">
          <ac:chgData name="Habiba Adel" userId="b63ecdb2d9ba713d" providerId="LiveId" clId="{16E47147-3760-49CB-B7DF-EF36B7BD5F62}" dt="2024-10-19T11:46:47.836" v="5378" actId="14100"/>
          <ac:spMkLst>
            <pc:docMk/>
            <pc:sldMk cId="633925270" sldId="392"/>
            <ac:spMk id="3" creationId="{8965219F-2AE7-B59B-4E9E-BE846ACFD6CA}"/>
          </ac:spMkLst>
        </pc:spChg>
        <pc:spChg chg="del mod">
          <ac:chgData name="Habiba Adel" userId="b63ecdb2d9ba713d" providerId="LiveId" clId="{16E47147-3760-49CB-B7DF-EF36B7BD5F62}" dt="2024-10-19T11:48:15.953" v="5386" actId="478"/>
          <ac:spMkLst>
            <pc:docMk/>
            <pc:sldMk cId="633925270" sldId="392"/>
            <ac:spMk id="4" creationId="{9E01F242-636C-1A43-BB06-F6A543A81EE4}"/>
          </ac:spMkLst>
        </pc:spChg>
        <pc:spChg chg="mod">
          <ac:chgData name="Habiba Adel" userId="b63ecdb2d9ba713d" providerId="LiveId" clId="{16E47147-3760-49CB-B7DF-EF36B7BD5F62}" dt="2024-10-19T11:49:25.611" v="5401" actId="14100"/>
          <ac:spMkLst>
            <pc:docMk/>
            <pc:sldMk cId="633925270" sldId="392"/>
            <ac:spMk id="15" creationId="{678A2A1E-BD7D-CC28-E4E2-813D4D5BA3CA}"/>
          </ac:spMkLst>
        </pc:spChg>
        <pc:grpChg chg="del">
          <ac:chgData name="Habiba Adel" userId="b63ecdb2d9ba713d" providerId="LiveId" clId="{16E47147-3760-49CB-B7DF-EF36B7BD5F62}" dt="2024-10-19T11:48:03.523" v="5382" actId="478"/>
          <ac:grpSpMkLst>
            <pc:docMk/>
            <pc:sldMk cId="633925270" sldId="392"/>
            <ac:grpSpMk id="5" creationId="{2994E399-DF78-52F9-EB21-A963E919559A}"/>
          </ac:grpSpMkLst>
        </pc:grpChg>
        <pc:grpChg chg="add mod">
          <ac:chgData name="Habiba Adel" userId="b63ecdb2d9ba713d" providerId="LiveId" clId="{16E47147-3760-49CB-B7DF-EF36B7BD5F62}" dt="2024-10-19T11:49:25.611" v="5401" actId="14100"/>
          <ac:grpSpMkLst>
            <pc:docMk/>
            <pc:sldMk cId="633925270" sldId="392"/>
            <ac:grpSpMk id="10" creationId="{8AF1B0A8-8BDE-542D-ED92-2596D1BF099F}"/>
          </ac:grpSpMkLst>
        </pc:grpChg>
        <pc:grpChg chg="del">
          <ac:chgData name="Habiba Adel" userId="b63ecdb2d9ba713d" providerId="LiveId" clId="{16E47147-3760-49CB-B7DF-EF36B7BD5F62}" dt="2024-10-19T11:48:05.615" v="5383" actId="478"/>
          <ac:grpSpMkLst>
            <pc:docMk/>
            <pc:sldMk cId="633925270" sldId="392"/>
            <ac:grpSpMk id="11" creationId="{A57F621B-2E20-A32C-38D9-08D73CE86E46}"/>
          </ac:grpSpMkLst>
        </pc:grpChg>
        <pc:picChg chg="add mod">
          <ac:chgData name="Habiba Adel" userId="b63ecdb2d9ba713d" providerId="LiveId" clId="{16E47147-3760-49CB-B7DF-EF36B7BD5F62}" dt="2024-10-19T11:48:26.679" v="5389" actId="14100"/>
          <ac:picMkLst>
            <pc:docMk/>
            <pc:sldMk cId="633925270" sldId="392"/>
            <ac:picMk id="8" creationId="{0F702662-F047-2D38-97F5-C632A121670B}"/>
          </ac:picMkLst>
        </pc:picChg>
        <pc:picChg chg="del">
          <ac:chgData name="Habiba Adel" userId="b63ecdb2d9ba713d" providerId="LiveId" clId="{16E47147-3760-49CB-B7DF-EF36B7BD5F62}" dt="2024-10-19T11:46:33.876" v="5363" actId="478"/>
          <ac:picMkLst>
            <pc:docMk/>
            <pc:sldMk cId="633925270" sldId="392"/>
            <ac:picMk id="16" creationId="{E5FC2099-6A56-0B10-1EA8-1964E0C7F9BA}"/>
          </ac:picMkLst>
        </pc:picChg>
        <pc:picChg chg="mod">
          <ac:chgData name="Habiba Adel" userId="b63ecdb2d9ba713d" providerId="LiveId" clId="{16E47147-3760-49CB-B7DF-EF36B7BD5F62}" dt="2024-10-19T11:49:25.611" v="5401" actId="14100"/>
          <ac:picMkLst>
            <pc:docMk/>
            <pc:sldMk cId="633925270" sldId="392"/>
            <ac:picMk id="17" creationId="{E4B9CA09-5508-95ED-1CA9-D6E611F8FFD1}"/>
          </ac:picMkLst>
        </pc:picChg>
      </pc:sldChg>
      <pc:sldChg chg="addSp delSp modSp add mod">
        <pc:chgData name="Habiba Adel" userId="b63ecdb2d9ba713d" providerId="LiveId" clId="{16E47147-3760-49CB-B7DF-EF36B7BD5F62}" dt="2024-10-19T11:54:17.972" v="5409" actId="962"/>
        <pc:sldMkLst>
          <pc:docMk/>
          <pc:sldMk cId="184326160" sldId="393"/>
        </pc:sldMkLst>
        <pc:grpChg chg="del">
          <ac:chgData name="Habiba Adel" userId="b63ecdb2d9ba713d" providerId="LiveId" clId="{16E47147-3760-49CB-B7DF-EF36B7BD5F62}" dt="2024-10-19T11:54:09.924" v="5404" actId="478"/>
          <ac:grpSpMkLst>
            <pc:docMk/>
            <pc:sldMk cId="184326160" sldId="393"/>
            <ac:grpSpMk id="10" creationId="{22B9CAC1-AA55-AE05-262B-202BC3E244C8}"/>
          </ac:grpSpMkLst>
        </pc:grpChg>
        <pc:picChg chg="add mod">
          <ac:chgData name="Habiba Adel" userId="b63ecdb2d9ba713d" providerId="LiveId" clId="{16E47147-3760-49CB-B7DF-EF36B7BD5F62}" dt="2024-10-19T11:54:17.972" v="5409" actId="962"/>
          <ac:picMkLst>
            <pc:docMk/>
            <pc:sldMk cId="184326160" sldId="393"/>
            <ac:picMk id="4" creationId="{5F9100A8-6DFB-0731-1241-5772AE469B60}"/>
          </ac:picMkLst>
        </pc:picChg>
        <pc:picChg chg="del">
          <ac:chgData name="Habiba Adel" userId="b63ecdb2d9ba713d" providerId="LiveId" clId="{16E47147-3760-49CB-B7DF-EF36B7BD5F62}" dt="2024-10-19T11:54:08.931" v="5403" actId="478"/>
          <ac:picMkLst>
            <pc:docMk/>
            <pc:sldMk cId="184326160" sldId="393"/>
            <ac:picMk id="8" creationId="{83DF6603-CF0D-E8F8-0C2A-161FF50E6416}"/>
          </ac:picMkLst>
        </pc:picChg>
      </pc:sldChg>
      <pc:sldChg chg="addSp delSp modSp add mod">
        <pc:chgData name="Habiba Adel" userId="b63ecdb2d9ba713d" providerId="LiveId" clId="{16E47147-3760-49CB-B7DF-EF36B7BD5F62}" dt="2024-10-19T11:54:33.286" v="5416" actId="1076"/>
        <pc:sldMkLst>
          <pc:docMk/>
          <pc:sldMk cId="3775271782" sldId="394"/>
        </pc:sldMkLst>
        <pc:picChg chg="del">
          <ac:chgData name="Habiba Adel" userId="b63ecdb2d9ba713d" providerId="LiveId" clId="{16E47147-3760-49CB-B7DF-EF36B7BD5F62}" dt="2024-10-19T11:54:21.379" v="5411" actId="478"/>
          <ac:picMkLst>
            <pc:docMk/>
            <pc:sldMk cId="3775271782" sldId="394"/>
            <ac:picMk id="4" creationId="{223197D8-FE29-52AD-1B1B-8A197AAC62BC}"/>
          </ac:picMkLst>
        </pc:picChg>
        <pc:picChg chg="add mod">
          <ac:chgData name="Habiba Adel" userId="b63ecdb2d9ba713d" providerId="LiveId" clId="{16E47147-3760-49CB-B7DF-EF36B7BD5F62}" dt="2024-10-19T11:54:33.286" v="5416" actId="1076"/>
          <ac:picMkLst>
            <pc:docMk/>
            <pc:sldMk cId="3775271782" sldId="394"/>
            <ac:picMk id="5" creationId="{86C57C60-273E-5BC2-60B9-75ADF73628C7}"/>
          </ac:picMkLst>
        </pc:picChg>
      </pc:sldChg>
      <pc:sldChg chg="addSp delSp modSp add mod">
        <pc:chgData name="Habiba Adel" userId="b63ecdb2d9ba713d" providerId="LiveId" clId="{16E47147-3760-49CB-B7DF-EF36B7BD5F62}" dt="2024-10-19T11:54:50.126" v="5423" actId="1076"/>
        <pc:sldMkLst>
          <pc:docMk/>
          <pc:sldMk cId="826631750" sldId="395"/>
        </pc:sldMkLst>
        <pc:picChg chg="add mod">
          <ac:chgData name="Habiba Adel" userId="b63ecdb2d9ba713d" providerId="LiveId" clId="{16E47147-3760-49CB-B7DF-EF36B7BD5F62}" dt="2024-10-19T11:54:50.126" v="5423" actId="1076"/>
          <ac:picMkLst>
            <pc:docMk/>
            <pc:sldMk cId="826631750" sldId="395"/>
            <ac:picMk id="4" creationId="{954393EF-22AF-1317-9F51-87DAF545791F}"/>
          </ac:picMkLst>
        </pc:picChg>
        <pc:picChg chg="del">
          <ac:chgData name="Habiba Adel" userId="b63ecdb2d9ba713d" providerId="LiveId" clId="{16E47147-3760-49CB-B7DF-EF36B7BD5F62}" dt="2024-10-19T11:54:44.077" v="5418" actId="478"/>
          <ac:picMkLst>
            <pc:docMk/>
            <pc:sldMk cId="826631750" sldId="395"/>
            <ac:picMk id="5" creationId="{3468811E-AC3C-0B5E-B40A-2030034A3763}"/>
          </ac:picMkLst>
        </pc:picChg>
      </pc:sldChg>
      <pc:sldChg chg="addSp delSp modSp add mod">
        <pc:chgData name="Habiba Adel" userId="b63ecdb2d9ba713d" providerId="LiveId" clId="{16E47147-3760-49CB-B7DF-EF36B7BD5F62}" dt="2024-10-19T11:55:07.617" v="5430" actId="1076"/>
        <pc:sldMkLst>
          <pc:docMk/>
          <pc:sldMk cId="3771784232" sldId="396"/>
        </pc:sldMkLst>
        <pc:picChg chg="del">
          <ac:chgData name="Habiba Adel" userId="b63ecdb2d9ba713d" providerId="LiveId" clId="{16E47147-3760-49CB-B7DF-EF36B7BD5F62}" dt="2024-10-19T11:55:01.819" v="5425" actId="478"/>
          <ac:picMkLst>
            <pc:docMk/>
            <pc:sldMk cId="3771784232" sldId="396"/>
            <ac:picMk id="4" creationId="{75F55C16-0A58-7108-7D8D-23CE5991F91F}"/>
          </ac:picMkLst>
        </pc:picChg>
        <pc:picChg chg="add mod">
          <ac:chgData name="Habiba Adel" userId="b63ecdb2d9ba713d" providerId="LiveId" clId="{16E47147-3760-49CB-B7DF-EF36B7BD5F62}" dt="2024-10-19T11:55:07.617" v="5430" actId="1076"/>
          <ac:picMkLst>
            <pc:docMk/>
            <pc:sldMk cId="3771784232" sldId="396"/>
            <ac:picMk id="5" creationId="{2C638507-68EF-FE27-F787-9DCBFCB247D7}"/>
          </ac:picMkLst>
        </pc:picChg>
      </pc:sldChg>
      <pc:sldChg chg="addSp delSp modSp add mod ord">
        <pc:chgData name="Habiba Adel" userId="b63ecdb2d9ba713d" providerId="LiveId" clId="{16E47147-3760-49CB-B7DF-EF36B7BD5F62}" dt="2024-10-19T11:56:56.409" v="5443" actId="1076"/>
        <pc:sldMkLst>
          <pc:docMk/>
          <pc:sldMk cId="3982680669" sldId="397"/>
        </pc:sldMkLst>
        <pc:grpChg chg="del">
          <ac:chgData name="Habiba Adel" userId="b63ecdb2d9ba713d" providerId="LiveId" clId="{16E47147-3760-49CB-B7DF-EF36B7BD5F62}" dt="2024-10-19T11:56:22.820" v="5438" actId="478"/>
          <ac:grpSpMkLst>
            <pc:docMk/>
            <pc:sldMk cId="3982680669" sldId="397"/>
            <ac:grpSpMk id="10" creationId="{11BED5CC-4B51-8E6D-34A7-7DE14EC2F89B}"/>
          </ac:grpSpMkLst>
        </pc:grpChg>
        <pc:picChg chg="add mod">
          <ac:chgData name="Habiba Adel" userId="b63ecdb2d9ba713d" providerId="LiveId" clId="{16E47147-3760-49CB-B7DF-EF36B7BD5F62}" dt="2024-10-19T11:56:21.008" v="5437" actId="1076"/>
          <ac:picMkLst>
            <pc:docMk/>
            <pc:sldMk cId="3982680669" sldId="397"/>
            <ac:picMk id="4" creationId="{12843BB7-3DB8-BD2D-EA26-8588A0441972}"/>
          </ac:picMkLst>
        </pc:picChg>
        <pc:picChg chg="add mod">
          <ac:chgData name="Habiba Adel" userId="b63ecdb2d9ba713d" providerId="LiveId" clId="{16E47147-3760-49CB-B7DF-EF36B7BD5F62}" dt="2024-10-19T11:56:56.409" v="5443" actId="1076"/>
          <ac:picMkLst>
            <pc:docMk/>
            <pc:sldMk cId="3982680669" sldId="397"/>
            <ac:picMk id="5" creationId="{FDAF11FE-A4A3-1D7C-A8E0-2804A628A9FA}"/>
          </ac:picMkLst>
        </pc:picChg>
        <pc:picChg chg="del">
          <ac:chgData name="Habiba Adel" userId="b63ecdb2d9ba713d" providerId="LiveId" clId="{16E47147-3760-49CB-B7DF-EF36B7BD5F62}" dt="2024-10-19T11:55:50.390" v="5434" actId="478"/>
          <ac:picMkLst>
            <pc:docMk/>
            <pc:sldMk cId="3982680669" sldId="397"/>
            <ac:picMk id="8" creationId="{AD753A36-0141-9B89-79C2-43603DE94502}"/>
          </ac:picMkLst>
        </pc:picChg>
      </pc:sldChg>
      <pc:sldChg chg="addSp delSp modSp add mod">
        <pc:chgData name="Habiba Adel" userId="b63ecdb2d9ba713d" providerId="LiveId" clId="{16E47147-3760-49CB-B7DF-EF36B7BD5F62}" dt="2024-10-19T11:58:34.059" v="5461" actId="1076"/>
        <pc:sldMkLst>
          <pc:docMk/>
          <pc:sldMk cId="3715311541" sldId="398"/>
        </pc:sldMkLst>
        <pc:picChg chg="del">
          <ac:chgData name="Habiba Adel" userId="b63ecdb2d9ba713d" providerId="LiveId" clId="{16E47147-3760-49CB-B7DF-EF36B7BD5F62}" dt="2024-10-19T11:57:06.049" v="5446" actId="478"/>
          <ac:picMkLst>
            <pc:docMk/>
            <pc:sldMk cId="3715311541" sldId="398"/>
            <ac:picMk id="4" creationId="{09F7783D-8785-1920-B92A-36CE2F130D25}"/>
          </ac:picMkLst>
        </pc:picChg>
        <pc:picChg chg="del">
          <ac:chgData name="Habiba Adel" userId="b63ecdb2d9ba713d" providerId="LiveId" clId="{16E47147-3760-49CB-B7DF-EF36B7BD5F62}" dt="2024-10-19T11:57:05.242" v="5445" actId="478"/>
          <ac:picMkLst>
            <pc:docMk/>
            <pc:sldMk cId="3715311541" sldId="398"/>
            <ac:picMk id="5" creationId="{D5849F94-172E-F761-789B-B18F2A110EE6}"/>
          </ac:picMkLst>
        </pc:picChg>
        <pc:picChg chg="add mod">
          <ac:chgData name="Habiba Adel" userId="b63ecdb2d9ba713d" providerId="LiveId" clId="{16E47147-3760-49CB-B7DF-EF36B7BD5F62}" dt="2024-10-19T11:58:34.059" v="5461" actId="1076"/>
          <ac:picMkLst>
            <pc:docMk/>
            <pc:sldMk cId="3715311541" sldId="398"/>
            <ac:picMk id="6" creationId="{7E74231E-CFA3-C7BB-8509-D81788675E3C}"/>
          </ac:picMkLst>
        </pc:picChg>
      </pc:sldChg>
      <pc:sldChg chg="addSp delSp modSp add mod">
        <pc:chgData name="Habiba Adel" userId="b63ecdb2d9ba713d" providerId="LiveId" clId="{16E47147-3760-49CB-B7DF-EF36B7BD5F62}" dt="2024-10-19T11:57:48.403" v="5454" actId="1076"/>
        <pc:sldMkLst>
          <pc:docMk/>
          <pc:sldMk cId="3632993607" sldId="399"/>
        </pc:sldMkLst>
        <pc:picChg chg="add mod">
          <ac:chgData name="Habiba Adel" userId="b63ecdb2d9ba713d" providerId="LiveId" clId="{16E47147-3760-49CB-B7DF-EF36B7BD5F62}" dt="2024-10-19T11:57:48.403" v="5454" actId="1076"/>
          <ac:picMkLst>
            <pc:docMk/>
            <pc:sldMk cId="3632993607" sldId="399"/>
            <ac:picMk id="4" creationId="{60910578-D6FC-6B81-11A0-634DF768E39E}"/>
          </ac:picMkLst>
        </pc:picChg>
        <pc:picChg chg="del">
          <ac:chgData name="Habiba Adel" userId="b63ecdb2d9ba713d" providerId="LiveId" clId="{16E47147-3760-49CB-B7DF-EF36B7BD5F62}" dt="2024-10-19T11:57:40.040" v="5448" actId="478"/>
          <ac:picMkLst>
            <pc:docMk/>
            <pc:sldMk cId="3632993607" sldId="399"/>
            <ac:picMk id="5" creationId="{1D425D75-A7E5-010D-BD01-A78CACE44840}"/>
          </ac:picMkLst>
        </pc:picChg>
      </pc:sldChg>
      <pc:sldChg chg="addSp delSp modSp add mod">
        <pc:chgData name="Habiba Adel" userId="b63ecdb2d9ba713d" providerId="LiveId" clId="{16E47147-3760-49CB-B7DF-EF36B7BD5F62}" dt="2024-10-19T12:06:27.752" v="5511" actId="1076"/>
        <pc:sldMkLst>
          <pc:docMk/>
          <pc:sldMk cId="4254623291" sldId="400"/>
        </pc:sldMkLst>
        <pc:picChg chg="add mod">
          <ac:chgData name="Habiba Adel" userId="b63ecdb2d9ba713d" providerId="LiveId" clId="{16E47147-3760-49CB-B7DF-EF36B7BD5F62}" dt="2024-10-19T12:06:27.752" v="5511" actId="1076"/>
          <ac:picMkLst>
            <pc:docMk/>
            <pc:sldMk cId="4254623291" sldId="400"/>
            <ac:picMk id="4" creationId="{CE9F9B1C-EF7F-3BCB-DA8B-E0B8A70C5734}"/>
          </ac:picMkLst>
        </pc:picChg>
        <pc:picChg chg="del">
          <ac:chgData name="Habiba Adel" userId="b63ecdb2d9ba713d" providerId="LiveId" clId="{16E47147-3760-49CB-B7DF-EF36B7BD5F62}" dt="2024-10-19T11:58:38.895" v="5463" actId="478"/>
          <ac:picMkLst>
            <pc:docMk/>
            <pc:sldMk cId="4254623291" sldId="400"/>
            <ac:picMk id="6" creationId="{FD418756-C27A-0108-B831-EEED66EDA2B2}"/>
          </ac:picMkLst>
        </pc:picChg>
      </pc:sldChg>
      <pc:sldChg chg="addSp modSp new mod ord">
        <pc:chgData name="Habiba Adel" userId="b63ecdb2d9ba713d" providerId="LiveId" clId="{16E47147-3760-49CB-B7DF-EF36B7BD5F62}" dt="2024-10-19T12:04:18.490" v="5499" actId="1076"/>
        <pc:sldMkLst>
          <pc:docMk/>
          <pc:sldMk cId="3222176653" sldId="401"/>
        </pc:sldMkLst>
        <pc:spChg chg="mod">
          <ac:chgData name="Habiba Adel" userId="b63ecdb2d9ba713d" providerId="LiveId" clId="{16E47147-3760-49CB-B7DF-EF36B7BD5F62}" dt="2024-10-19T12:04:18.490" v="5499" actId="1076"/>
          <ac:spMkLst>
            <pc:docMk/>
            <pc:sldMk cId="3222176653" sldId="401"/>
            <ac:spMk id="2" creationId="{FF6A7AB8-15F1-EFD3-65C7-81A988B4CEB3}"/>
          </ac:spMkLst>
        </pc:spChg>
        <pc:picChg chg="add mod">
          <ac:chgData name="Habiba Adel" userId="b63ecdb2d9ba713d" providerId="LiveId" clId="{16E47147-3760-49CB-B7DF-EF36B7BD5F62}" dt="2024-10-19T12:03:16.777" v="5489" actId="1076"/>
          <ac:picMkLst>
            <pc:docMk/>
            <pc:sldMk cId="3222176653" sldId="401"/>
            <ac:picMk id="13314" creationId="{C87DFF6E-06C4-C8B7-7806-31954851A280}"/>
          </ac:picMkLst>
        </pc:picChg>
      </pc:sldChg>
      <pc:sldChg chg="modSp mod">
        <pc:chgData name="Habiba Adel" userId="b63ecdb2d9ba713d" providerId="LiveId" clId="{16E47147-3760-49CB-B7DF-EF36B7BD5F62}" dt="2024-10-19T12:06:21.676" v="5510" actId="1076"/>
        <pc:sldMkLst>
          <pc:docMk/>
          <pc:sldMk cId="3301615498" sldId="402"/>
        </pc:sldMkLst>
        <pc:spChg chg="mod">
          <ac:chgData name="Habiba Adel" userId="b63ecdb2d9ba713d" providerId="LiveId" clId="{16E47147-3760-49CB-B7DF-EF36B7BD5F62}" dt="2024-10-19T12:06:21.676" v="5510" actId="1076"/>
          <ac:spMkLst>
            <pc:docMk/>
            <pc:sldMk cId="3301615498" sldId="402"/>
            <ac:spMk id="27" creationId="{53AF06A6-7CC8-69C6-479C-E4A80371577D}"/>
          </ac:spMkLst>
        </pc:spChg>
      </pc:sldChg>
      <pc:sldChg chg="addSp delSp modSp new mod modClrScheme addAnim delAnim modAnim chgLayout">
        <pc:chgData name="Habiba Adel" userId="b63ecdb2d9ba713d" providerId="LiveId" clId="{16E47147-3760-49CB-B7DF-EF36B7BD5F62}" dt="2024-10-19T12:42:51.580" v="5597" actId="478"/>
        <pc:sldMkLst>
          <pc:docMk/>
          <pc:sldMk cId="2777994297" sldId="403"/>
        </pc:sldMkLst>
        <pc:spChg chg="add del mod ord">
          <ac:chgData name="Habiba Adel" userId="b63ecdb2d9ba713d" providerId="LiveId" clId="{16E47147-3760-49CB-B7DF-EF36B7BD5F62}" dt="2024-10-19T12:42:51.580" v="5597" actId="478"/>
          <ac:spMkLst>
            <pc:docMk/>
            <pc:sldMk cId="2777994297" sldId="403"/>
            <ac:spMk id="3" creationId="{9A6AB49B-00CC-E2D4-E0AD-1EE5B3E68E02}"/>
          </ac:spMkLst>
        </pc:spChg>
        <pc:picChg chg="add del mod modCrop">
          <ac:chgData name="Habiba Adel" userId="b63ecdb2d9ba713d" providerId="LiveId" clId="{16E47147-3760-49CB-B7DF-EF36B7BD5F62}" dt="2024-10-19T12:42:49.497" v="5596" actId="478"/>
          <ac:picMkLst>
            <pc:docMk/>
            <pc:sldMk cId="2777994297" sldId="403"/>
            <ac:picMk id="2" creationId="{2FFCF5A2-9D1B-41EC-1F30-616A92ADDAC1}"/>
          </ac:picMkLst>
        </pc:picChg>
      </pc:sldChg>
      <pc:sldMasterChg chg="addSp modSp mod addSldLayout delSldLayout modSldLayout">
        <pc:chgData name="Habiba Adel" userId="b63ecdb2d9ba713d" providerId="LiveId" clId="{16E47147-3760-49CB-B7DF-EF36B7BD5F62}" dt="2024-10-19T12:10:44.953" v="5569" actId="1076"/>
        <pc:sldMasterMkLst>
          <pc:docMk/>
          <pc:sldMasterMk cId="0" sldId="2147483698"/>
        </pc:sldMasterMkLst>
        <pc:picChg chg="add mod">
          <ac:chgData name="Habiba Adel" userId="b63ecdb2d9ba713d" providerId="LiveId" clId="{16E47147-3760-49CB-B7DF-EF36B7BD5F62}" dt="2024-10-19T06:55:56.121" v="2657" actId="14100"/>
          <ac:picMkLst>
            <pc:docMk/>
            <pc:sldMasterMk cId="0" sldId="2147483698"/>
            <ac:picMk id="3" creationId="{B311BA82-BA4F-D630-E657-F4940073B2A9}"/>
          </ac:picMkLst>
        </pc:picChg>
        <pc:picChg chg="add mod">
          <ac:chgData name="Habiba Adel" userId="b63ecdb2d9ba713d" providerId="LiveId" clId="{16E47147-3760-49CB-B7DF-EF36B7BD5F62}" dt="2024-10-19T12:05:30.966" v="5504" actId="14100"/>
          <ac:picMkLst>
            <pc:docMk/>
            <pc:sldMasterMk cId="0" sldId="2147483698"/>
            <ac:picMk id="18434" creationId="{0071092E-CB94-A810-59C6-0C8EB23007E3}"/>
          </ac:picMkLst>
        </pc:picChg>
        <pc:sldLayoutChg chg="modSp mod">
          <pc:chgData name="Habiba Adel" userId="b63ecdb2d9ba713d" providerId="LiveId" clId="{16E47147-3760-49CB-B7DF-EF36B7BD5F62}" dt="2024-10-19T12:10:44.953" v="5569" actId="1076"/>
          <pc:sldLayoutMkLst>
            <pc:docMk/>
            <pc:sldMasterMk cId="0" sldId="2147483698"/>
            <pc:sldLayoutMk cId="0" sldId="2147483648"/>
          </pc:sldLayoutMkLst>
          <pc:grpChg chg="mod">
            <ac:chgData name="Habiba Adel" userId="b63ecdb2d9ba713d" providerId="LiveId" clId="{16E47147-3760-49CB-B7DF-EF36B7BD5F62}" dt="2024-10-19T12:10:44.329" v="5568" actId="1076"/>
            <ac:grpSpMkLst>
              <pc:docMk/>
              <pc:sldMasterMk cId="0" sldId="2147483698"/>
              <pc:sldLayoutMk cId="0" sldId="2147483648"/>
              <ac:grpSpMk id="12" creationId="{00000000-0000-0000-0000-000000000000}"/>
            </ac:grpSpMkLst>
          </pc:grpChg>
          <pc:cxnChg chg="mod">
            <ac:chgData name="Habiba Adel" userId="b63ecdb2d9ba713d" providerId="LiveId" clId="{16E47147-3760-49CB-B7DF-EF36B7BD5F62}" dt="2024-10-19T12:10:44.953" v="5569" actId="1076"/>
            <ac:cxnSpMkLst>
              <pc:docMk/>
              <pc:sldMasterMk cId="0" sldId="2147483698"/>
              <pc:sldLayoutMk cId="0" sldId="2147483648"/>
              <ac:cxnSpMk id="43" creationId="{00000000-0000-0000-0000-000000000000}"/>
            </ac:cxnSpMkLst>
          </pc:cxnChg>
        </pc:sldLayoutChg>
        <pc:sldLayoutChg chg="add del">
          <pc:chgData name="Habiba Adel" userId="b63ecdb2d9ba713d" providerId="LiveId" clId="{16E47147-3760-49CB-B7DF-EF36B7BD5F62}" dt="2024-10-18T07:56:06.191" v="36" actId="2696"/>
          <pc:sldLayoutMkLst>
            <pc:docMk/>
            <pc:sldMasterMk cId="0" sldId="2147483698"/>
            <pc:sldLayoutMk cId="0" sldId="2147483655"/>
          </pc:sldLayoutMkLst>
        </pc:sldLayoutChg>
        <pc:sldLayoutChg chg="del">
          <pc:chgData name="Habiba Adel" userId="b63ecdb2d9ba713d" providerId="LiveId" clId="{16E47147-3760-49CB-B7DF-EF36B7BD5F62}" dt="2024-10-18T09:37:47.917" v="607" actId="47"/>
          <pc:sldLayoutMkLst>
            <pc:docMk/>
            <pc:sldMasterMk cId="0" sldId="2147483698"/>
            <pc:sldLayoutMk cId="0" sldId="2147483659"/>
          </pc:sldLayoutMkLst>
        </pc:sldLayoutChg>
        <pc:sldLayoutChg chg="modSp mod">
          <pc:chgData name="Habiba Adel" userId="b63ecdb2d9ba713d" providerId="LiveId" clId="{16E47147-3760-49CB-B7DF-EF36B7BD5F62}" dt="2024-10-19T06:55:45.951" v="2656" actId="1076"/>
          <pc:sldLayoutMkLst>
            <pc:docMk/>
            <pc:sldMasterMk cId="0" sldId="2147483698"/>
            <pc:sldLayoutMk cId="0" sldId="2147483667"/>
          </pc:sldLayoutMkLst>
          <pc:cxnChg chg="mod">
            <ac:chgData name="Habiba Adel" userId="b63ecdb2d9ba713d" providerId="LiveId" clId="{16E47147-3760-49CB-B7DF-EF36B7BD5F62}" dt="2024-10-19T06:55:45.951" v="2656" actId="1076"/>
            <ac:cxnSpMkLst>
              <pc:docMk/>
              <pc:sldMasterMk cId="0" sldId="2147483698"/>
              <pc:sldLayoutMk cId="0" sldId="2147483667"/>
              <ac:cxnSpMk id="1084" creationId="{00000000-0000-0000-0000-000000000000}"/>
            </ac:cxnSpMkLst>
          </pc:cxnChg>
        </pc:sldLayoutChg>
      </pc:sldMasterChg>
    </pc:docChg>
  </pc:docChgLst>
  <pc:docChgLst>
    <pc:chgData name="Guest User" providerId="Windows Live" clId="Web-{3F459B16-CC40-7710-F44E-368494D628E6}"/>
    <pc:docChg chg="addSld modSld">
      <pc:chgData name="Guest User" userId="" providerId="Windows Live" clId="Web-{3F459B16-CC40-7710-F44E-368494D628E6}" dt="2024-10-19T11:44:53.061" v="182" actId="20577"/>
      <pc:docMkLst>
        <pc:docMk/>
      </pc:docMkLst>
      <pc:sldChg chg="modSp">
        <pc:chgData name="Guest User" userId="" providerId="Windows Live" clId="Web-{3F459B16-CC40-7710-F44E-368494D628E6}" dt="2024-10-19T11:37:16.889" v="138" actId="20577"/>
        <pc:sldMkLst>
          <pc:docMk/>
          <pc:sldMk cId="1157888251" sldId="365"/>
        </pc:sldMkLst>
        <pc:spChg chg="mod">
          <ac:chgData name="Guest User" userId="" providerId="Windows Live" clId="Web-{3F459B16-CC40-7710-F44E-368494D628E6}" dt="2024-10-19T11:37:16.889" v="138" actId="20577"/>
          <ac:spMkLst>
            <pc:docMk/>
            <pc:sldMk cId="1157888251" sldId="365"/>
            <ac:spMk id="3246" creationId="{60FE992D-9816-665E-368F-CC76D27CC38D}"/>
          </ac:spMkLst>
        </pc:spChg>
      </pc:sldChg>
      <pc:sldChg chg="modSp new">
        <pc:chgData name="Guest User" userId="" providerId="Windows Live" clId="Web-{3F459B16-CC40-7710-F44E-368494D628E6}" dt="2024-10-19T11:44:53.061" v="182" actId="20577"/>
        <pc:sldMkLst>
          <pc:docMk/>
          <pc:sldMk cId="877094894" sldId="391"/>
        </pc:sldMkLst>
        <pc:spChg chg="mod">
          <ac:chgData name="Guest User" userId="" providerId="Windows Live" clId="Web-{3F459B16-CC40-7710-F44E-368494D628E6}" dt="2024-10-19T11:44:53.061" v="182" actId="20577"/>
          <ac:spMkLst>
            <pc:docMk/>
            <pc:sldMk cId="877094894" sldId="391"/>
            <ac:spMk id="2" creationId="{8FE7046F-F47B-ABE9-1276-F6E8BB9A6F9E}"/>
          </ac:spMkLst>
        </pc:spChg>
      </pc:sldChg>
    </pc:docChg>
  </pc:docChgLst>
  <pc:docChgLst>
    <pc:chgData name="Guest User" providerId="Windows Live" clId="Web-{DEDEB625-EC41-5597-6B4D-3EF73B3FBE7E}"/>
    <pc:docChg chg="modSld">
      <pc:chgData name="Guest User" userId="" providerId="Windows Live" clId="Web-{DEDEB625-EC41-5597-6B4D-3EF73B3FBE7E}" dt="2024-10-19T12:28:46.516" v="332" actId="20577"/>
      <pc:docMkLst>
        <pc:docMk/>
      </pc:docMkLst>
      <pc:sldChg chg="modSp">
        <pc:chgData name="Guest User" userId="" providerId="Windows Live" clId="Web-{DEDEB625-EC41-5597-6B4D-3EF73B3FBE7E}" dt="2024-10-19T12:28:26.796" v="302" actId="20577"/>
        <pc:sldMkLst>
          <pc:docMk/>
          <pc:sldMk cId="1157888251" sldId="365"/>
        </pc:sldMkLst>
        <pc:spChg chg="mod">
          <ac:chgData name="Guest User" userId="" providerId="Windows Live" clId="Web-{DEDEB625-EC41-5597-6B4D-3EF73B3FBE7E}" dt="2024-10-19T12:28:26.796" v="302" actId="20577"/>
          <ac:spMkLst>
            <pc:docMk/>
            <pc:sldMk cId="1157888251" sldId="365"/>
            <ac:spMk id="3246" creationId="{60FE992D-9816-665E-368F-CC76D27CC38D}"/>
          </ac:spMkLst>
        </pc:spChg>
      </pc:sldChg>
      <pc:sldChg chg="addSp delSp modSp">
        <pc:chgData name="Guest User" userId="" providerId="Windows Live" clId="Web-{DEDEB625-EC41-5597-6B4D-3EF73B3FBE7E}" dt="2024-10-19T12:28:46.516" v="332" actId="20577"/>
        <pc:sldMkLst>
          <pc:docMk/>
          <pc:sldMk cId="877094894" sldId="391"/>
        </pc:sldMkLst>
        <pc:spChg chg="mod">
          <ac:chgData name="Guest User" userId="" providerId="Windows Live" clId="Web-{DEDEB625-EC41-5597-6B4D-3EF73B3FBE7E}" dt="2024-10-19T11:55:02.998" v="1" actId="20577"/>
          <ac:spMkLst>
            <pc:docMk/>
            <pc:sldMk cId="877094894" sldId="391"/>
            <ac:spMk id="2" creationId="{8FE7046F-F47B-ABE9-1276-F6E8BB9A6F9E}"/>
          </ac:spMkLst>
        </pc:spChg>
        <pc:spChg chg="add del mod">
          <ac:chgData name="Guest User" userId="" providerId="Windows Live" clId="Web-{DEDEB625-EC41-5597-6B4D-3EF73B3FBE7E}" dt="2024-10-19T11:55:16.811" v="8"/>
          <ac:spMkLst>
            <pc:docMk/>
            <pc:sldMk cId="877094894" sldId="391"/>
            <ac:spMk id="3" creationId="{BEDD15B4-087C-7E91-AE2E-D26C66CA12ED}"/>
          </ac:spMkLst>
        </pc:spChg>
        <pc:spChg chg="add mod">
          <ac:chgData name="Guest User" userId="" providerId="Windows Live" clId="Web-{DEDEB625-EC41-5597-6B4D-3EF73B3FBE7E}" dt="2024-10-19T12:28:46.516" v="332" actId="20577"/>
          <ac:spMkLst>
            <pc:docMk/>
            <pc:sldMk cId="877094894" sldId="391"/>
            <ac:spMk id="4" creationId="{726AB5C9-74AF-68A6-31C0-5F51B8845CEF}"/>
          </ac:spMkLst>
        </pc:spChg>
      </pc:sldChg>
      <pc:sldChg chg="modSp">
        <pc:chgData name="Guest User" userId="" providerId="Windows Live" clId="Web-{DEDEB625-EC41-5597-6B4D-3EF73B3FBE7E}" dt="2024-10-19T12:14:59.202" v="292" actId="1076"/>
        <pc:sldMkLst>
          <pc:docMk/>
          <pc:sldMk cId="3222176653" sldId="401"/>
        </pc:sldMkLst>
        <pc:spChg chg="mod">
          <ac:chgData name="Guest User" userId="" providerId="Windows Live" clId="Web-{DEDEB625-EC41-5597-6B4D-3EF73B3FBE7E}" dt="2024-10-19T12:14:59.202" v="292" actId="1076"/>
          <ac:spMkLst>
            <pc:docMk/>
            <pc:sldMk cId="3222176653" sldId="401"/>
            <ac:spMk id="2" creationId="{FF6A7AB8-15F1-EFD3-65C7-81A988B4CEB3}"/>
          </ac:spMkLst>
        </pc:spChg>
        <pc:picChg chg="mod">
          <ac:chgData name="Guest User" userId="" providerId="Windows Live" clId="Web-{DEDEB625-EC41-5597-6B4D-3EF73B3FBE7E}" dt="2024-10-19T12:14:46.233" v="290" actId="1076"/>
          <ac:picMkLst>
            <pc:docMk/>
            <pc:sldMk cId="3222176653" sldId="401"/>
            <ac:picMk id="13314" creationId="{C87DFF6E-06C4-C8B7-7806-31954851A280}"/>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9T11:32:57.561"/>
    </inkml:context>
    <inkml:brush xml:id="br0">
      <inkml:brushProperty name="width" value="0.1" units="cm"/>
      <inkml:brushProperty name="height" value="0.1" units="cm"/>
    </inkml:brush>
  </inkml:definitions>
  <inkml:trace contextRef="#ctx0" brushRef="#br0">12054 10091 16383 0 0,'4'0'0'0'0,"4"0"0"0"0,5 0 0 0 0,3 0 0 0 0,3 0 0 0 0,-2 4 0 0 0,0 0 0 0 0,-3 1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9T11:32:57.568"/>
    </inkml:context>
    <inkml:brush xml:id="br0">
      <inkml:brushProperty name="width" value="0.1" units="cm"/>
      <inkml:brushProperty name="height" value="0.1" units="cm"/>
    </inkml:brush>
  </inkml:definitions>
  <inkml:trace contextRef="#ctx0" brushRef="#br0">12457 10112 16383 0 0,'3'0'0'0'0,"5"0"0"0"0,5 0 0 0 0,4 0 0 0 0,2 0 0 0 0,-2 4 0 0 0,-1 1 0 0 0,-2-1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9T11:32:57.569"/>
    </inkml:context>
    <inkml:brush xml:id="br0">
      <inkml:brushProperty name="width" value="0.1" units="cm"/>
      <inkml:brushProperty name="height" value="0.1" units="cm"/>
    </inkml:brush>
  </inkml:definitions>
  <inkml:trace contextRef="#ctx0" brushRef="#br0">12753 10091 16383 0 0,'3'0'0'0'0,"6"0"0"0"0,4 0 0 0 0,3 0 0 0 0,3 0 0 0 0,2 0 0 0 0,0 0 0 0 0,-3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9T11:32:58.813"/>
    </inkml:context>
    <inkml:brush xml:id="br0">
      <inkml:brushProperty name="width" value="0.1" units="cm"/>
      <inkml:brushProperty name="height" value="0.1" units="cm"/>
    </inkml:brush>
  </inkml:definitions>
  <inkml:trace contextRef="#ctx0" brushRef="#br0">13028 9795 16383 0 0,'4'0'0'0'0,"4"0"0"0"0,5 0 0 0 0,0 3 0 0 0,1 2 0 0 0,-2 3 0 0 0,1 1 0 0 0,2-2 0 0 0,2-2 0 0 0,-3 2 0 0 0,1 0 0 0 0,-3 1 0 0 0,1 1 0 0 0,-2 1 0 0 0,0 0 0 0 0,2-2 0 0 0,3-3 0 0 0,-2 2 0 0 0,0-1 0 0 0,-1 3 0 0 0,-1-1 0 0 0,2-1 0 0 0,2 1 0 0 0,2 0 0 0 0,-2 1 0 0 0,-8 4 0 0 0,-4 2 0 0 0,-8 0 0 0 0,-5-1 0 0 0,-6-1 0 0 0,-3 0 0 0 0,-3-3 0 0 0,3 2 0 0 0,1-2 0 0 0,-1 1 0 0 0,0-2 0 0 0,2 2 0 0 0,1-1 0 0 0,-1-3 0 0 0,3 2 0 0 0,-1-1 0 0 0,3 1 0 0 0,-1 0 0 0 0,-2 1 0 0 0,2 3 0 0 0,-1 0 0 0 0,2 0 0 0 0,-1-2 0 0 0,2-2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9T11:34:38.919"/>
    </inkml:context>
    <inkml:brush xml:id="br0">
      <inkml:brushProperty name="width" value="0.1" units="cm"/>
      <inkml:brushProperty name="height" value="0.1" units="cm"/>
    </inkml:brush>
  </inkml:definitions>
  <inkml:trace contextRef="#ctx0" brushRef="#br0">12054 10091 16383 0 0,'4'0'0'0'0,"4"0"0"0"0,5 0 0 0 0,3 0 0 0 0,3 0 0 0 0,-2 4 0 0 0,0 0 0 0 0,-3 1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9T11:34:38.920"/>
    </inkml:context>
    <inkml:brush xml:id="br0">
      <inkml:brushProperty name="width" value="0.1" units="cm"/>
      <inkml:brushProperty name="height" value="0.1" units="cm"/>
    </inkml:brush>
  </inkml:definitions>
  <inkml:trace contextRef="#ctx0" brushRef="#br0">12457 10112 16383 0 0,'3'0'0'0'0,"5"0"0"0"0,5 0 0 0 0,4 0 0 0 0,2 0 0 0 0,-2 4 0 0 0,-1 1 0 0 0,-2-1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9T11:34:38.921"/>
    </inkml:context>
    <inkml:brush xml:id="br0">
      <inkml:brushProperty name="width" value="0.1" units="cm"/>
      <inkml:brushProperty name="height" value="0.1" units="cm"/>
    </inkml:brush>
  </inkml:definitions>
  <inkml:trace contextRef="#ctx0" brushRef="#br0">12753 10091 16383 0 0,'3'0'0'0'0,"6"0"0"0"0,4 0 0 0 0,3 0 0 0 0,3 0 0 0 0,2 0 0 0 0,0 0 0 0 0,-3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9T11:34:38.922"/>
    </inkml:context>
    <inkml:brush xml:id="br0">
      <inkml:brushProperty name="width" value="0.1" units="cm"/>
      <inkml:brushProperty name="height" value="0.1" units="cm"/>
    </inkml:brush>
  </inkml:definitions>
  <inkml:trace contextRef="#ctx0" brushRef="#br0">13028 9795 16383 0 0,'4'0'0'0'0,"4"0"0"0"0,5 0 0 0 0,0 3 0 0 0,1 2 0 0 0,-2 3 0 0 0,1 1 0 0 0,2-2 0 0 0,2-2 0 0 0,-3 2 0 0 0,1 0 0 0 0,-3 1 0 0 0,1 1 0 0 0,-2 1 0 0 0,0 0 0 0 0,2-2 0 0 0,3-3 0 0 0,-2 2 0 0 0,0-1 0 0 0,-1 3 0 0 0,-1-1 0 0 0,2-1 0 0 0,2 1 0 0 0,2 0 0 0 0,-2 1 0 0 0,-8 4 0 0 0,-4 2 0 0 0,-8 0 0 0 0,-5-1 0 0 0,-6-1 0 0 0,-3 0 0 0 0,-3-3 0 0 0,3 2 0 0 0,1-2 0 0 0,-1 1 0 0 0,0-2 0 0 0,2 2 0 0 0,1-1 0 0 0,-1-3 0 0 0,3 2 0 0 0,-1-1 0 0 0,3 1 0 0 0,-1 0 0 0 0,-2 1 0 0 0,2 3 0 0 0,-1 0 0 0 0,2 0 0 0 0,-1-2 0 0 0,2-2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4"/>
        <p:cNvGrpSpPr/>
        <p:nvPr/>
      </p:nvGrpSpPr>
      <p:grpSpPr>
        <a:xfrm>
          <a:off x="0" y="0"/>
          <a:ext cx="0" cy="0"/>
          <a:chOff x="0" y="0"/>
          <a:chExt cx="0" cy="0"/>
        </a:xfrm>
      </p:grpSpPr>
      <p:sp>
        <p:nvSpPr>
          <p:cNvPr id="2705" name="Google Shape;27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6" name="Google Shape;27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0"/>
        <p:cNvGrpSpPr/>
        <p:nvPr/>
      </p:nvGrpSpPr>
      <p:grpSpPr>
        <a:xfrm>
          <a:off x="0" y="0"/>
          <a:ext cx="0" cy="0"/>
          <a:chOff x="0" y="0"/>
          <a:chExt cx="0" cy="0"/>
        </a:xfrm>
      </p:grpSpPr>
      <p:sp>
        <p:nvSpPr>
          <p:cNvPr id="4031" name="Google Shape;4031;g15312559171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2" name="Google Shape;4032;g15312559171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2874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1">
          <a:extLst>
            <a:ext uri="{FF2B5EF4-FFF2-40B4-BE49-F238E27FC236}">
              <a16:creationId xmlns:a16="http://schemas.microsoft.com/office/drawing/2014/main" id="{C54C0692-50B9-0684-D303-552A6F728321}"/>
            </a:ext>
          </a:extLst>
        </p:cNvPr>
        <p:cNvGrpSpPr/>
        <p:nvPr/>
      </p:nvGrpSpPr>
      <p:grpSpPr>
        <a:xfrm>
          <a:off x="0" y="0"/>
          <a:ext cx="0" cy="0"/>
          <a:chOff x="0" y="0"/>
          <a:chExt cx="0" cy="0"/>
        </a:xfrm>
      </p:grpSpPr>
      <p:sp>
        <p:nvSpPr>
          <p:cNvPr id="3242" name="Google Shape;3242;g15275a94339_0_295:notes">
            <a:extLst>
              <a:ext uri="{FF2B5EF4-FFF2-40B4-BE49-F238E27FC236}">
                <a16:creationId xmlns:a16="http://schemas.microsoft.com/office/drawing/2014/main" id="{DFA461C4-5A61-5775-9EF3-D763E80805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3" name="Google Shape;3243;g15275a94339_0_295:notes">
            <a:extLst>
              <a:ext uri="{FF2B5EF4-FFF2-40B4-BE49-F238E27FC236}">
                <a16:creationId xmlns:a16="http://schemas.microsoft.com/office/drawing/2014/main" id="{38998963-8AB1-685E-19EE-90CFAAF151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641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1">
          <a:extLst>
            <a:ext uri="{FF2B5EF4-FFF2-40B4-BE49-F238E27FC236}">
              <a16:creationId xmlns:a16="http://schemas.microsoft.com/office/drawing/2014/main" id="{9B3D3A6B-765E-3B67-B0E4-A665FCB3BD01}"/>
            </a:ext>
          </a:extLst>
        </p:cNvPr>
        <p:cNvGrpSpPr/>
        <p:nvPr/>
      </p:nvGrpSpPr>
      <p:grpSpPr>
        <a:xfrm>
          <a:off x="0" y="0"/>
          <a:ext cx="0" cy="0"/>
          <a:chOff x="0" y="0"/>
          <a:chExt cx="0" cy="0"/>
        </a:xfrm>
      </p:grpSpPr>
      <p:sp>
        <p:nvSpPr>
          <p:cNvPr id="3242" name="Google Shape;3242;g15275a94339_0_295:notes">
            <a:extLst>
              <a:ext uri="{FF2B5EF4-FFF2-40B4-BE49-F238E27FC236}">
                <a16:creationId xmlns:a16="http://schemas.microsoft.com/office/drawing/2014/main" id="{E9F537E1-0E82-FF5C-9502-51569B9FB7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3" name="Google Shape;3243;g15275a94339_0_295:notes">
            <a:extLst>
              <a:ext uri="{FF2B5EF4-FFF2-40B4-BE49-F238E27FC236}">
                <a16:creationId xmlns:a16="http://schemas.microsoft.com/office/drawing/2014/main" id="{3F1A19A7-0714-3668-67FC-B47F05BE48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272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1">
          <a:extLst>
            <a:ext uri="{FF2B5EF4-FFF2-40B4-BE49-F238E27FC236}">
              <a16:creationId xmlns:a16="http://schemas.microsoft.com/office/drawing/2014/main" id="{432D406D-776A-B577-B533-5DCC984923B2}"/>
            </a:ext>
          </a:extLst>
        </p:cNvPr>
        <p:cNvGrpSpPr/>
        <p:nvPr/>
      </p:nvGrpSpPr>
      <p:grpSpPr>
        <a:xfrm>
          <a:off x="0" y="0"/>
          <a:ext cx="0" cy="0"/>
          <a:chOff x="0" y="0"/>
          <a:chExt cx="0" cy="0"/>
        </a:xfrm>
      </p:grpSpPr>
      <p:sp>
        <p:nvSpPr>
          <p:cNvPr id="3242" name="Google Shape;3242;g15275a94339_0_295:notes">
            <a:extLst>
              <a:ext uri="{FF2B5EF4-FFF2-40B4-BE49-F238E27FC236}">
                <a16:creationId xmlns:a16="http://schemas.microsoft.com/office/drawing/2014/main" id="{C658E23D-8D5D-9D1A-A4F0-019F739559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3" name="Google Shape;3243;g15275a94339_0_295:notes">
            <a:extLst>
              <a:ext uri="{FF2B5EF4-FFF2-40B4-BE49-F238E27FC236}">
                <a16:creationId xmlns:a16="http://schemas.microsoft.com/office/drawing/2014/main" id="{C0CE3EC5-8361-0D13-44C8-0DE0350077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93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7"/>
        <p:cNvGrpSpPr/>
        <p:nvPr/>
      </p:nvGrpSpPr>
      <p:grpSpPr>
        <a:xfrm>
          <a:off x="0" y="0"/>
          <a:ext cx="0" cy="0"/>
          <a:chOff x="0" y="0"/>
          <a:chExt cx="0" cy="0"/>
        </a:xfrm>
      </p:grpSpPr>
      <p:sp>
        <p:nvSpPr>
          <p:cNvPr id="3438" name="Google Shape;3438;g15275a9433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9" name="Google Shape;3439;g15275a9433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9"/>
        <p:cNvGrpSpPr/>
        <p:nvPr/>
      </p:nvGrpSpPr>
      <p:grpSpPr>
        <a:xfrm>
          <a:off x="0" y="0"/>
          <a:ext cx="0" cy="0"/>
          <a:chOff x="0" y="0"/>
          <a:chExt cx="0" cy="0"/>
        </a:xfrm>
      </p:grpSpPr>
      <p:sp>
        <p:nvSpPr>
          <p:cNvPr id="3510" name="Google Shape;3510;g15275a94339_0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15275a94339_0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9">
          <a:extLst>
            <a:ext uri="{FF2B5EF4-FFF2-40B4-BE49-F238E27FC236}">
              <a16:creationId xmlns:a16="http://schemas.microsoft.com/office/drawing/2014/main" id="{AAA22D83-B830-B984-A9D4-1BF3E7D4C153}"/>
            </a:ext>
          </a:extLst>
        </p:cNvPr>
        <p:cNvGrpSpPr/>
        <p:nvPr/>
      </p:nvGrpSpPr>
      <p:grpSpPr>
        <a:xfrm>
          <a:off x="0" y="0"/>
          <a:ext cx="0" cy="0"/>
          <a:chOff x="0" y="0"/>
          <a:chExt cx="0" cy="0"/>
        </a:xfrm>
      </p:grpSpPr>
      <p:sp>
        <p:nvSpPr>
          <p:cNvPr id="3510" name="Google Shape;3510;g15275a94339_0_1017:notes">
            <a:extLst>
              <a:ext uri="{FF2B5EF4-FFF2-40B4-BE49-F238E27FC236}">
                <a16:creationId xmlns:a16="http://schemas.microsoft.com/office/drawing/2014/main" id="{79FC649B-21D9-FC14-5B0B-8945207D56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15275a94339_0_1017:notes">
            <a:extLst>
              <a:ext uri="{FF2B5EF4-FFF2-40B4-BE49-F238E27FC236}">
                <a16:creationId xmlns:a16="http://schemas.microsoft.com/office/drawing/2014/main" id="{6CDCCC57-BB66-26EE-8060-C9F51C10B3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870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1">
          <a:extLst>
            <a:ext uri="{FF2B5EF4-FFF2-40B4-BE49-F238E27FC236}">
              <a16:creationId xmlns:a16="http://schemas.microsoft.com/office/drawing/2014/main" id="{37FC6F1B-5007-191E-798F-B36BCD7E2F3A}"/>
            </a:ext>
          </a:extLst>
        </p:cNvPr>
        <p:cNvGrpSpPr/>
        <p:nvPr/>
      </p:nvGrpSpPr>
      <p:grpSpPr>
        <a:xfrm>
          <a:off x="0" y="0"/>
          <a:ext cx="0" cy="0"/>
          <a:chOff x="0" y="0"/>
          <a:chExt cx="0" cy="0"/>
        </a:xfrm>
      </p:grpSpPr>
      <p:sp>
        <p:nvSpPr>
          <p:cNvPr id="3242" name="Google Shape;3242;g15275a94339_0_295:notes">
            <a:extLst>
              <a:ext uri="{FF2B5EF4-FFF2-40B4-BE49-F238E27FC236}">
                <a16:creationId xmlns:a16="http://schemas.microsoft.com/office/drawing/2014/main" id="{226BF970-BF09-DE39-96C5-130C12A3E0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3" name="Google Shape;3243;g15275a94339_0_295:notes">
            <a:extLst>
              <a:ext uri="{FF2B5EF4-FFF2-40B4-BE49-F238E27FC236}">
                <a16:creationId xmlns:a16="http://schemas.microsoft.com/office/drawing/2014/main" id="{A47A45A7-C4F2-CB64-61E1-0B91F3AF9B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474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1">
          <a:extLst>
            <a:ext uri="{FF2B5EF4-FFF2-40B4-BE49-F238E27FC236}">
              <a16:creationId xmlns:a16="http://schemas.microsoft.com/office/drawing/2014/main" id="{9460CEE7-8EA5-E02F-E25D-97519852E303}"/>
            </a:ext>
          </a:extLst>
        </p:cNvPr>
        <p:cNvGrpSpPr/>
        <p:nvPr/>
      </p:nvGrpSpPr>
      <p:grpSpPr>
        <a:xfrm>
          <a:off x="0" y="0"/>
          <a:ext cx="0" cy="0"/>
          <a:chOff x="0" y="0"/>
          <a:chExt cx="0" cy="0"/>
        </a:xfrm>
      </p:grpSpPr>
      <p:sp>
        <p:nvSpPr>
          <p:cNvPr id="3242" name="Google Shape;3242;g15275a94339_0_295:notes">
            <a:extLst>
              <a:ext uri="{FF2B5EF4-FFF2-40B4-BE49-F238E27FC236}">
                <a16:creationId xmlns:a16="http://schemas.microsoft.com/office/drawing/2014/main" id="{6D3B1C39-C505-D3F2-5A3A-FCD3C5886C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3" name="Google Shape;3243;g15275a94339_0_295:notes">
            <a:extLst>
              <a:ext uri="{FF2B5EF4-FFF2-40B4-BE49-F238E27FC236}">
                <a16:creationId xmlns:a16="http://schemas.microsoft.com/office/drawing/2014/main" id="{69664F16-B7C4-2609-1318-6E7A6F3401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77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1">
          <a:extLst>
            <a:ext uri="{FF2B5EF4-FFF2-40B4-BE49-F238E27FC236}">
              <a16:creationId xmlns:a16="http://schemas.microsoft.com/office/drawing/2014/main" id="{8B06D1F4-91E3-8ACC-33F5-AC8C5F1A4CBF}"/>
            </a:ext>
          </a:extLst>
        </p:cNvPr>
        <p:cNvGrpSpPr/>
        <p:nvPr/>
      </p:nvGrpSpPr>
      <p:grpSpPr>
        <a:xfrm>
          <a:off x="0" y="0"/>
          <a:ext cx="0" cy="0"/>
          <a:chOff x="0" y="0"/>
          <a:chExt cx="0" cy="0"/>
        </a:xfrm>
      </p:grpSpPr>
      <p:sp>
        <p:nvSpPr>
          <p:cNvPr id="3242" name="Google Shape;3242;g15275a94339_0_295:notes">
            <a:extLst>
              <a:ext uri="{FF2B5EF4-FFF2-40B4-BE49-F238E27FC236}">
                <a16:creationId xmlns:a16="http://schemas.microsoft.com/office/drawing/2014/main" id="{E55818D8-3C59-8185-F009-A1C12798A7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3" name="Google Shape;3243;g15275a94339_0_295:notes">
            <a:extLst>
              <a:ext uri="{FF2B5EF4-FFF2-40B4-BE49-F238E27FC236}">
                <a16:creationId xmlns:a16="http://schemas.microsoft.com/office/drawing/2014/main" id="{CCD31EC9-9EDB-73BA-1EE1-8806296569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6719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7">
          <a:extLst>
            <a:ext uri="{FF2B5EF4-FFF2-40B4-BE49-F238E27FC236}">
              <a16:creationId xmlns:a16="http://schemas.microsoft.com/office/drawing/2014/main" id="{C88CACCE-D882-E92B-8B10-22034C0EEC73}"/>
            </a:ext>
          </a:extLst>
        </p:cNvPr>
        <p:cNvGrpSpPr/>
        <p:nvPr/>
      </p:nvGrpSpPr>
      <p:grpSpPr>
        <a:xfrm>
          <a:off x="0" y="0"/>
          <a:ext cx="0" cy="0"/>
          <a:chOff x="0" y="0"/>
          <a:chExt cx="0" cy="0"/>
        </a:xfrm>
      </p:grpSpPr>
      <p:sp>
        <p:nvSpPr>
          <p:cNvPr id="3438" name="Google Shape;3438;g15275a94339_0_812:notes">
            <a:extLst>
              <a:ext uri="{FF2B5EF4-FFF2-40B4-BE49-F238E27FC236}">
                <a16:creationId xmlns:a16="http://schemas.microsoft.com/office/drawing/2014/main" id="{C2F91083-F840-70F6-FA6F-DDB132D1F6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9" name="Google Shape;3439;g15275a94339_0_812:notes">
            <a:extLst>
              <a:ext uri="{FF2B5EF4-FFF2-40B4-BE49-F238E27FC236}">
                <a16:creationId xmlns:a16="http://schemas.microsoft.com/office/drawing/2014/main" id="{C1923944-5EBD-4A0B-7D9B-B86BE79403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31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7">
          <a:extLst>
            <a:ext uri="{FF2B5EF4-FFF2-40B4-BE49-F238E27FC236}">
              <a16:creationId xmlns:a16="http://schemas.microsoft.com/office/drawing/2014/main" id="{5A669C1C-4502-2BBA-8235-3155D5E0B10E}"/>
            </a:ext>
          </a:extLst>
        </p:cNvPr>
        <p:cNvGrpSpPr/>
        <p:nvPr/>
      </p:nvGrpSpPr>
      <p:grpSpPr>
        <a:xfrm>
          <a:off x="0" y="0"/>
          <a:ext cx="0" cy="0"/>
          <a:chOff x="0" y="0"/>
          <a:chExt cx="0" cy="0"/>
        </a:xfrm>
      </p:grpSpPr>
      <p:sp>
        <p:nvSpPr>
          <p:cNvPr id="3438" name="Google Shape;3438;g15275a94339_0_812:notes">
            <a:extLst>
              <a:ext uri="{FF2B5EF4-FFF2-40B4-BE49-F238E27FC236}">
                <a16:creationId xmlns:a16="http://schemas.microsoft.com/office/drawing/2014/main" id="{EB295902-0C4A-C7D2-40FC-A21905CBFF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9" name="Google Shape;3439;g15275a94339_0_812:notes">
            <a:extLst>
              <a:ext uri="{FF2B5EF4-FFF2-40B4-BE49-F238E27FC236}">
                <a16:creationId xmlns:a16="http://schemas.microsoft.com/office/drawing/2014/main" id="{00BABDD1-CC5C-3BEC-27E2-BAC954EBC4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404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3">
          <a:extLst>
            <a:ext uri="{FF2B5EF4-FFF2-40B4-BE49-F238E27FC236}">
              <a16:creationId xmlns:a16="http://schemas.microsoft.com/office/drawing/2014/main" id="{2662DEAE-33FA-AC35-FBFF-1F87A42EE8C9}"/>
            </a:ext>
          </a:extLst>
        </p:cNvPr>
        <p:cNvGrpSpPr/>
        <p:nvPr/>
      </p:nvGrpSpPr>
      <p:grpSpPr>
        <a:xfrm>
          <a:off x="0" y="0"/>
          <a:ext cx="0" cy="0"/>
          <a:chOff x="0" y="0"/>
          <a:chExt cx="0" cy="0"/>
        </a:xfrm>
      </p:grpSpPr>
      <p:sp>
        <p:nvSpPr>
          <p:cNvPr id="2784" name="Google Shape;2784;g1522a763341_0_482:notes">
            <a:extLst>
              <a:ext uri="{FF2B5EF4-FFF2-40B4-BE49-F238E27FC236}">
                <a16:creationId xmlns:a16="http://schemas.microsoft.com/office/drawing/2014/main" id="{1E88CE45-D023-7D18-3E77-7621C63B3C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5" name="Google Shape;2785;g1522a763341_0_482:notes">
            <a:extLst>
              <a:ext uri="{FF2B5EF4-FFF2-40B4-BE49-F238E27FC236}">
                <a16:creationId xmlns:a16="http://schemas.microsoft.com/office/drawing/2014/main" id="{7E457017-A3A0-4218-8A85-EB101D9087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890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5"/>
        <p:cNvGrpSpPr/>
        <p:nvPr/>
      </p:nvGrpSpPr>
      <p:grpSpPr>
        <a:xfrm>
          <a:off x="0" y="0"/>
          <a:ext cx="0" cy="0"/>
          <a:chOff x="0" y="0"/>
          <a:chExt cx="0" cy="0"/>
        </a:xfrm>
      </p:grpSpPr>
      <p:sp>
        <p:nvSpPr>
          <p:cNvPr id="3286" name="Google Shape;3286;gb64f93d05a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7" name="Google Shape;3287;gb64f93d05a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7957c32c3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2" name="Google Shape;2822;g7957c32c3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7606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3161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AAE31-4887-DFAD-BD65-D90F2341C6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FB24D4-FAC7-CB21-297F-60355578C18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5686B2C-46EC-332B-3C01-DBDA7A2EBB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97214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A59F7-B7F8-61FC-E056-D76A228BBE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8CC17B-C3DD-C88D-56BB-714580B1160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B47E14D-5F42-8718-55B1-B99E043DAFB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7894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4B400-6DB4-A111-065F-3E05FC290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3ABD26-0998-DAFF-C0D7-4B3A6CBA89D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9DC8462-D9A9-0092-FF15-360603AF72A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2073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7C6D3-6903-1ED5-BC28-0D22E13F1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F76B59-5D75-9228-9C71-FCC88348665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CAF98A4-90E3-4969-4E0F-6A74C686B9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66173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3"/>
        <p:cNvGrpSpPr/>
        <p:nvPr/>
      </p:nvGrpSpPr>
      <p:grpSpPr>
        <a:xfrm>
          <a:off x="0" y="0"/>
          <a:ext cx="0" cy="0"/>
          <a:chOff x="0" y="0"/>
          <a:chExt cx="0" cy="0"/>
        </a:xfrm>
      </p:grpSpPr>
      <p:sp>
        <p:nvSpPr>
          <p:cNvPr id="2784" name="Google Shape;2784;g1522a763341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5" name="Google Shape;2785;g1522a763341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7">
          <a:extLst>
            <a:ext uri="{FF2B5EF4-FFF2-40B4-BE49-F238E27FC236}">
              <a16:creationId xmlns:a16="http://schemas.microsoft.com/office/drawing/2014/main" id="{E6F17BEB-A6AC-59B6-F393-1BFA7C2BA909}"/>
            </a:ext>
          </a:extLst>
        </p:cNvPr>
        <p:cNvGrpSpPr/>
        <p:nvPr/>
      </p:nvGrpSpPr>
      <p:grpSpPr>
        <a:xfrm>
          <a:off x="0" y="0"/>
          <a:ext cx="0" cy="0"/>
          <a:chOff x="0" y="0"/>
          <a:chExt cx="0" cy="0"/>
        </a:xfrm>
      </p:grpSpPr>
      <p:sp>
        <p:nvSpPr>
          <p:cNvPr id="3438" name="Google Shape;3438;g15275a94339_0_812:notes">
            <a:extLst>
              <a:ext uri="{FF2B5EF4-FFF2-40B4-BE49-F238E27FC236}">
                <a16:creationId xmlns:a16="http://schemas.microsoft.com/office/drawing/2014/main" id="{C91C9DBA-0FBD-E365-14E0-457BE9127B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9" name="Google Shape;3439;g15275a94339_0_812:notes">
            <a:extLst>
              <a:ext uri="{FF2B5EF4-FFF2-40B4-BE49-F238E27FC236}">
                <a16:creationId xmlns:a16="http://schemas.microsoft.com/office/drawing/2014/main" id="{579150ED-C087-136E-0727-26A5308BD2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748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3">
          <a:extLst>
            <a:ext uri="{FF2B5EF4-FFF2-40B4-BE49-F238E27FC236}">
              <a16:creationId xmlns:a16="http://schemas.microsoft.com/office/drawing/2014/main" id="{718AF03C-BD76-92F7-43B0-98A95B0CFBBE}"/>
            </a:ext>
          </a:extLst>
        </p:cNvPr>
        <p:cNvGrpSpPr/>
        <p:nvPr/>
      </p:nvGrpSpPr>
      <p:grpSpPr>
        <a:xfrm>
          <a:off x="0" y="0"/>
          <a:ext cx="0" cy="0"/>
          <a:chOff x="0" y="0"/>
          <a:chExt cx="0" cy="0"/>
        </a:xfrm>
      </p:grpSpPr>
      <p:sp>
        <p:nvSpPr>
          <p:cNvPr id="2784" name="Google Shape;2784;g1522a763341_0_482:notes">
            <a:extLst>
              <a:ext uri="{FF2B5EF4-FFF2-40B4-BE49-F238E27FC236}">
                <a16:creationId xmlns:a16="http://schemas.microsoft.com/office/drawing/2014/main" id="{91B92D7E-6E9A-0912-3472-9E95AD17BE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5" name="Google Shape;2785;g1522a763341_0_482:notes">
            <a:extLst>
              <a:ext uri="{FF2B5EF4-FFF2-40B4-BE49-F238E27FC236}">
                <a16:creationId xmlns:a16="http://schemas.microsoft.com/office/drawing/2014/main" id="{69CC2AEF-A660-C07E-1B9D-BA2D89D94C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676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7"/>
        <p:cNvGrpSpPr/>
        <p:nvPr/>
      </p:nvGrpSpPr>
      <p:grpSpPr>
        <a:xfrm>
          <a:off x="0" y="0"/>
          <a:ext cx="0" cy="0"/>
          <a:chOff x="0" y="0"/>
          <a:chExt cx="0" cy="0"/>
        </a:xfrm>
      </p:grpSpPr>
      <p:sp>
        <p:nvSpPr>
          <p:cNvPr id="3538" name="Google Shape;3538;gb64f93d05a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9" name="Google Shape;3539;gb64f93d05a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7"/>
        <p:cNvGrpSpPr/>
        <p:nvPr/>
      </p:nvGrpSpPr>
      <p:grpSpPr>
        <a:xfrm>
          <a:off x="0" y="0"/>
          <a:ext cx="0" cy="0"/>
          <a:chOff x="0" y="0"/>
          <a:chExt cx="0" cy="0"/>
        </a:xfrm>
      </p:grpSpPr>
      <p:sp>
        <p:nvSpPr>
          <p:cNvPr id="3628" name="Google Shape;3628;g152ab3c9145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9" name="Google Shape;3629;g152ab3c9145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7"/>
        <p:cNvGrpSpPr/>
        <p:nvPr/>
      </p:nvGrpSpPr>
      <p:grpSpPr>
        <a:xfrm>
          <a:off x="0" y="0"/>
          <a:ext cx="0" cy="0"/>
          <a:chOff x="0" y="0"/>
          <a:chExt cx="0" cy="0"/>
        </a:xfrm>
      </p:grpSpPr>
      <p:sp>
        <p:nvSpPr>
          <p:cNvPr id="3628" name="Google Shape;3628;g152ab3c9145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9" name="Google Shape;3629;g152ab3c9145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871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7">
          <a:extLst>
            <a:ext uri="{FF2B5EF4-FFF2-40B4-BE49-F238E27FC236}">
              <a16:creationId xmlns:a16="http://schemas.microsoft.com/office/drawing/2014/main" id="{D0317E45-AA12-2EAF-EB7A-8A542C8B52E0}"/>
            </a:ext>
          </a:extLst>
        </p:cNvPr>
        <p:cNvGrpSpPr/>
        <p:nvPr/>
      </p:nvGrpSpPr>
      <p:grpSpPr>
        <a:xfrm>
          <a:off x="0" y="0"/>
          <a:ext cx="0" cy="0"/>
          <a:chOff x="0" y="0"/>
          <a:chExt cx="0" cy="0"/>
        </a:xfrm>
      </p:grpSpPr>
      <p:sp>
        <p:nvSpPr>
          <p:cNvPr id="3628" name="Google Shape;3628;g152ab3c9145_0_151:notes">
            <a:extLst>
              <a:ext uri="{FF2B5EF4-FFF2-40B4-BE49-F238E27FC236}">
                <a16:creationId xmlns:a16="http://schemas.microsoft.com/office/drawing/2014/main" id="{8EE5FD42-923D-5E34-C09F-3EBB7630A9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9" name="Google Shape;3629;g152ab3c9145_0_151:notes">
            <a:extLst>
              <a:ext uri="{FF2B5EF4-FFF2-40B4-BE49-F238E27FC236}">
                <a16:creationId xmlns:a16="http://schemas.microsoft.com/office/drawing/2014/main" id="{3D6B3556-D021-F354-12A7-3830BD7CF3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704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2">
          <a:extLst>
            <a:ext uri="{FF2B5EF4-FFF2-40B4-BE49-F238E27FC236}">
              <a16:creationId xmlns:a16="http://schemas.microsoft.com/office/drawing/2014/main" id="{352CB564-9043-4F50-C850-C8CB26D2425D}"/>
            </a:ext>
          </a:extLst>
        </p:cNvPr>
        <p:cNvGrpSpPr/>
        <p:nvPr/>
      </p:nvGrpSpPr>
      <p:grpSpPr>
        <a:xfrm>
          <a:off x="0" y="0"/>
          <a:ext cx="0" cy="0"/>
          <a:chOff x="0" y="0"/>
          <a:chExt cx="0" cy="0"/>
        </a:xfrm>
      </p:grpSpPr>
      <p:sp>
        <p:nvSpPr>
          <p:cNvPr id="2933" name="Google Shape;2933;gb64f93d05a_0_174:notes">
            <a:extLst>
              <a:ext uri="{FF2B5EF4-FFF2-40B4-BE49-F238E27FC236}">
                <a16:creationId xmlns:a16="http://schemas.microsoft.com/office/drawing/2014/main" id="{698A0364-4B36-1EFE-ECD3-7A9B7C3A06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4" name="Google Shape;2934;gb64f93d05a_0_174:notes">
            <a:extLst>
              <a:ext uri="{FF2B5EF4-FFF2-40B4-BE49-F238E27FC236}">
                <a16:creationId xmlns:a16="http://schemas.microsoft.com/office/drawing/2014/main" id="{D45CBD36-3938-5BD9-4293-D24FD4CDDC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910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2"/>
        <p:cNvGrpSpPr/>
        <p:nvPr/>
      </p:nvGrpSpPr>
      <p:grpSpPr>
        <a:xfrm>
          <a:off x="0" y="0"/>
          <a:ext cx="0" cy="0"/>
          <a:chOff x="0" y="0"/>
          <a:chExt cx="0" cy="0"/>
        </a:xfrm>
      </p:grpSpPr>
      <p:sp>
        <p:nvSpPr>
          <p:cNvPr id="2933" name="Google Shape;2933;gb64f93d05a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4" name="Google Shape;2934;gb64f93d05a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7">
          <a:extLst>
            <a:ext uri="{FF2B5EF4-FFF2-40B4-BE49-F238E27FC236}">
              <a16:creationId xmlns:a16="http://schemas.microsoft.com/office/drawing/2014/main" id="{B4D19674-A0F9-56B4-AEAF-0FAC3FDF3C91}"/>
            </a:ext>
          </a:extLst>
        </p:cNvPr>
        <p:cNvGrpSpPr/>
        <p:nvPr/>
      </p:nvGrpSpPr>
      <p:grpSpPr>
        <a:xfrm>
          <a:off x="0" y="0"/>
          <a:ext cx="0" cy="0"/>
          <a:chOff x="0" y="0"/>
          <a:chExt cx="0" cy="0"/>
        </a:xfrm>
      </p:grpSpPr>
      <p:sp>
        <p:nvSpPr>
          <p:cNvPr id="3438" name="Google Shape;3438;g15275a94339_0_812:notes">
            <a:extLst>
              <a:ext uri="{FF2B5EF4-FFF2-40B4-BE49-F238E27FC236}">
                <a16:creationId xmlns:a16="http://schemas.microsoft.com/office/drawing/2014/main" id="{4C7BBAF5-B9F7-2F09-1BBE-8432F8F0D7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9" name="Google Shape;3439;g15275a94339_0_812:notes">
            <a:extLst>
              <a:ext uri="{FF2B5EF4-FFF2-40B4-BE49-F238E27FC236}">
                <a16:creationId xmlns:a16="http://schemas.microsoft.com/office/drawing/2014/main" id="{05EDE975-8E87-96DD-00B2-C113F579A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066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3">
          <a:extLst>
            <a:ext uri="{FF2B5EF4-FFF2-40B4-BE49-F238E27FC236}">
              <a16:creationId xmlns:a16="http://schemas.microsoft.com/office/drawing/2014/main" id="{072FC346-2FE3-B4AD-8EF9-C44263491F3D}"/>
            </a:ext>
          </a:extLst>
        </p:cNvPr>
        <p:cNvGrpSpPr/>
        <p:nvPr/>
      </p:nvGrpSpPr>
      <p:grpSpPr>
        <a:xfrm>
          <a:off x="0" y="0"/>
          <a:ext cx="0" cy="0"/>
          <a:chOff x="0" y="0"/>
          <a:chExt cx="0" cy="0"/>
        </a:xfrm>
      </p:grpSpPr>
      <p:sp>
        <p:nvSpPr>
          <p:cNvPr id="2784" name="Google Shape;2784;g1522a763341_0_482:notes">
            <a:extLst>
              <a:ext uri="{FF2B5EF4-FFF2-40B4-BE49-F238E27FC236}">
                <a16:creationId xmlns:a16="http://schemas.microsoft.com/office/drawing/2014/main" id="{A947F787-63F5-074E-7BCE-090A3139D6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5" name="Google Shape;2785;g1522a763341_0_482:notes">
            <a:extLst>
              <a:ext uri="{FF2B5EF4-FFF2-40B4-BE49-F238E27FC236}">
                <a16:creationId xmlns:a16="http://schemas.microsoft.com/office/drawing/2014/main" id="{F6A3D2BC-6594-EEEF-C7F1-224024D1B4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0431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1"/>
        <p:cNvGrpSpPr/>
        <p:nvPr/>
      </p:nvGrpSpPr>
      <p:grpSpPr>
        <a:xfrm>
          <a:off x="0" y="0"/>
          <a:ext cx="0" cy="0"/>
          <a:chOff x="0" y="0"/>
          <a:chExt cx="0" cy="0"/>
        </a:xfrm>
      </p:grpSpPr>
      <p:sp>
        <p:nvSpPr>
          <p:cNvPr id="3242" name="Google Shape;3242;g15275a94339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3" name="Google Shape;3243;g15275a94339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8"/>
        <p:cNvGrpSpPr/>
        <p:nvPr/>
      </p:nvGrpSpPr>
      <p:grpSpPr>
        <a:xfrm>
          <a:off x="0" y="0"/>
          <a:ext cx="0" cy="0"/>
          <a:chOff x="0" y="0"/>
          <a:chExt cx="0" cy="0"/>
        </a:xfrm>
      </p:grpSpPr>
      <p:sp>
        <p:nvSpPr>
          <p:cNvPr id="3499" name="Google Shape;3499;gb64f93d05a_0_3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0" name="Google Shape;3500;gb64f93d05a_0_3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2"/>
        </a:solidFill>
        <a:effectLst/>
      </p:bgPr>
    </p:bg>
    <p:spTree>
      <p:nvGrpSpPr>
        <p:cNvPr id="1" name="Shape 10"/>
        <p:cNvGrpSpPr/>
        <p:nvPr/>
      </p:nvGrpSpPr>
      <p:grpSpPr>
        <a:xfrm>
          <a:off x="0" y="0"/>
          <a:ext cx="0" cy="0"/>
          <a:chOff x="0" y="0"/>
          <a:chExt cx="0" cy="0"/>
        </a:xfrm>
      </p:grpSpPr>
      <p:sp>
        <p:nvSpPr>
          <p:cNvPr id="11" name="Google Shape;11;p2"/>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2" name="Google Shape;12;p2"/>
          <p:cNvGrpSpPr/>
          <p:nvPr/>
        </p:nvGrpSpPr>
        <p:grpSpPr>
          <a:xfrm>
            <a:off x="0" y="-4516687"/>
            <a:ext cx="8944400" cy="13895712"/>
            <a:chOff x="0" y="-4516687"/>
            <a:chExt cx="8944400" cy="13895712"/>
          </a:xfrm>
        </p:grpSpPr>
        <p:cxnSp>
          <p:nvCxnSpPr>
            <p:cNvPr id="13" name="Google Shape;13;p2"/>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4" name="Google Shape;14;p2"/>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5" name="Google Shape;15;p2"/>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6" name="Google Shape;16;p2"/>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7" name="Google Shape;17;p2"/>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8" name="Google Shape;18;p2"/>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 name="Google Shape;19;p2"/>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 name="Google Shape;20;p2"/>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 name="Google Shape;21;p2"/>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2" name="Google Shape;22;p2"/>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3" name="Google Shape;23;p2"/>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4" name="Google Shape;24;p2"/>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 name="Google Shape;25;p2"/>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 name="Google Shape;26;p2"/>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7" name="Google Shape;27;p2"/>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8" name="Google Shape;28;p2"/>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9" name="Google Shape;29;p2"/>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0" name="Google Shape;30;p2"/>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 name="Google Shape;31;p2"/>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 name="Google Shape;32;p2"/>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3" name="Google Shape;33;p2"/>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4" name="Google Shape;34;p2"/>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5" name="Google Shape;35;p2"/>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 name="Google Shape;36;p2"/>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 name="Google Shape;37;p2"/>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 name="Google Shape;38;p2"/>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9" name="Google Shape;39;p2"/>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0" name="Google Shape;40;p2"/>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1" name="Google Shape;41;p2"/>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 name="Google Shape;42;p2"/>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 name="Google Shape;43;p2"/>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4" name="Google Shape;44;p2"/>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5" name="Google Shape;45;p2"/>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6" name="Google Shape;46;p2"/>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7" name="Google Shape;47;p2"/>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8" name="Google Shape;48;p2"/>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9" name="Google Shape;49;p2"/>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0" name="Google Shape;50;p2"/>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 name="Google Shape;51;p2"/>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2" name="Google Shape;52;p2"/>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3" name="Google Shape;53;p2"/>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4" name="Google Shape;54;p2"/>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5" name="Google Shape;55;p2"/>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6" name="Google Shape;56;p2"/>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7" name="Google Shape;57;p2"/>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8" name="Google Shape;58;p2"/>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9" name="Google Shape;59;p2"/>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0" name="Google Shape;60;p2"/>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1" name="Google Shape;61;p2"/>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2" name="Google Shape;62;p2"/>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3" name="Google Shape;63;p2"/>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grpSp>
      <p:sp>
        <p:nvSpPr>
          <p:cNvPr id="64" name="Google Shape;64;p2"/>
          <p:cNvSpPr txBox="1">
            <a:spLocks noGrp="1"/>
          </p:cNvSpPr>
          <p:nvPr>
            <p:ph type="ctrTitle"/>
          </p:nvPr>
        </p:nvSpPr>
        <p:spPr>
          <a:xfrm>
            <a:off x="2589100" y="899950"/>
            <a:ext cx="4773000" cy="2414100"/>
          </a:xfrm>
          <a:prstGeom prst="rect">
            <a:avLst/>
          </a:prstGeom>
          <a:effectLst>
            <a:outerShdw dist="47625" dir="1560000" algn="bl" rotWithShape="0">
              <a:srgbClr val="000000">
                <a:alpha val="33000"/>
              </a:srgbClr>
            </a:outerShdw>
          </a:effectLst>
        </p:spPr>
        <p:txBody>
          <a:bodyPr spcFirstLastPara="1" wrap="square" lIns="91425" tIns="91425" rIns="91425" bIns="91425" anchor="b" anchorCtr="0">
            <a:noAutofit/>
          </a:bodyPr>
          <a:lstStyle>
            <a:lvl1pPr lvl="0">
              <a:spcBef>
                <a:spcPts val="0"/>
              </a:spcBef>
              <a:spcAft>
                <a:spcPts val="0"/>
              </a:spcAft>
              <a:buClr>
                <a:schemeClr val="dk1"/>
              </a:buClr>
              <a:buSzPts val="5200"/>
              <a:buNone/>
              <a:defRPr sz="7700">
                <a:latin typeface="Leckerli One"/>
                <a:ea typeface="Leckerli One"/>
                <a:cs typeface="Leckerli One"/>
                <a:sym typeface="Leckerli One"/>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65" name="Google Shape;65;p2"/>
          <p:cNvSpPr txBox="1">
            <a:spLocks noGrp="1"/>
          </p:cNvSpPr>
          <p:nvPr>
            <p:ph type="subTitle" idx="1"/>
          </p:nvPr>
        </p:nvSpPr>
        <p:spPr>
          <a:xfrm>
            <a:off x="2493575" y="4276763"/>
            <a:ext cx="4093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800"/>
              <a:buNone/>
              <a:defRPr sz="14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66" name="Google Shape;66;p2"/>
          <p:cNvSpPr txBox="1">
            <a:spLocks noGrp="1"/>
          </p:cNvSpPr>
          <p:nvPr>
            <p:ph type="ctrTitle" idx="2"/>
          </p:nvPr>
        </p:nvSpPr>
        <p:spPr>
          <a:xfrm>
            <a:off x="4533825" y="2356275"/>
            <a:ext cx="1847700" cy="592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5200"/>
              <a:buNone/>
              <a:defRPr sz="3600">
                <a:solidFill>
                  <a:schemeClr val="dk2"/>
                </a:solidFill>
                <a:latin typeface="Leckerli One"/>
                <a:ea typeface="Leckerli One"/>
                <a:cs typeface="Leckerli One"/>
                <a:sym typeface="Leckerli One"/>
              </a:defRPr>
            </a:lvl1pPr>
            <a:lvl2pPr lvl="1" algn="ctr" rtl="0">
              <a:spcBef>
                <a:spcPts val="0"/>
              </a:spcBef>
              <a:spcAft>
                <a:spcPts val="0"/>
              </a:spcAft>
              <a:buClr>
                <a:schemeClr val="dk1"/>
              </a:buClr>
              <a:buSzPts val="5200"/>
              <a:buNone/>
              <a:defRPr sz="5200">
                <a:solidFill>
                  <a:schemeClr val="dk1"/>
                </a:solidFill>
              </a:defRPr>
            </a:lvl2pPr>
            <a:lvl3pPr lvl="2" algn="ctr" rtl="0">
              <a:spcBef>
                <a:spcPts val="0"/>
              </a:spcBef>
              <a:spcAft>
                <a:spcPts val="0"/>
              </a:spcAft>
              <a:buClr>
                <a:schemeClr val="dk1"/>
              </a:buClr>
              <a:buSzPts val="5200"/>
              <a:buNone/>
              <a:defRPr sz="5200">
                <a:solidFill>
                  <a:schemeClr val="dk1"/>
                </a:solidFill>
              </a:defRPr>
            </a:lvl3pPr>
            <a:lvl4pPr lvl="3" algn="ctr" rtl="0">
              <a:spcBef>
                <a:spcPts val="0"/>
              </a:spcBef>
              <a:spcAft>
                <a:spcPts val="0"/>
              </a:spcAft>
              <a:buClr>
                <a:schemeClr val="dk1"/>
              </a:buClr>
              <a:buSzPts val="5200"/>
              <a:buNone/>
              <a:defRPr sz="5200">
                <a:solidFill>
                  <a:schemeClr val="dk1"/>
                </a:solidFill>
              </a:defRPr>
            </a:lvl4pPr>
            <a:lvl5pPr lvl="4" algn="ctr" rtl="0">
              <a:spcBef>
                <a:spcPts val="0"/>
              </a:spcBef>
              <a:spcAft>
                <a:spcPts val="0"/>
              </a:spcAft>
              <a:buClr>
                <a:schemeClr val="dk1"/>
              </a:buClr>
              <a:buSzPts val="5200"/>
              <a:buNone/>
              <a:defRPr sz="5200">
                <a:solidFill>
                  <a:schemeClr val="dk1"/>
                </a:solidFill>
              </a:defRPr>
            </a:lvl5pPr>
            <a:lvl6pPr lvl="5" algn="ctr" rtl="0">
              <a:spcBef>
                <a:spcPts val="0"/>
              </a:spcBef>
              <a:spcAft>
                <a:spcPts val="0"/>
              </a:spcAft>
              <a:buClr>
                <a:schemeClr val="dk1"/>
              </a:buClr>
              <a:buSzPts val="5200"/>
              <a:buNone/>
              <a:defRPr sz="5200">
                <a:solidFill>
                  <a:schemeClr val="dk1"/>
                </a:solidFill>
              </a:defRPr>
            </a:lvl6pPr>
            <a:lvl7pPr lvl="6" algn="ctr" rtl="0">
              <a:spcBef>
                <a:spcPts val="0"/>
              </a:spcBef>
              <a:spcAft>
                <a:spcPts val="0"/>
              </a:spcAft>
              <a:buClr>
                <a:schemeClr val="dk1"/>
              </a:buClr>
              <a:buSzPts val="5200"/>
              <a:buNone/>
              <a:defRPr sz="5200">
                <a:solidFill>
                  <a:schemeClr val="dk1"/>
                </a:solidFill>
              </a:defRPr>
            </a:lvl7pPr>
            <a:lvl8pPr lvl="7" algn="ctr" rtl="0">
              <a:spcBef>
                <a:spcPts val="0"/>
              </a:spcBef>
              <a:spcAft>
                <a:spcPts val="0"/>
              </a:spcAft>
              <a:buClr>
                <a:schemeClr val="dk1"/>
              </a:buClr>
              <a:buSzPts val="5200"/>
              <a:buNone/>
              <a:defRPr sz="5200">
                <a:solidFill>
                  <a:schemeClr val="dk1"/>
                </a:solidFill>
              </a:defRPr>
            </a:lvl8pPr>
            <a:lvl9pPr lvl="8" algn="ctr" rtl="0">
              <a:spcBef>
                <a:spcPts val="0"/>
              </a:spcBef>
              <a:spcAft>
                <a:spcPts val="0"/>
              </a:spcAft>
              <a:buClr>
                <a:schemeClr val="dk1"/>
              </a:buClr>
              <a:buSzPts val="5200"/>
              <a:buNone/>
              <a:defRPr sz="5200">
                <a:solidFill>
                  <a:schemeClr val="dk1"/>
                </a:solidFill>
              </a:defRPr>
            </a:lvl9pPr>
          </a:lstStyle>
          <a:p>
            <a:endParaRPr/>
          </a:p>
        </p:txBody>
      </p:sp>
      <p:sp>
        <p:nvSpPr>
          <p:cNvPr id="67" name="Google Shape;67;p2"/>
          <p:cNvSpPr txBox="1">
            <a:spLocks noGrp="1"/>
          </p:cNvSpPr>
          <p:nvPr>
            <p:ph type="ctrTitle" idx="3"/>
          </p:nvPr>
        </p:nvSpPr>
        <p:spPr>
          <a:xfrm>
            <a:off x="1566600" y="3446923"/>
            <a:ext cx="6010800" cy="81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5200"/>
              <a:buNone/>
              <a:defRPr sz="5500">
                <a:solidFill>
                  <a:schemeClr val="dk1"/>
                </a:solidFill>
                <a:latin typeface="Yanone Kaffeesatz"/>
                <a:ea typeface="Yanone Kaffeesatz"/>
                <a:cs typeface="Yanone Kaffeesatz"/>
                <a:sym typeface="Yanone Kaffeesatz"/>
              </a:defRPr>
            </a:lvl1pPr>
            <a:lvl2pPr lvl="1" algn="ctr" rtl="0">
              <a:spcBef>
                <a:spcPts val="0"/>
              </a:spcBef>
              <a:spcAft>
                <a:spcPts val="0"/>
              </a:spcAft>
              <a:buClr>
                <a:schemeClr val="dk1"/>
              </a:buClr>
              <a:buSzPts val="5200"/>
              <a:buNone/>
              <a:defRPr sz="5200">
                <a:solidFill>
                  <a:schemeClr val="dk1"/>
                </a:solidFill>
              </a:defRPr>
            </a:lvl2pPr>
            <a:lvl3pPr lvl="2" algn="ctr" rtl="0">
              <a:spcBef>
                <a:spcPts val="0"/>
              </a:spcBef>
              <a:spcAft>
                <a:spcPts val="0"/>
              </a:spcAft>
              <a:buClr>
                <a:schemeClr val="dk1"/>
              </a:buClr>
              <a:buSzPts val="5200"/>
              <a:buNone/>
              <a:defRPr sz="5200">
                <a:solidFill>
                  <a:schemeClr val="dk1"/>
                </a:solidFill>
              </a:defRPr>
            </a:lvl3pPr>
            <a:lvl4pPr lvl="3" algn="ctr" rtl="0">
              <a:spcBef>
                <a:spcPts val="0"/>
              </a:spcBef>
              <a:spcAft>
                <a:spcPts val="0"/>
              </a:spcAft>
              <a:buClr>
                <a:schemeClr val="dk1"/>
              </a:buClr>
              <a:buSzPts val="5200"/>
              <a:buNone/>
              <a:defRPr sz="5200">
                <a:solidFill>
                  <a:schemeClr val="dk1"/>
                </a:solidFill>
              </a:defRPr>
            </a:lvl4pPr>
            <a:lvl5pPr lvl="4" algn="ctr" rtl="0">
              <a:spcBef>
                <a:spcPts val="0"/>
              </a:spcBef>
              <a:spcAft>
                <a:spcPts val="0"/>
              </a:spcAft>
              <a:buClr>
                <a:schemeClr val="dk1"/>
              </a:buClr>
              <a:buSzPts val="5200"/>
              <a:buNone/>
              <a:defRPr sz="5200">
                <a:solidFill>
                  <a:schemeClr val="dk1"/>
                </a:solidFill>
              </a:defRPr>
            </a:lvl5pPr>
            <a:lvl6pPr lvl="5" algn="ctr" rtl="0">
              <a:spcBef>
                <a:spcPts val="0"/>
              </a:spcBef>
              <a:spcAft>
                <a:spcPts val="0"/>
              </a:spcAft>
              <a:buClr>
                <a:schemeClr val="dk1"/>
              </a:buClr>
              <a:buSzPts val="5200"/>
              <a:buNone/>
              <a:defRPr sz="5200">
                <a:solidFill>
                  <a:schemeClr val="dk1"/>
                </a:solidFill>
              </a:defRPr>
            </a:lvl6pPr>
            <a:lvl7pPr lvl="6" algn="ctr" rtl="0">
              <a:spcBef>
                <a:spcPts val="0"/>
              </a:spcBef>
              <a:spcAft>
                <a:spcPts val="0"/>
              </a:spcAft>
              <a:buClr>
                <a:schemeClr val="dk1"/>
              </a:buClr>
              <a:buSzPts val="5200"/>
              <a:buNone/>
              <a:defRPr sz="5200">
                <a:solidFill>
                  <a:schemeClr val="dk1"/>
                </a:solidFill>
              </a:defRPr>
            </a:lvl7pPr>
            <a:lvl8pPr lvl="7" algn="ctr" rtl="0">
              <a:spcBef>
                <a:spcPts val="0"/>
              </a:spcBef>
              <a:spcAft>
                <a:spcPts val="0"/>
              </a:spcAft>
              <a:buClr>
                <a:schemeClr val="dk1"/>
              </a:buClr>
              <a:buSzPts val="5200"/>
              <a:buNone/>
              <a:defRPr sz="5200">
                <a:solidFill>
                  <a:schemeClr val="dk1"/>
                </a:solidFill>
              </a:defRPr>
            </a:lvl8pPr>
            <a:lvl9pPr lvl="8" algn="ctr" rtl="0">
              <a:spcBef>
                <a:spcPts val="0"/>
              </a:spcBef>
              <a:spcAft>
                <a:spcPts val="0"/>
              </a:spcAft>
              <a:buClr>
                <a:schemeClr val="dk1"/>
              </a:buClr>
              <a:buSzPts val="5200"/>
              <a:buNone/>
              <a:defRPr sz="5200">
                <a:solidFill>
                  <a:schemeClr val="dk1"/>
                </a:solidFill>
              </a:defRPr>
            </a:lvl9pPr>
          </a:lstStyle>
          <a:p>
            <a:endParaRPr/>
          </a:p>
        </p:txBody>
      </p:sp>
      <p:cxnSp>
        <p:nvCxnSpPr>
          <p:cNvPr id="68" name="Google Shape;68;p2"/>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665"/>
        <p:cNvGrpSpPr/>
        <p:nvPr/>
      </p:nvGrpSpPr>
      <p:grpSpPr>
        <a:xfrm>
          <a:off x="0" y="0"/>
          <a:ext cx="0" cy="0"/>
          <a:chOff x="0" y="0"/>
          <a:chExt cx="0" cy="0"/>
        </a:xfrm>
      </p:grpSpPr>
      <p:cxnSp>
        <p:nvCxnSpPr>
          <p:cNvPr id="666" name="Google Shape;666;p15"/>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67" name="Google Shape;667;p15"/>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68" name="Google Shape;668;p15"/>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69" name="Google Shape;669;p15"/>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70" name="Google Shape;670;p15"/>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71" name="Google Shape;671;p15"/>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72" name="Google Shape;672;p15"/>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73" name="Google Shape;673;p15"/>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74" name="Google Shape;674;p15"/>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75" name="Google Shape;675;p15"/>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76" name="Google Shape;676;p15"/>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77" name="Google Shape;677;p15"/>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78" name="Google Shape;678;p15"/>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79" name="Google Shape;679;p15"/>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80" name="Google Shape;680;p15"/>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81" name="Google Shape;681;p15"/>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82" name="Google Shape;682;p15"/>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83" name="Google Shape;683;p15"/>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84" name="Google Shape;684;p15"/>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85" name="Google Shape;685;p15"/>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86" name="Google Shape;686;p15"/>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87" name="Google Shape;687;p15"/>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88" name="Google Shape;688;p15"/>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89" name="Google Shape;689;p15"/>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90" name="Google Shape;690;p15"/>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91" name="Google Shape;691;p15"/>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92" name="Google Shape;692;p15"/>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93" name="Google Shape;693;p15"/>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94" name="Google Shape;694;p15"/>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95" name="Google Shape;695;p15"/>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96" name="Google Shape;696;p15"/>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97" name="Google Shape;697;p15"/>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98" name="Google Shape;698;p15"/>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99" name="Google Shape;699;p15"/>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00" name="Google Shape;700;p15"/>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01" name="Google Shape;701;p15"/>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02" name="Google Shape;702;p15"/>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03" name="Google Shape;703;p15"/>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04" name="Google Shape;704;p15"/>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05" name="Google Shape;705;p15"/>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06" name="Google Shape;706;p15"/>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07" name="Google Shape;707;p15"/>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08" name="Google Shape;708;p15"/>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09" name="Google Shape;709;p15"/>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10" name="Google Shape;710;p15"/>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11" name="Google Shape;711;p15"/>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12" name="Google Shape;712;p15"/>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13" name="Google Shape;713;p15"/>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14" name="Google Shape;714;p15"/>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15" name="Google Shape;715;p15"/>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16" name="Google Shape;716;p15"/>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sp>
        <p:nvSpPr>
          <p:cNvPr id="717" name="Google Shape;717;p15"/>
          <p:cNvSpPr txBox="1">
            <a:spLocks noGrp="1"/>
          </p:cNvSpPr>
          <p:nvPr>
            <p:ph type="title"/>
          </p:nvPr>
        </p:nvSpPr>
        <p:spPr>
          <a:xfrm>
            <a:off x="742050" y="1387850"/>
            <a:ext cx="4622700" cy="1807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6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718" name="Google Shape;718;p15"/>
          <p:cNvSpPr txBox="1">
            <a:spLocks noGrp="1"/>
          </p:cNvSpPr>
          <p:nvPr>
            <p:ph type="subTitle" idx="1"/>
          </p:nvPr>
        </p:nvSpPr>
        <p:spPr>
          <a:xfrm>
            <a:off x="742050" y="3195050"/>
            <a:ext cx="4622700" cy="48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719" name="Google Shape;719;p15"/>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1">
  <p:cSld name="Main point 1">
    <p:spTree>
      <p:nvGrpSpPr>
        <p:cNvPr id="1" name="Shape 720"/>
        <p:cNvGrpSpPr/>
        <p:nvPr/>
      </p:nvGrpSpPr>
      <p:grpSpPr>
        <a:xfrm>
          <a:off x="0" y="0"/>
          <a:ext cx="0" cy="0"/>
          <a:chOff x="0" y="0"/>
          <a:chExt cx="0" cy="0"/>
        </a:xfrm>
      </p:grpSpPr>
      <p:cxnSp>
        <p:nvCxnSpPr>
          <p:cNvPr id="721" name="Google Shape;721;p16"/>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22" name="Google Shape;722;p16"/>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23" name="Google Shape;723;p16"/>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24" name="Google Shape;724;p16"/>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25" name="Google Shape;725;p16"/>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26" name="Google Shape;726;p16"/>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27" name="Google Shape;727;p16"/>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28" name="Google Shape;728;p16"/>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29" name="Google Shape;729;p16"/>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30" name="Google Shape;730;p16"/>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31" name="Google Shape;731;p16"/>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32" name="Google Shape;732;p16"/>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33" name="Google Shape;733;p16"/>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34" name="Google Shape;734;p16"/>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35" name="Google Shape;735;p16"/>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36" name="Google Shape;736;p16"/>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37" name="Google Shape;737;p16"/>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38" name="Google Shape;738;p16"/>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39" name="Google Shape;739;p16"/>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40" name="Google Shape;740;p16"/>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41" name="Google Shape;741;p16"/>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42" name="Google Shape;742;p16"/>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43" name="Google Shape;743;p16"/>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44" name="Google Shape;744;p16"/>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45" name="Google Shape;745;p16"/>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46" name="Google Shape;746;p16"/>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47" name="Google Shape;747;p16"/>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48" name="Google Shape;748;p16"/>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49" name="Google Shape;749;p16"/>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50" name="Google Shape;750;p16"/>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51" name="Google Shape;751;p16"/>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52" name="Google Shape;752;p16"/>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53" name="Google Shape;753;p16"/>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54" name="Google Shape;754;p16"/>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55" name="Google Shape;755;p16"/>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56" name="Google Shape;756;p16"/>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57" name="Google Shape;757;p16"/>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58" name="Google Shape;758;p16"/>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59" name="Google Shape;759;p16"/>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60" name="Google Shape;760;p16"/>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61" name="Google Shape;761;p16"/>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62" name="Google Shape;762;p16"/>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63" name="Google Shape;763;p16"/>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64" name="Google Shape;764;p16"/>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65" name="Google Shape;765;p16"/>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66" name="Google Shape;766;p16"/>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67" name="Google Shape;767;p16"/>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68" name="Google Shape;768;p16"/>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sp>
        <p:nvSpPr>
          <p:cNvPr id="769" name="Google Shape;769;p16"/>
          <p:cNvSpPr txBox="1">
            <a:spLocks noGrp="1"/>
          </p:cNvSpPr>
          <p:nvPr>
            <p:ph type="title"/>
          </p:nvPr>
        </p:nvSpPr>
        <p:spPr>
          <a:xfrm>
            <a:off x="742050" y="1313925"/>
            <a:ext cx="4668300" cy="2546400"/>
          </a:xfrm>
          <a:prstGeom prst="rect">
            <a:avLst/>
          </a:prstGeom>
          <a:effectLst>
            <a:outerShdw dist="38100" dir="1020000" algn="bl" rotWithShape="0">
              <a:srgbClr val="000000">
                <a:alpha val="40000"/>
              </a:srgbClr>
            </a:outerShdw>
          </a:effectLst>
        </p:spPr>
        <p:txBody>
          <a:bodyPr spcFirstLastPara="1" wrap="square" lIns="91425" tIns="91425" rIns="91425" bIns="91425" anchor="ctr" anchorCtr="0">
            <a:noAutofit/>
          </a:bodyPr>
          <a:lstStyle>
            <a:lvl1pPr lvl="0" rtl="0">
              <a:spcBef>
                <a:spcPts val="0"/>
              </a:spcBef>
              <a:spcAft>
                <a:spcPts val="0"/>
              </a:spcAft>
              <a:buClr>
                <a:schemeClr val="dk1"/>
              </a:buClr>
              <a:buSzPts val="7200"/>
              <a:buNone/>
              <a:defRPr sz="8300">
                <a:solidFill>
                  <a:schemeClr val="dk1"/>
                </a:solidFill>
              </a:defRPr>
            </a:lvl1pPr>
            <a:lvl2pPr lvl="1" rtl="0">
              <a:spcBef>
                <a:spcPts val="0"/>
              </a:spcBef>
              <a:spcAft>
                <a:spcPts val="0"/>
              </a:spcAft>
              <a:buSzPts val="7200"/>
              <a:buFont typeface="Rochester"/>
              <a:buNone/>
              <a:defRPr sz="7200">
                <a:latin typeface="Rochester"/>
                <a:ea typeface="Rochester"/>
                <a:cs typeface="Rochester"/>
                <a:sym typeface="Rochester"/>
              </a:defRPr>
            </a:lvl2pPr>
            <a:lvl3pPr lvl="2" rtl="0">
              <a:spcBef>
                <a:spcPts val="0"/>
              </a:spcBef>
              <a:spcAft>
                <a:spcPts val="0"/>
              </a:spcAft>
              <a:buSzPts val="7200"/>
              <a:buFont typeface="Rochester"/>
              <a:buNone/>
              <a:defRPr sz="7200">
                <a:latin typeface="Rochester"/>
                <a:ea typeface="Rochester"/>
                <a:cs typeface="Rochester"/>
                <a:sym typeface="Rochester"/>
              </a:defRPr>
            </a:lvl3pPr>
            <a:lvl4pPr lvl="3" rtl="0">
              <a:spcBef>
                <a:spcPts val="0"/>
              </a:spcBef>
              <a:spcAft>
                <a:spcPts val="0"/>
              </a:spcAft>
              <a:buSzPts val="7200"/>
              <a:buFont typeface="Rochester"/>
              <a:buNone/>
              <a:defRPr sz="7200">
                <a:latin typeface="Rochester"/>
                <a:ea typeface="Rochester"/>
                <a:cs typeface="Rochester"/>
                <a:sym typeface="Rochester"/>
              </a:defRPr>
            </a:lvl4pPr>
            <a:lvl5pPr lvl="4" rtl="0">
              <a:spcBef>
                <a:spcPts val="0"/>
              </a:spcBef>
              <a:spcAft>
                <a:spcPts val="0"/>
              </a:spcAft>
              <a:buSzPts val="7200"/>
              <a:buFont typeface="Rochester"/>
              <a:buNone/>
              <a:defRPr sz="7200">
                <a:latin typeface="Rochester"/>
                <a:ea typeface="Rochester"/>
                <a:cs typeface="Rochester"/>
                <a:sym typeface="Rochester"/>
              </a:defRPr>
            </a:lvl5pPr>
            <a:lvl6pPr lvl="5" rtl="0">
              <a:spcBef>
                <a:spcPts val="0"/>
              </a:spcBef>
              <a:spcAft>
                <a:spcPts val="0"/>
              </a:spcAft>
              <a:buSzPts val="7200"/>
              <a:buFont typeface="Rochester"/>
              <a:buNone/>
              <a:defRPr sz="7200">
                <a:latin typeface="Rochester"/>
                <a:ea typeface="Rochester"/>
                <a:cs typeface="Rochester"/>
                <a:sym typeface="Rochester"/>
              </a:defRPr>
            </a:lvl6pPr>
            <a:lvl7pPr lvl="6" rtl="0">
              <a:spcBef>
                <a:spcPts val="0"/>
              </a:spcBef>
              <a:spcAft>
                <a:spcPts val="0"/>
              </a:spcAft>
              <a:buSzPts val="7200"/>
              <a:buFont typeface="Rochester"/>
              <a:buNone/>
              <a:defRPr sz="7200">
                <a:latin typeface="Rochester"/>
                <a:ea typeface="Rochester"/>
                <a:cs typeface="Rochester"/>
                <a:sym typeface="Rochester"/>
              </a:defRPr>
            </a:lvl7pPr>
            <a:lvl8pPr lvl="7" rtl="0">
              <a:spcBef>
                <a:spcPts val="0"/>
              </a:spcBef>
              <a:spcAft>
                <a:spcPts val="0"/>
              </a:spcAft>
              <a:buSzPts val="7200"/>
              <a:buFont typeface="Rochester"/>
              <a:buNone/>
              <a:defRPr sz="7200">
                <a:latin typeface="Rochester"/>
                <a:ea typeface="Rochester"/>
                <a:cs typeface="Rochester"/>
                <a:sym typeface="Rochester"/>
              </a:defRPr>
            </a:lvl8pPr>
            <a:lvl9pPr lvl="8" rtl="0">
              <a:spcBef>
                <a:spcPts val="0"/>
              </a:spcBef>
              <a:spcAft>
                <a:spcPts val="0"/>
              </a:spcAft>
              <a:buSzPts val="7200"/>
              <a:buFont typeface="Rochester"/>
              <a:buNone/>
              <a:defRPr sz="7200">
                <a:latin typeface="Rochester"/>
                <a:ea typeface="Rochester"/>
                <a:cs typeface="Rochester"/>
                <a:sym typeface="Rocheste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937"/>
        <p:cNvGrpSpPr/>
        <p:nvPr/>
      </p:nvGrpSpPr>
      <p:grpSpPr>
        <a:xfrm>
          <a:off x="0" y="0"/>
          <a:ext cx="0" cy="0"/>
          <a:chOff x="0" y="0"/>
          <a:chExt cx="0" cy="0"/>
        </a:xfrm>
      </p:grpSpPr>
      <p:sp>
        <p:nvSpPr>
          <p:cNvPr id="938" name="Google Shape;938;p19"/>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939" name="Google Shape;939;p19"/>
          <p:cNvGrpSpPr/>
          <p:nvPr/>
        </p:nvGrpSpPr>
        <p:grpSpPr>
          <a:xfrm>
            <a:off x="0" y="-5625"/>
            <a:ext cx="9144010" cy="5153100"/>
            <a:chOff x="0" y="-5625"/>
            <a:chExt cx="9144010" cy="5153100"/>
          </a:xfrm>
        </p:grpSpPr>
        <p:cxnSp>
          <p:nvCxnSpPr>
            <p:cNvPr id="940" name="Google Shape;940;p19"/>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41" name="Google Shape;941;p19"/>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42" name="Google Shape;942;p19"/>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43" name="Google Shape;943;p19"/>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44" name="Google Shape;944;p19"/>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45" name="Google Shape;945;p19"/>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46" name="Google Shape;946;p19"/>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47" name="Google Shape;947;p19"/>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48" name="Google Shape;948;p19"/>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49" name="Google Shape;949;p19"/>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50" name="Google Shape;950;p19"/>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51" name="Google Shape;951;p19"/>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52" name="Google Shape;952;p19"/>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53" name="Google Shape;953;p19"/>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54" name="Google Shape;954;p19"/>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55" name="Google Shape;955;p19"/>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56" name="Google Shape;956;p19"/>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57" name="Google Shape;957;p19"/>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58" name="Google Shape;958;p19"/>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59" name="Google Shape;959;p19"/>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60" name="Google Shape;960;p19"/>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61" name="Google Shape;961;p19"/>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62" name="Google Shape;962;p19"/>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63" name="Google Shape;963;p19"/>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64" name="Google Shape;964;p19"/>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65" name="Google Shape;965;p19"/>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66" name="Google Shape;966;p19"/>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67" name="Google Shape;967;p19"/>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68" name="Google Shape;968;p19"/>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69" name="Google Shape;969;p19"/>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70" name="Google Shape;970;p19"/>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71" name="Google Shape;971;p19"/>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72" name="Google Shape;972;p19"/>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73" name="Google Shape;973;p19"/>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74" name="Google Shape;974;p19"/>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75" name="Google Shape;975;p19"/>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76" name="Google Shape;976;p19"/>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77" name="Google Shape;977;p19"/>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78" name="Google Shape;978;p19"/>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79" name="Google Shape;979;p19"/>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80" name="Google Shape;980;p19"/>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81" name="Google Shape;981;p19"/>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82" name="Google Shape;982;p19"/>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83" name="Google Shape;983;p19"/>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84" name="Google Shape;984;p19"/>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85" name="Google Shape;985;p19"/>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86" name="Google Shape;986;p19"/>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87" name="Google Shape;987;p19"/>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88" name="Google Shape;988;p19"/>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89" name="Google Shape;989;p19"/>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90" name="Google Shape;990;p19"/>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grpSp>
      <p:sp>
        <p:nvSpPr>
          <p:cNvPr id="991" name="Google Shape;991;p19"/>
          <p:cNvSpPr txBox="1">
            <a:spLocks noGrp="1"/>
          </p:cNvSpPr>
          <p:nvPr>
            <p:ph type="title"/>
          </p:nvPr>
        </p:nvSpPr>
        <p:spPr>
          <a:xfrm>
            <a:off x="747000" y="347575"/>
            <a:ext cx="7654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cxnSp>
        <p:nvCxnSpPr>
          <p:cNvPr id="992" name="Google Shape;992;p19"/>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993"/>
        <p:cNvGrpSpPr/>
        <p:nvPr/>
      </p:nvGrpSpPr>
      <p:grpSpPr>
        <a:xfrm>
          <a:off x="0" y="0"/>
          <a:ext cx="0" cy="0"/>
          <a:chOff x="0" y="0"/>
          <a:chExt cx="0" cy="0"/>
        </a:xfrm>
      </p:grpSpPr>
      <p:sp>
        <p:nvSpPr>
          <p:cNvPr id="994" name="Google Shape;994;p20"/>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995" name="Google Shape;995;p20"/>
          <p:cNvGrpSpPr/>
          <p:nvPr/>
        </p:nvGrpSpPr>
        <p:grpSpPr>
          <a:xfrm>
            <a:off x="0" y="-5625"/>
            <a:ext cx="9144010" cy="5153100"/>
            <a:chOff x="0" y="-5625"/>
            <a:chExt cx="9144010" cy="5153100"/>
          </a:xfrm>
        </p:grpSpPr>
        <p:cxnSp>
          <p:nvCxnSpPr>
            <p:cNvPr id="996" name="Google Shape;996;p20"/>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97" name="Google Shape;997;p20"/>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98" name="Google Shape;998;p20"/>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99" name="Google Shape;999;p20"/>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00" name="Google Shape;1000;p20"/>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01" name="Google Shape;1001;p20"/>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02" name="Google Shape;1002;p20"/>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03" name="Google Shape;1003;p20"/>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04" name="Google Shape;1004;p20"/>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05" name="Google Shape;1005;p20"/>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06" name="Google Shape;1006;p20"/>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07" name="Google Shape;1007;p20"/>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08" name="Google Shape;1008;p20"/>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09" name="Google Shape;1009;p20"/>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10" name="Google Shape;1010;p20"/>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11" name="Google Shape;1011;p20"/>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12" name="Google Shape;1012;p20"/>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13" name="Google Shape;1013;p20"/>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14" name="Google Shape;1014;p20"/>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15" name="Google Shape;1015;p20"/>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16" name="Google Shape;1016;p20"/>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17" name="Google Shape;1017;p20"/>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18" name="Google Shape;1018;p20"/>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19" name="Google Shape;1019;p20"/>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20" name="Google Shape;1020;p20"/>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21" name="Google Shape;1021;p20"/>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22" name="Google Shape;1022;p20"/>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23" name="Google Shape;1023;p20"/>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24" name="Google Shape;1024;p20"/>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25" name="Google Shape;1025;p20"/>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26" name="Google Shape;1026;p20"/>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27" name="Google Shape;1027;p20"/>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28" name="Google Shape;1028;p20"/>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29" name="Google Shape;1029;p20"/>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30" name="Google Shape;1030;p20"/>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31" name="Google Shape;1031;p20"/>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32" name="Google Shape;1032;p20"/>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33" name="Google Shape;1033;p20"/>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34" name="Google Shape;1034;p20"/>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35" name="Google Shape;1035;p20"/>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36" name="Google Shape;1036;p20"/>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37" name="Google Shape;1037;p20"/>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38" name="Google Shape;1038;p20"/>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39" name="Google Shape;1039;p20"/>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40" name="Google Shape;1040;p20"/>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41" name="Google Shape;1041;p20"/>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42" name="Google Shape;1042;p20"/>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43" name="Google Shape;1043;p20"/>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44" name="Google Shape;1044;p20"/>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45" name="Google Shape;1045;p20"/>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46" name="Google Shape;1046;p20"/>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grpSp>
      <p:sp>
        <p:nvSpPr>
          <p:cNvPr id="1047" name="Google Shape;1047;p20"/>
          <p:cNvSpPr txBox="1">
            <a:spLocks noGrp="1"/>
          </p:cNvSpPr>
          <p:nvPr>
            <p:ph type="title"/>
          </p:nvPr>
        </p:nvSpPr>
        <p:spPr>
          <a:xfrm>
            <a:off x="2582550" y="1819625"/>
            <a:ext cx="3978900" cy="77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48" name="Google Shape;1048;p20"/>
          <p:cNvSpPr txBox="1">
            <a:spLocks noGrp="1"/>
          </p:cNvSpPr>
          <p:nvPr>
            <p:ph type="subTitle" idx="1"/>
          </p:nvPr>
        </p:nvSpPr>
        <p:spPr>
          <a:xfrm>
            <a:off x="2582550" y="2819650"/>
            <a:ext cx="39789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100"/>
              <a:buChar char="●"/>
              <a:defRPr sz="1400"/>
            </a:lvl1pPr>
            <a:lvl2pPr lvl="1" algn="ctr" rtl="0">
              <a:lnSpc>
                <a:spcPct val="100000"/>
              </a:lnSpc>
              <a:spcBef>
                <a:spcPts val="0"/>
              </a:spcBef>
              <a:spcAft>
                <a:spcPts val="0"/>
              </a:spcAft>
              <a:buSzPts val="2100"/>
              <a:buChar char="○"/>
              <a:defRPr sz="2100"/>
            </a:lvl2pPr>
            <a:lvl3pPr lvl="2" algn="ctr" rtl="0">
              <a:lnSpc>
                <a:spcPct val="100000"/>
              </a:lnSpc>
              <a:spcBef>
                <a:spcPts val="0"/>
              </a:spcBef>
              <a:spcAft>
                <a:spcPts val="0"/>
              </a:spcAft>
              <a:buSzPts val="2100"/>
              <a:buChar char="■"/>
              <a:defRPr sz="2100"/>
            </a:lvl3pPr>
            <a:lvl4pPr lvl="3" algn="ctr" rtl="0">
              <a:lnSpc>
                <a:spcPct val="100000"/>
              </a:lnSpc>
              <a:spcBef>
                <a:spcPts val="0"/>
              </a:spcBef>
              <a:spcAft>
                <a:spcPts val="0"/>
              </a:spcAft>
              <a:buSzPts val="2100"/>
              <a:buChar char="●"/>
              <a:defRPr sz="2100"/>
            </a:lvl4pPr>
            <a:lvl5pPr lvl="4" algn="ctr" rtl="0">
              <a:lnSpc>
                <a:spcPct val="100000"/>
              </a:lnSpc>
              <a:spcBef>
                <a:spcPts val="0"/>
              </a:spcBef>
              <a:spcAft>
                <a:spcPts val="0"/>
              </a:spcAft>
              <a:buSzPts val="2100"/>
              <a:buChar char="○"/>
              <a:defRPr sz="2100"/>
            </a:lvl5pPr>
            <a:lvl6pPr lvl="5" algn="ctr" rtl="0">
              <a:lnSpc>
                <a:spcPct val="100000"/>
              </a:lnSpc>
              <a:spcBef>
                <a:spcPts val="0"/>
              </a:spcBef>
              <a:spcAft>
                <a:spcPts val="0"/>
              </a:spcAft>
              <a:buSzPts val="2100"/>
              <a:buChar char="■"/>
              <a:defRPr sz="2100"/>
            </a:lvl6pPr>
            <a:lvl7pPr lvl="6" algn="ctr" rtl="0">
              <a:lnSpc>
                <a:spcPct val="100000"/>
              </a:lnSpc>
              <a:spcBef>
                <a:spcPts val="0"/>
              </a:spcBef>
              <a:spcAft>
                <a:spcPts val="0"/>
              </a:spcAft>
              <a:buSzPts val="2100"/>
              <a:buChar char="●"/>
              <a:defRPr sz="2100"/>
            </a:lvl7pPr>
            <a:lvl8pPr lvl="7" algn="ctr" rtl="0">
              <a:lnSpc>
                <a:spcPct val="100000"/>
              </a:lnSpc>
              <a:spcBef>
                <a:spcPts val="0"/>
              </a:spcBef>
              <a:spcAft>
                <a:spcPts val="0"/>
              </a:spcAft>
              <a:buSzPts val="2100"/>
              <a:buChar char="○"/>
              <a:defRPr sz="2100"/>
            </a:lvl8pPr>
            <a:lvl9pPr lvl="8" algn="ctr" rtl="0">
              <a:lnSpc>
                <a:spcPct val="100000"/>
              </a:lnSpc>
              <a:spcBef>
                <a:spcPts val="0"/>
              </a:spcBef>
              <a:spcAft>
                <a:spcPts val="0"/>
              </a:spcAft>
              <a:buSzPts val="2100"/>
              <a:buChar char="■"/>
              <a:defRPr sz="2100"/>
            </a:lvl9pPr>
          </a:lstStyle>
          <a:p>
            <a:endParaRPr/>
          </a:p>
        </p:txBody>
      </p:sp>
      <p:cxnSp>
        <p:nvCxnSpPr>
          <p:cNvPr id="1049" name="Google Shape;1049;p20"/>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050"/>
        <p:cNvGrpSpPr/>
        <p:nvPr/>
      </p:nvGrpSpPr>
      <p:grpSpPr>
        <a:xfrm>
          <a:off x="0" y="0"/>
          <a:ext cx="0" cy="0"/>
          <a:chOff x="0" y="0"/>
          <a:chExt cx="0" cy="0"/>
        </a:xfrm>
      </p:grpSpPr>
      <p:sp>
        <p:nvSpPr>
          <p:cNvPr id="1051" name="Google Shape;1051;p21"/>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052" name="Google Shape;1052;p21"/>
          <p:cNvGrpSpPr/>
          <p:nvPr/>
        </p:nvGrpSpPr>
        <p:grpSpPr>
          <a:xfrm>
            <a:off x="0" y="-4516687"/>
            <a:ext cx="8944400" cy="13895712"/>
            <a:chOff x="0" y="-4516687"/>
            <a:chExt cx="8944400" cy="13895712"/>
          </a:xfrm>
        </p:grpSpPr>
        <p:cxnSp>
          <p:nvCxnSpPr>
            <p:cNvPr id="1053" name="Google Shape;1053;p21"/>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54" name="Google Shape;1054;p21"/>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55" name="Google Shape;1055;p21"/>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56" name="Google Shape;1056;p21"/>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57" name="Google Shape;1057;p21"/>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58" name="Google Shape;1058;p21"/>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59" name="Google Shape;1059;p21"/>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60" name="Google Shape;1060;p21"/>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61" name="Google Shape;1061;p21"/>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62" name="Google Shape;1062;p21"/>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63" name="Google Shape;1063;p21"/>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64" name="Google Shape;1064;p21"/>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65" name="Google Shape;1065;p21"/>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66" name="Google Shape;1066;p21"/>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67" name="Google Shape;1067;p21"/>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68" name="Google Shape;1068;p21"/>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69" name="Google Shape;1069;p21"/>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70" name="Google Shape;1070;p21"/>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71" name="Google Shape;1071;p21"/>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72" name="Google Shape;1072;p21"/>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73" name="Google Shape;1073;p21"/>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74" name="Google Shape;1074;p21"/>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75" name="Google Shape;1075;p21"/>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76" name="Google Shape;1076;p21"/>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77" name="Google Shape;1077;p21"/>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78" name="Google Shape;1078;p21"/>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79" name="Google Shape;1079;p21"/>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80" name="Google Shape;1080;p21"/>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81" name="Google Shape;1081;p21"/>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82" name="Google Shape;1082;p21"/>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83" name="Google Shape;1083;p21"/>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84" name="Google Shape;1084;p21"/>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85" name="Google Shape;1085;p21"/>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86" name="Google Shape;1086;p21"/>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87" name="Google Shape;1087;p21"/>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88" name="Google Shape;1088;p21"/>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89" name="Google Shape;1089;p21"/>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90" name="Google Shape;1090;p21"/>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91" name="Google Shape;1091;p21"/>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92" name="Google Shape;1092;p21"/>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93" name="Google Shape;1093;p21"/>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94" name="Google Shape;1094;p21"/>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95" name="Google Shape;1095;p21"/>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96" name="Google Shape;1096;p21"/>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97" name="Google Shape;1097;p21"/>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98" name="Google Shape;1098;p21"/>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99" name="Google Shape;1099;p21"/>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00" name="Google Shape;1100;p21"/>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01" name="Google Shape;1101;p21"/>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02" name="Google Shape;1102;p21"/>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03" name="Google Shape;1103;p21"/>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grpSp>
      <p:sp>
        <p:nvSpPr>
          <p:cNvPr id="1104" name="Google Shape;1104;p21"/>
          <p:cNvSpPr txBox="1">
            <a:spLocks noGrp="1"/>
          </p:cNvSpPr>
          <p:nvPr>
            <p:ph type="title"/>
          </p:nvPr>
        </p:nvSpPr>
        <p:spPr>
          <a:xfrm>
            <a:off x="4734750" y="555150"/>
            <a:ext cx="3667200" cy="11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None/>
              <a:defRPr sz="3300"/>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1105" name="Google Shape;1105;p21"/>
          <p:cNvSpPr txBox="1">
            <a:spLocks noGrp="1"/>
          </p:cNvSpPr>
          <p:nvPr>
            <p:ph type="subTitle" idx="1"/>
          </p:nvPr>
        </p:nvSpPr>
        <p:spPr>
          <a:xfrm>
            <a:off x="4734750" y="1834196"/>
            <a:ext cx="3667200" cy="2754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cxnSp>
        <p:nvCxnSpPr>
          <p:cNvPr id="1106" name="Google Shape;1106;p21"/>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
        <p:nvSpPr>
          <p:cNvPr id="1107" name="Google Shape;1107;p21"/>
          <p:cNvSpPr>
            <a:spLocks noGrp="1"/>
          </p:cNvSpPr>
          <p:nvPr>
            <p:ph type="pic" idx="2"/>
          </p:nvPr>
        </p:nvSpPr>
        <p:spPr>
          <a:xfrm>
            <a:off x="833900" y="614700"/>
            <a:ext cx="3292500" cy="39141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rgbClr val="FFF5D9"/>
        </a:solidFill>
        <a:effectLst/>
      </p:bgPr>
    </p:bg>
    <p:spTree>
      <p:nvGrpSpPr>
        <p:cNvPr id="1" name="Shape 2482"/>
        <p:cNvGrpSpPr/>
        <p:nvPr/>
      </p:nvGrpSpPr>
      <p:grpSpPr>
        <a:xfrm>
          <a:off x="0" y="0"/>
          <a:ext cx="0" cy="0"/>
          <a:chOff x="0" y="0"/>
          <a:chExt cx="0" cy="0"/>
        </a:xfrm>
      </p:grpSpPr>
      <p:cxnSp>
        <p:nvCxnSpPr>
          <p:cNvPr id="2483" name="Google Shape;2483;p45"/>
          <p:cNvCxnSpPr/>
          <p:nvPr/>
        </p:nvCxnSpPr>
        <p:spPr>
          <a:xfrm>
            <a:off x="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484" name="Google Shape;2484;p45"/>
          <p:cNvCxnSpPr/>
          <p:nvPr/>
        </p:nvCxnSpPr>
        <p:spPr>
          <a:xfrm>
            <a:off x="27951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485" name="Google Shape;2485;p45"/>
          <p:cNvCxnSpPr/>
          <p:nvPr/>
        </p:nvCxnSpPr>
        <p:spPr>
          <a:xfrm>
            <a:off x="55902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486" name="Google Shape;2486;p45"/>
          <p:cNvCxnSpPr/>
          <p:nvPr/>
        </p:nvCxnSpPr>
        <p:spPr>
          <a:xfrm>
            <a:off x="83853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487" name="Google Shape;2487;p45"/>
          <p:cNvCxnSpPr/>
          <p:nvPr/>
        </p:nvCxnSpPr>
        <p:spPr>
          <a:xfrm>
            <a:off x="111805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488" name="Google Shape;2488;p45"/>
          <p:cNvCxnSpPr/>
          <p:nvPr/>
        </p:nvCxnSpPr>
        <p:spPr>
          <a:xfrm>
            <a:off x="139756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489" name="Google Shape;2489;p45"/>
          <p:cNvCxnSpPr/>
          <p:nvPr/>
        </p:nvCxnSpPr>
        <p:spPr>
          <a:xfrm>
            <a:off x="167707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490" name="Google Shape;2490;p45"/>
          <p:cNvCxnSpPr/>
          <p:nvPr/>
        </p:nvCxnSpPr>
        <p:spPr>
          <a:xfrm>
            <a:off x="195658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491" name="Google Shape;2491;p45"/>
          <p:cNvCxnSpPr/>
          <p:nvPr/>
        </p:nvCxnSpPr>
        <p:spPr>
          <a:xfrm>
            <a:off x="223610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492" name="Google Shape;2492;p45"/>
          <p:cNvCxnSpPr/>
          <p:nvPr/>
        </p:nvCxnSpPr>
        <p:spPr>
          <a:xfrm>
            <a:off x="251561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493" name="Google Shape;2493;p45"/>
          <p:cNvCxnSpPr/>
          <p:nvPr/>
        </p:nvCxnSpPr>
        <p:spPr>
          <a:xfrm>
            <a:off x="279512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494" name="Google Shape;2494;p45"/>
          <p:cNvCxnSpPr/>
          <p:nvPr/>
        </p:nvCxnSpPr>
        <p:spPr>
          <a:xfrm>
            <a:off x="306848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495" name="Google Shape;2495;p45"/>
          <p:cNvCxnSpPr/>
          <p:nvPr/>
        </p:nvCxnSpPr>
        <p:spPr>
          <a:xfrm>
            <a:off x="335415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496" name="Google Shape;2496;p45"/>
          <p:cNvCxnSpPr/>
          <p:nvPr/>
        </p:nvCxnSpPr>
        <p:spPr>
          <a:xfrm>
            <a:off x="363366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497" name="Google Shape;2497;p45"/>
          <p:cNvCxnSpPr/>
          <p:nvPr/>
        </p:nvCxnSpPr>
        <p:spPr>
          <a:xfrm>
            <a:off x="391317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498" name="Google Shape;2498;p45"/>
          <p:cNvCxnSpPr/>
          <p:nvPr/>
        </p:nvCxnSpPr>
        <p:spPr>
          <a:xfrm>
            <a:off x="419268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499" name="Google Shape;2499;p45"/>
          <p:cNvCxnSpPr/>
          <p:nvPr/>
        </p:nvCxnSpPr>
        <p:spPr>
          <a:xfrm>
            <a:off x="447220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500" name="Google Shape;2500;p45"/>
          <p:cNvCxnSpPr/>
          <p:nvPr/>
        </p:nvCxnSpPr>
        <p:spPr>
          <a:xfrm>
            <a:off x="475171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501" name="Google Shape;2501;p45"/>
          <p:cNvCxnSpPr/>
          <p:nvPr/>
        </p:nvCxnSpPr>
        <p:spPr>
          <a:xfrm>
            <a:off x="503122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502" name="Google Shape;2502;p45"/>
          <p:cNvCxnSpPr/>
          <p:nvPr/>
        </p:nvCxnSpPr>
        <p:spPr>
          <a:xfrm>
            <a:off x="531073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503" name="Google Shape;2503;p45"/>
          <p:cNvCxnSpPr/>
          <p:nvPr/>
        </p:nvCxnSpPr>
        <p:spPr>
          <a:xfrm>
            <a:off x="559025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504" name="Google Shape;2504;p45"/>
          <p:cNvCxnSpPr/>
          <p:nvPr/>
        </p:nvCxnSpPr>
        <p:spPr>
          <a:xfrm>
            <a:off x="586976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505" name="Google Shape;2505;p45"/>
          <p:cNvCxnSpPr/>
          <p:nvPr/>
        </p:nvCxnSpPr>
        <p:spPr>
          <a:xfrm>
            <a:off x="614927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506" name="Google Shape;2506;p45"/>
          <p:cNvCxnSpPr/>
          <p:nvPr/>
        </p:nvCxnSpPr>
        <p:spPr>
          <a:xfrm>
            <a:off x="642878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507" name="Google Shape;2507;p45"/>
          <p:cNvCxnSpPr/>
          <p:nvPr/>
        </p:nvCxnSpPr>
        <p:spPr>
          <a:xfrm>
            <a:off x="670830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508" name="Google Shape;2508;p45"/>
          <p:cNvCxnSpPr/>
          <p:nvPr/>
        </p:nvCxnSpPr>
        <p:spPr>
          <a:xfrm>
            <a:off x="698781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509" name="Google Shape;2509;p45"/>
          <p:cNvCxnSpPr/>
          <p:nvPr/>
        </p:nvCxnSpPr>
        <p:spPr>
          <a:xfrm>
            <a:off x="726732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510" name="Google Shape;2510;p45"/>
          <p:cNvCxnSpPr/>
          <p:nvPr/>
        </p:nvCxnSpPr>
        <p:spPr>
          <a:xfrm>
            <a:off x="754683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511" name="Google Shape;2511;p45"/>
          <p:cNvCxnSpPr/>
          <p:nvPr/>
        </p:nvCxnSpPr>
        <p:spPr>
          <a:xfrm>
            <a:off x="782635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512" name="Google Shape;2512;p45"/>
          <p:cNvCxnSpPr/>
          <p:nvPr/>
        </p:nvCxnSpPr>
        <p:spPr>
          <a:xfrm>
            <a:off x="810586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513" name="Google Shape;2513;p45"/>
          <p:cNvCxnSpPr/>
          <p:nvPr/>
        </p:nvCxnSpPr>
        <p:spPr>
          <a:xfrm>
            <a:off x="838537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514" name="Google Shape;2514;p45"/>
          <p:cNvCxnSpPr/>
          <p:nvPr/>
        </p:nvCxnSpPr>
        <p:spPr>
          <a:xfrm>
            <a:off x="866488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515" name="Google Shape;2515;p45"/>
          <p:cNvCxnSpPr/>
          <p:nvPr/>
        </p:nvCxnSpPr>
        <p:spPr>
          <a:xfrm>
            <a:off x="894440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2516" name="Google Shape;2516;p45"/>
          <p:cNvCxnSpPr/>
          <p:nvPr/>
        </p:nvCxnSpPr>
        <p:spPr>
          <a:xfrm>
            <a:off x="4572010" y="-4516687"/>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2517" name="Google Shape;2517;p45"/>
          <p:cNvCxnSpPr/>
          <p:nvPr/>
        </p:nvCxnSpPr>
        <p:spPr>
          <a:xfrm>
            <a:off x="4572010" y="-4237175"/>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2518" name="Google Shape;2518;p45"/>
          <p:cNvCxnSpPr/>
          <p:nvPr/>
        </p:nvCxnSpPr>
        <p:spPr>
          <a:xfrm>
            <a:off x="4572010" y="-3957662"/>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2519" name="Google Shape;2519;p45"/>
          <p:cNvCxnSpPr/>
          <p:nvPr/>
        </p:nvCxnSpPr>
        <p:spPr>
          <a:xfrm>
            <a:off x="4572010" y="-3678150"/>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2520" name="Google Shape;2520;p45"/>
          <p:cNvCxnSpPr/>
          <p:nvPr/>
        </p:nvCxnSpPr>
        <p:spPr>
          <a:xfrm>
            <a:off x="4572010" y="-3398637"/>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2521" name="Google Shape;2521;p45"/>
          <p:cNvCxnSpPr/>
          <p:nvPr/>
        </p:nvCxnSpPr>
        <p:spPr>
          <a:xfrm>
            <a:off x="4572010" y="-3119125"/>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2522" name="Google Shape;2522;p45"/>
          <p:cNvCxnSpPr/>
          <p:nvPr/>
        </p:nvCxnSpPr>
        <p:spPr>
          <a:xfrm>
            <a:off x="4572010" y="-2839612"/>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2523" name="Google Shape;2523;p45"/>
          <p:cNvCxnSpPr/>
          <p:nvPr/>
        </p:nvCxnSpPr>
        <p:spPr>
          <a:xfrm>
            <a:off x="4572010" y="-2560100"/>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2524" name="Google Shape;2524;p45"/>
          <p:cNvCxnSpPr/>
          <p:nvPr/>
        </p:nvCxnSpPr>
        <p:spPr>
          <a:xfrm>
            <a:off x="4572010" y="-2280587"/>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2525" name="Google Shape;2525;p45"/>
          <p:cNvCxnSpPr/>
          <p:nvPr/>
        </p:nvCxnSpPr>
        <p:spPr>
          <a:xfrm>
            <a:off x="4572010" y="-2001075"/>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2526" name="Google Shape;2526;p45"/>
          <p:cNvCxnSpPr/>
          <p:nvPr/>
        </p:nvCxnSpPr>
        <p:spPr>
          <a:xfrm>
            <a:off x="4572010" y="-1721562"/>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2527" name="Google Shape;2527;p45"/>
          <p:cNvCxnSpPr/>
          <p:nvPr/>
        </p:nvCxnSpPr>
        <p:spPr>
          <a:xfrm>
            <a:off x="4572010" y="-1442050"/>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2528" name="Google Shape;2528;p45"/>
          <p:cNvCxnSpPr/>
          <p:nvPr/>
        </p:nvCxnSpPr>
        <p:spPr>
          <a:xfrm>
            <a:off x="4572010" y="-1162537"/>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2529" name="Google Shape;2529;p45"/>
          <p:cNvCxnSpPr/>
          <p:nvPr/>
        </p:nvCxnSpPr>
        <p:spPr>
          <a:xfrm>
            <a:off x="4572010" y="-883025"/>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2530" name="Google Shape;2530;p45"/>
          <p:cNvCxnSpPr/>
          <p:nvPr/>
        </p:nvCxnSpPr>
        <p:spPr>
          <a:xfrm>
            <a:off x="4572010" y="-603512"/>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2531" name="Google Shape;2531;p45"/>
          <p:cNvCxnSpPr/>
          <p:nvPr/>
        </p:nvCxnSpPr>
        <p:spPr>
          <a:xfrm>
            <a:off x="4572010" y="-324000"/>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2532" name="Google Shape;2532;p45"/>
          <p:cNvCxnSpPr/>
          <p:nvPr/>
        </p:nvCxnSpPr>
        <p:spPr>
          <a:xfrm>
            <a:off x="4572010" y="-44487"/>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2533" name="Google Shape;2533;p45"/>
          <p:cNvCxnSpPr/>
          <p:nvPr/>
        </p:nvCxnSpPr>
        <p:spPr>
          <a:xfrm>
            <a:off x="4572010" y="235025"/>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2534" name="Google Shape;2534;p45"/>
          <p:cNvCxnSpPr/>
          <p:nvPr/>
        </p:nvCxnSpPr>
        <p:spPr>
          <a:xfrm>
            <a:off x="4572010" y="492200"/>
            <a:ext cx="0" cy="9144000"/>
          </a:xfrm>
          <a:prstGeom prst="straightConnector1">
            <a:avLst/>
          </a:prstGeom>
          <a:noFill/>
          <a:ln w="9525" cap="flat" cmpd="sng">
            <a:solidFill>
              <a:srgbClr val="FFEBAF"/>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dk2"/>
        </a:solidFill>
        <a:effectLst/>
      </p:bgPr>
    </p:bg>
    <p:spTree>
      <p:nvGrpSpPr>
        <p:cNvPr id="1" name="Shape 2535"/>
        <p:cNvGrpSpPr/>
        <p:nvPr/>
      </p:nvGrpSpPr>
      <p:grpSpPr>
        <a:xfrm>
          <a:off x="0" y="0"/>
          <a:ext cx="0" cy="0"/>
          <a:chOff x="0" y="0"/>
          <a:chExt cx="0" cy="0"/>
        </a:xfrm>
      </p:grpSpPr>
      <p:cxnSp>
        <p:nvCxnSpPr>
          <p:cNvPr id="2536" name="Google Shape;2536;p46"/>
          <p:cNvCxnSpPr/>
          <p:nvPr/>
        </p:nvCxnSpPr>
        <p:spPr>
          <a:xfrm>
            <a:off x="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37" name="Google Shape;2537;p46"/>
          <p:cNvCxnSpPr/>
          <p:nvPr/>
        </p:nvCxnSpPr>
        <p:spPr>
          <a:xfrm>
            <a:off x="27951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38" name="Google Shape;2538;p46"/>
          <p:cNvCxnSpPr/>
          <p:nvPr/>
        </p:nvCxnSpPr>
        <p:spPr>
          <a:xfrm>
            <a:off x="55902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39" name="Google Shape;2539;p46"/>
          <p:cNvCxnSpPr/>
          <p:nvPr/>
        </p:nvCxnSpPr>
        <p:spPr>
          <a:xfrm>
            <a:off x="83853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40" name="Google Shape;2540;p46"/>
          <p:cNvCxnSpPr/>
          <p:nvPr/>
        </p:nvCxnSpPr>
        <p:spPr>
          <a:xfrm>
            <a:off x="111805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41" name="Google Shape;2541;p46"/>
          <p:cNvCxnSpPr/>
          <p:nvPr/>
        </p:nvCxnSpPr>
        <p:spPr>
          <a:xfrm>
            <a:off x="139756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42" name="Google Shape;2542;p46"/>
          <p:cNvCxnSpPr/>
          <p:nvPr/>
        </p:nvCxnSpPr>
        <p:spPr>
          <a:xfrm>
            <a:off x="167707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43" name="Google Shape;2543;p46"/>
          <p:cNvCxnSpPr/>
          <p:nvPr/>
        </p:nvCxnSpPr>
        <p:spPr>
          <a:xfrm>
            <a:off x="195658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44" name="Google Shape;2544;p46"/>
          <p:cNvCxnSpPr/>
          <p:nvPr/>
        </p:nvCxnSpPr>
        <p:spPr>
          <a:xfrm>
            <a:off x="223610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45" name="Google Shape;2545;p46"/>
          <p:cNvCxnSpPr/>
          <p:nvPr/>
        </p:nvCxnSpPr>
        <p:spPr>
          <a:xfrm>
            <a:off x="251561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46" name="Google Shape;2546;p46"/>
          <p:cNvCxnSpPr/>
          <p:nvPr/>
        </p:nvCxnSpPr>
        <p:spPr>
          <a:xfrm>
            <a:off x="279512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47" name="Google Shape;2547;p46"/>
          <p:cNvCxnSpPr/>
          <p:nvPr/>
        </p:nvCxnSpPr>
        <p:spPr>
          <a:xfrm>
            <a:off x="306848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48" name="Google Shape;2548;p46"/>
          <p:cNvCxnSpPr/>
          <p:nvPr/>
        </p:nvCxnSpPr>
        <p:spPr>
          <a:xfrm>
            <a:off x="335415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49" name="Google Shape;2549;p46"/>
          <p:cNvCxnSpPr/>
          <p:nvPr/>
        </p:nvCxnSpPr>
        <p:spPr>
          <a:xfrm>
            <a:off x="363366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50" name="Google Shape;2550;p46"/>
          <p:cNvCxnSpPr/>
          <p:nvPr/>
        </p:nvCxnSpPr>
        <p:spPr>
          <a:xfrm>
            <a:off x="391317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51" name="Google Shape;2551;p46"/>
          <p:cNvCxnSpPr/>
          <p:nvPr/>
        </p:nvCxnSpPr>
        <p:spPr>
          <a:xfrm>
            <a:off x="419268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52" name="Google Shape;2552;p46"/>
          <p:cNvCxnSpPr/>
          <p:nvPr/>
        </p:nvCxnSpPr>
        <p:spPr>
          <a:xfrm>
            <a:off x="447220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53" name="Google Shape;2553;p46"/>
          <p:cNvCxnSpPr/>
          <p:nvPr/>
        </p:nvCxnSpPr>
        <p:spPr>
          <a:xfrm>
            <a:off x="475171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54" name="Google Shape;2554;p46"/>
          <p:cNvCxnSpPr/>
          <p:nvPr/>
        </p:nvCxnSpPr>
        <p:spPr>
          <a:xfrm>
            <a:off x="503122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55" name="Google Shape;2555;p46"/>
          <p:cNvCxnSpPr/>
          <p:nvPr/>
        </p:nvCxnSpPr>
        <p:spPr>
          <a:xfrm>
            <a:off x="531073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56" name="Google Shape;2556;p46"/>
          <p:cNvCxnSpPr/>
          <p:nvPr/>
        </p:nvCxnSpPr>
        <p:spPr>
          <a:xfrm>
            <a:off x="559025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57" name="Google Shape;2557;p46"/>
          <p:cNvCxnSpPr/>
          <p:nvPr/>
        </p:nvCxnSpPr>
        <p:spPr>
          <a:xfrm>
            <a:off x="586976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58" name="Google Shape;2558;p46"/>
          <p:cNvCxnSpPr/>
          <p:nvPr/>
        </p:nvCxnSpPr>
        <p:spPr>
          <a:xfrm>
            <a:off x="614927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59" name="Google Shape;2559;p46"/>
          <p:cNvCxnSpPr/>
          <p:nvPr/>
        </p:nvCxnSpPr>
        <p:spPr>
          <a:xfrm>
            <a:off x="642878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60" name="Google Shape;2560;p46"/>
          <p:cNvCxnSpPr/>
          <p:nvPr/>
        </p:nvCxnSpPr>
        <p:spPr>
          <a:xfrm>
            <a:off x="670830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61" name="Google Shape;2561;p46"/>
          <p:cNvCxnSpPr/>
          <p:nvPr/>
        </p:nvCxnSpPr>
        <p:spPr>
          <a:xfrm>
            <a:off x="698781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62" name="Google Shape;2562;p46"/>
          <p:cNvCxnSpPr/>
          <p:nvPr/>
        </p:nvCxnSpPr>
        <p:spPr>
          <a:xfrm>
            <a:off x="726732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63" name="Google Shape;2563;p46"/>
          <p:cNvCxnSpPr/>
          <p:nvPr/>
        </p:nvCxnSpPr>
        <p:spPr>
          <a:xfrm>
            <a:off x="754683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64" name="Google Shape;2564;p46"/>
          <p:cNvCxnSpPr/>
          <p:nvPr/>
        </p:nvCxnSpPr>
        <p:spPr>
          <a:xfrm>
            <a:off x="782635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65" name="Google Shape;2565;p46"/>
          <p:cNvCxnSpPr/>
          <p:nvPr/>
        </p:nvCxnSpPr>
        <p:spPr>
          <a:xfrm>
            <a:off x="810586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66" name="Google Shape;2566;p46"/>
          <p:cNvCxnSpPr/>
          <p:nvPr/>
        </p:nvCxnSpPr>
        <p:spPr>
          <a:xfrm>
            <a:off x="838537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67" name="Google Shape;2567;p46"/>
          <p:cNvCxnSpPr/>
          <p:nvPr/>
        </p:nvCxnSpPr>
        <p:spPr>
          <a:xfrm>
            <a:off x="866488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68" name="Google Shape;2568;p46"/>
          <p:cNvCxnSpPr/>
          <p:nvPr/>
        </p:nvCxnSpPr>
        <p:spPr>
          <a:xfrm>
            <a:off x="894440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69" name="Google Shape;2569;p46"/>
          <p:cNvCxnSpPr/>
          <p:nvPr/>
        </p:nvCxnSpPr>
        <p:spPr>
          <a:xfrm>
            <a:off x="4572010" y="-4516687"/>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570" name="Google Shape;2570;p46"/>
          <p:cNvCxnSpPr/>
          <p:nvPr/>
        </p:nvCxnSpPr>
        <p:spPr>
          <a:xfrm>
            <a:off x="4572010" y="-4237175"/>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571" name="Google Shape;2571;p46"/>
          <p:cNvCxnSpPr/>
          <p:nvPr/>
        </p:nvCxnSpPr>
        <p:spPr>
          <a:xfrm>
            <a:off x="4572010" y="-3957662"/>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572" name="Google Shape;2572;p46"/>
          <p:cNvCxnSpPr/>
          <p:nvPr/>
        </p:nvCxnSpPr>
        <p:spPr>
          <a:xfrm>
            <a:off x="4572010" y="-3678150"/>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573" name="Google Shape;2573;p46"/>
          <p:cNvCxnSpPr/>
          <p:nvPr/>
        </p:nvCxnSpPr>
        <p:spPr>
          <a:xfrm>
            <a:off x="4572010" y="-3398637"/>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574" name="Google Shape;2574;p46"/>
          <p:cNvCxnSpPr/>
          <p:nvPr/>
        </p:nvCxnSpPr>
        <p:spPr>
          <a:xfrm>
            <a:off x="4572010" y="-3119125"/>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575" name="Google Shape;2575;p46"/>
          <p:cNvCxnSpPr/>
          <p:nvPr/>
        </p:nvCxnSpPr>
        <p:spPr>
          <a:xfrm>
            <a:off x="4572010" y="-2839612"/>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576" name="Google Shape;2576;p46"/>
          <p:cNvCxnSpPr/>
          <p:nvPr/>
        </p:nvCxnSpPr>
        <p:spPr>
          <a:xfrm>
            <a:off x="4572010" y="-2560100"/>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577" name="Google Shape;2577;p46"/>
          <p:cNvCxnSpPr/>
          <p:nvPr/>
        </p:nvCxnSpPr>
        <p:spPr>
          <a:xfrm>
            <a:off x="4572010" y="-2280587"/>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578" name="Google Shape;2578;p46"/>
          <p:cNvCxnSpPr/>
          <p:nvPr/>
        </p:nvCxnSpPr>
        <p:spPr>
          <a:xfrm>
            <a:off x="4572010" y="-2001075"/>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579" name="Google Shape;2579;p46"/>
          <p:cNvCxnSpPr/>
          <p:nvPr/>
        </p:nvCxnSpPr>
        <p:spPr>
          <a:xfrm>
            <a:off x="4572010" y="-1721562"/>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580" name="Google Shape;2580;p46"/>
          <p:cNvCxnSpPr/>
          <p:nvPr/>
        </p:nvCxnSpPr>
        <p:spPr>
          <a:xfrm>
            <a:off x="4572010" y="-1442050"/>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581" name="Google Shape;2581;p46"/>
          <p:cNvCxnSpPr/>
          <p:nvPr/>
        </p:nvCxnSpPr>
        <p:spPr>
          <a:xfrm>
            <a:off x="4572010" y="-1162537"/>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582" name="Google Shape;2582;p46"/>
          <p:cNvCxnSpPr/>
          <p:nvPr/>
        </p:nvCxnSpPr>
        <p:spPr>
          <a:xfrm>
            <a:off x="4572010" y="-883025"/>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583" name="Google Shape;2583;p46"/>
          <p:cNvCxnSpPr/>
          <p:nvPr/>
        </p:nvCxnSpPr>
        <p:spPr>
          <a:xfrm>
            <a:off x="4572010" y="-603512"/>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584" name="Google Shape;2584;p46"/>
          <p:cNvCxnSpPr/>
          <p:nvPr/>
        </p:nvCxnSpPr>
        <p:spPr>
          <a:xfrm>
            <a:off x="4572010" y="-324000"/>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585" name="Google Shape;2585;p46"/>
          <p:cNvCxnSpPr/>
          <p:nvPr/>
        </p:nvCxnSpPr>
        <p:spPr>
          <a:xfrm>
            <a:off x="4572010" y="-44487"/>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586" name="Google Shape;2586;p46"/>
          <p:cNvCxnSpPr/>
          <p:nvPr/>
        </p:nvCxnSpPr>
        <p:spPr>
          <a:xfrm>
            <a:off x="4572010" y="235025"/>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587" name="Google Shape;2587;p46"/>
          <p:cNvCxnSpPr/>
          <p:nvPr/>
        </p:nvCxnSpPr>
        <p:spPr>
          <a:xfrm>
            <a:off x="4572010" y="492200"/>
            <a:ext cx="0" cy="9144000"/>
          </a:xfrm>
          <a:prstGeom prst="straightConnector1">
            <a:avLst/>
          </a:prstGeom>
          <a:noFill/>
          <a:ln w="9525" cap="flat" cmpd="sng">
            <a:solidFill>
              <a:srgbClr val="F4CCCC"/>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1">
  <p:cSld name="Background 1 1">
    <p:bg>
      <p:bgPr>
        <a:solidFill>
          <a:schemeClr val="accent5"/>
        </a:solidFill>
        <a:effectLst/>
      </p:bgPr>
    </p:bg>
    <p:spTree>
      <p:nvGrpSpPr>
        <p:cNvPr id="1" name="Shape 2588"/>
        <p:cNvGrpSpPr/>
        <p:nvPr/>
      </p:nvGrpSpPr>
      <p:grpSpPr>
        <a:xfrm>
          <a:off x="0" y="0"/>
          <a:ext cx="0" cy="0"/>
          <a:chOff x="0" y="0"/>
          <a:chExt cx="0" cy="0"/>
        </a:xfrm>
      </p:grpSpPr>
      <p:cxnSp>
        <p:nvCxnSpPr>
          <p:cNvPr id="2589" name="Google Shape;2589;p47"/>
          <p:cNvCxnSpPr/>
          <p:nvPr/>
        </p:nvCxnSpPr>
        <p:spPr>
          <a:xfrm>
            <a:off x="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90" name="Google Shape;2590;p47"/>
          <p:cNvCxnSpPr/>
          <p:nvPr/>
        </p:nvCxnSpPr>
        <p:spPr>
          <a:xfrm>
            <a:off x="27951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91" name="Google Shape;2591;p47"/>
          <p:cNvCxnSpPr/>
          <p:nvPr/>
        </p:nvCxnSpPr>
        <p:spPr>
          <a:xfrm>
            <a:off x="55902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92" name="Google Shape;2592;p47"/>
          <p:cNvCxnSpPr/>
          <p:nvPr/>
        </p:nvCxnSpPr>
        <p:spPr>
          <a:xfrm>
            <a:off x="83853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93" name="Google Shape;2593;p47"/>
          <p:cNvCxnSpPr/>
          <p:nvPr/>
        </p:nvCxnSpPr>
        <p:spPr>
          <a:xfrm>
            <a:off x="111805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94" name="Google Shape;2594;p47"/>
          <p:cNvCxnSpPr/>
          <p:nvPr/>
        </p:nvCxnSpPr>
        <p:spPr>
          <a:xfrm>
            <a:off x="139756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95" name="Google Shape;2595;p47"/>
          <p:cNvCxnSpPr/>
          <p:nvPr/>
        </p:nvCxnSpPr>
        <p:spPr>
          <a:xfrm>
            <a:off x="167707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96" name="Google Shape;2596;p47"/>
          <p:cNvCxnSpPr/>
          <p:nvPr/>
        </p:nvCxnSpPr>
        <p:spPr>
          <a:xfrm>
            <a:off x="195658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97" name="Google Shape;2597;p47"/>
          <p:cNvCxnSpPr/>
          <p:nvPr/>
        </p:nvCxnSpPr>
        <p:spPr>
          <a:xfrm>
            <a:off x="223610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98" name="Google Shape;2598;p47"/>
          <p:cNvCxnSpPr/>
          <p:nvPr/>
        </p:nvCxnSpPr>
        <p:spPr>
          <a:xfrm>
            <a:off x="251561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599" name="Google Shape;2599;p47"/>
          <p:cNvCxnSpPr/>
          <p:nvPr/>
        </p:nvCxnSpPr>
        <p:spPr>
          <a:xfrm>
            <a:off x="279512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00" name="Google Shape;2600;p47"/>
          <p:cNvCxnSpPr/>
          <p:nvPr/>
        </p:nvCxnSpPr>
        <p:spPr>
          <a:xfrm>
            <a:off x="306848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01" name="Google Shape;2601;p47"/>
          <p:cNvCxnSpPr/>
          <p:nvPr/>
        </p:nvCxnSpPr>
        <p:spPr>
          <a:xfrm>
            <a:off x="335415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02" name="Google Shape;2602;p47"/>
          <p:cNvCxnSpPr/>
          <p:nvPr/>
        </p:nvCxnSpPr>
        <p:spPr>
          <a:xfrm>
            <a:off x="363366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03" name="Google Shape;2603;p47"/>
          <p:cNvCxnSpPr/>
          <p:nvPr/>
        </p:nvCxnSpPr>
        <p:spPr>
          <a:xfrm>
            <a:off x="391317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04" name="Google Shape;2604;p47"/>
          <p:cNvCxnSpPr/>
          <p:nvPr/>
        </p:nvCxnSpPr>
        <p:spPr>
          <a:xfrm>
            <a:off x="419268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05" name="Google Shape;2605;p47"/>
          <p:cNvCxnSpPr/>
          <p:nvPr/>
        </p:nvCxnSpPr>
        <p:spPr>
          <a:xfrm>
            <a:off x="447220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06" name="Google Shape;2606;p47"/>
          <p:cNvCxnSpPr/>
          <p:nvPr/>
        </p:nvCxnSpPr>
        <p:spPr>
          <a:xfrm>
            <a:off x="475171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07" name="Google Shape;2607;p47"/>
          <p:cNvCxnSpPr/>
          <p:nvPr/>
        </p:nvCxnSpPr>
        <p:spPr>
          <a:xfrm>
            <a:off x="503122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08" name="Google Shape;2608;p47"/>
          <p:cNvCxnSpPr/>
          <p:nvPr/>
        </p:nvCxnSpPr>
        <p:spPr>
          <a:xfrm>
            <a:off x="531073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09" name="Google Shape;2609;p47"/>
          <p:cNvCxnSpPr/>
          <p:nvPr/>
        </p:nvCxnSpPr>
        <p:spPr>
          <a:xfrm>
            <a:off x="559025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10" name="Google Shape;2610;p47"/>
          <p:cNvCxnSpPr/>
          <p:nvPr/>
        </p:nvCxnSpPr>
        <p:spPr>
          <a:xfrm>
            <a:off x="586976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11" name="Google Shape;2611;p47"/>
          <p:cNvCxnSpPr/>
          <p:nvPr/>
        </p:nvCxnSpPr>
        <p:spPr>
          <a:xfrm>
            <a:off x="614927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12" name="Google Shape;2612;p47"/>
          <p:cNvCxnSpPr/>
          <p:nvPr/>
        </p:nvCxnSpPr>
        <p:spPr>
          <a:xfrm>
            <a:off x="642878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13" name="Google Shape;2613;p47"/>
          <p:cNvCxnSpPr/>
          <p:nvPr/>
        </p:nvCxnSpPr>
        <p:spPr>
          <a:xfrm>
            <a:off x="670830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14" name="Google Shape;2614;p47"/>
          <p:cNvCxnSpPr/>
          <p:nvPr/>
        </p:nvCxnSpPr>
        <p:spPr>
          <a:xfrm>
            <a:off x="698781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15" name="Google Shape;2615;p47"/>
          <p:cNvCxnSpPr/>
          <p:nvPr/>
        </p:nvCxnSpPr>
        <p:spPr>
          <a:xfrm>
            <a:off x="726732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16" name="Google Shape;2616;p47"/>
          <p:cNvCxnSpPr/>
          <p:nvPr/>
        </p:nvCxnSpPr>
        <p:spPr>
          <a:xfrm>
            <a:off x="754683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17" name="Google Shape;2617;p47"/>
          <p:cNvCxnSpPr/>
          <p:nvPr/>
        </p:nvCxnSpPr>
        <p:spPr>
          <a:xfrm>
            <a:off x="782635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18" name="Google Shape;2618;p47"/>
          <p:cNvCxnSpPr/>
          <p:nvPr/>
        </p:nvCxnSpPr>
        <p:spPr>
          <a:xfrm>
            <a:off x="810586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19" name="Google Shape;2619;p47"/>
          <p:cNvCxnSpPr/>
          <p:nvPr/>
        </p:nvCxnSpPr>
        <p:spPr>
          <a:xfrm>
            <a:off x="838537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20" name="Google Shape;2620;p47"/>
          <p:cNvCxnSpPr/>
          <p:nvPr/>
        </p:nvCxnSpPr>
        <p:spPr>
          <a:xfrm>
            <a:off x="866488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21" name="Google Shape;2621;p47"/>
          <p:cNvCxnSpPr/>
          <p:nvPr/>
        </p:nvCxnSpPr>
        <p:spPr>
          <a:xfrm>
            <a:off x="894440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2622" name="Google Shape;2622;p47"/>
          <p:cNvCxnSpPr/>
          <p:nvPr/>
        </p:nvCxnSpPr>
        <p:spPr>
          <a:xfrm>
            <a:off x="4572010" y="-4516687"/>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623" name="Google Shape;2623;p47"/>
          <p:cNvCxnSpPr/>
          <p:nvPr/>
        </p:nvCxnSpPr>
        <p:spPr>
          <a:xfrm>
            <a:off x="4572010" y="-4237175"/>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624" name="Google Shape;2624;p47"/>
          <p:cNvCxnSpPr/>
          <p:nvPr/>
        </p:nvCxnSpPr>
        <p:spPr>
          <a:xfrm>
            <a:off x="4572010" y="-3957662"/>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625" name="Google Shape;2625;p47"/>
          <p:cNvCxnSpPr/>
          <p:nvPr/>
        </p:nvCxnSpPr>
        <p:spPr>
          <a:xfrm>
            <a:off x="4572010" y="-3678150"/>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626" name="Google Shape;2626;p47"/>
          <p:cNvCxnSpPr/>
          <p:nvPr/>
        </p:nvCxnSpPr>
        <p:spPr>
          <a:xfrm>
            <a:off x="4572010" y="-3398637"/>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627" name="Google Shape;2627;p47"/>
          <p:cNvCxnSpPr/>
          <p:nvPr/>
        </p:nvCxnSpPr>
        <p:spPr>
          <a:xfrm>
            <a:off x="4572010" y="-3119125"/>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628" name="Google Shape;2628;p47"/>
          <p:cNvCxnSpPr/>
          <p:nvPr/>
        </p:nvCxnSpPr>
        <p:spPr>
          <a:xfrm>
            <a:off x="4572010" y="-2839612"/>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629" name="Google Shape;2629;p47"/>
          <p:cNvCxnSpPr/>
          <p:nvPr/>
        </p:nvCxnSpPr>
        <p:spPr>
          <a:xfrm>
            <a:off x="4572010" y="-2560100"/>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630" name="Google Shape;2630;p47"/>
          <p:cNvCxnSpPr/>
          <p:nvPr/>
        </p:nvCxnSpPr>
        <p:spPr>
          <a:xfrm>
            <a:off x="4572010" y="-2280587"/>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631" name="Google Shape;2631;p47"/>
          <p:cNvCxnSpPr/>
          <p:nvPr/>
        </p:nvCxnSpPr>
        <p:spPr>
          <a:xfrm>
            <a:off x="4572010" y="-2001075"/>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632" name="Google Shape;2632;p47"/>
          <p:cNvCxnSpPr/>
          <p:nvPr/>
        </p:nvCxnSpPr>
        <p:spPr>
          <a:xfrm>
            <a:off x="4572010" y="-1721562"/>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633" name="Google Shape;2633;p47"/>
          <p:cNvCxnSpPr/>
          <p:nvPr/>
        </p:nvCxnSpPr>
        <p:spPr>
          <a:xfrm>
            <a:off x="4572010" y="-1442050"/>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634" name="Google Shape;2634;p47"/>
          <p:cNvCxnSpPr/>
          <p:nvPr/>
        </p:nvCxnSpPr>
        <p:spPr>
          <a:xfrm>
            <a:off x="4572010" y="-1162537"/>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635" name="Google Shape;2635;p47"/>
          <p:cNvCxnSpPr/>
          <p:nvPr/>
        </p:nvCxnSpPr>
        <p:spPr>
          <a:xfrm>
            <a:off x="4572010" y="-883025"/>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636" name="Google Shape;2636;p47"/>
          <p:cNvCxnSpPr/>
          <p:nvPr/>
        </p:nvCxnSpPr>
        <p:spPr>
          <a:xfrm>
            <a:off x="4572010" y="-603512"/>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637" name="Google Shape;2637;p47"/>
          <p:cNvCxnSpPr/>
          <p:nvPr/>
        </p:nvCxnSpPr>
        <p:spPr>
          <a:xfrm>
            <a:off x="4572010" y="-324000"/>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638" name="Google Shape;2638;p47"/>
          <p:cNvCxnSpPr/>
          <p:nvPr/>
        </p:nvCxnSpPr>
        <p:spPr>
          <a:xfrm>
            <a:off x="4572010" y="-44487"/>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639" name="Google Shape;2639;p47"/>
          <p:cNvCxnSpPr/>
          <p:nvPr/>
        </p:nvCxnSpPr>
        <p:spPr>
          <a:xfrm>
            <a:off x="4572010" y="235025"/>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2640" name="Google Shape;2640;p47"/>
          <p:cNvCxnSpPr/>
          <p:nvPr/>
        </p:nvCxnSpPr>
        <p:spPr>
          <a:xfrm>
            <a:off x="4572010" y="492200"/>
            <a:ext cx="0" cy="9144000"/>
          </a:xfrm>
          <a:prstGeom prst="straightConnector1">
            <a:avLst/>
          </a:prstGeom>
          <a:noFill/>
          <a:ln w="9525" cap="flat" cmpd="sng">
            <a:solidFill>
              <a:srgbClr val="F4CCCC"/>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1 1">
  <p:cSld name="Background 1 1 1">
    <p:bg>
      <p:bgPr>
        <a:solidFill>
          <a:schemeClr val="lt2"/>
        </a:solidFill>
        <a:effectLst/>
      </p:bgPr>
    </p:bg>
    <p:spTree>
      <p:nvGrpSpPr>
        <p:cNvPr id="1" name="Shape 2641"/>
        <p:cNvGrpSpPr/>
        <p:nvPr/>
      </p:nvGrpSpPr>
      <p:grpSpPr>
        <a:xfrm>
          <a:off x="0" y="0"/>
          <a:ext cx="0" cy="0"/>
          <a:chOff x="0" y="0"/>
          <a:chExt cx="0" cy="0"/>
        </a:xfrm>
      </p:grpSpPr>
      <p:cxnSp>
        <p:nvCxnSpPr>
          <p:cNvPr id="2642" name="Google Shape;2642;p48"/>
          <p:cNvCxnSpPr/>
          <p:nvPr/>
        </p:nvCxnSpPr>
        <p:spPr>
          <a:xfrm>
            <a:off x="0"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43" name="Google Shape;2643;p48"/>
          <p:cNvCxnSpPr/>
          <p:nvPr/>
        </p:nvCxnSpPr>
        <p:spPr>
          <a:xfrm>
            <a:off x="279513"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44" name="Google Shape;2644;p48"/>
          <p:cNvCxnSpPr/>
          <p:nvPr/>
        </p:nvCxnSpPr>
        <p:spPr>
          <a:xfrm>
            <a:off x="559025"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45" name="Google Shape;2645;p48"/>
          <p:cNvCxnSpPr/>
          <p:nvPr/>
        </p:nvCxnSpPr>
        <p:spPr>
          <a:xfrm>
            <a:off x="838538"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46" name="Google Shape;2646;p48"/>
          <p:cNvCxnSpPr/>
          <p:nvPr/>
        </p:nvCxnSpPr>
        <p:spPr>
          <a:xfrm>
            <a:off x="1118050"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47" name="Google Shape;2647;p48"/>
          <p:cNvCxnSpPr/>
          <p:nvPr/>
        </p:nvCxnSpPr>
        <p:spPr>
          <a:xfrm>
            <a:off x="1397563"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48" name="Google Shape;2648;p48"/>
          <p:cNvCxnSpPr/>
          <p:nvPr/>
        </p:nvCxnSpPr>
        <p:spPr>
          <a:xfrm>
            <a:off x="1677075"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49" name="Google Shape;2649;p48"/>
          <p:cNvCxnSpPr/>
          <p:nvPr/>
        </p:nvCxnSpPr>
        <p:spPr>
          <a:xfrm>
            <a:off x="1956588"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50" name="Google Shape;2650;p48"/>
          <p:cNvCxnSpPr/>
          <p:nvPr/>
        </p:nvCxnSpPr>
        <p:spPr>
          <a:xfrm>
            <a:off x="2236100"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51" name="Google Shape;2651;p48"/>
          <p:cNvCxnSpPr/>
          <p:nvPr/>
        </p:nvCxnSpPr>
        <p:spPr>
          <a:xfrm>
            <a:off x="2515613"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52" name="Google Shape;2652;p48"/>
          <p:cNvCxnSpPr/>
          <p:nvPr/>
        </p:nvCxnSpPr>
        <p:spPr>
          <a:xfrm>
            <a:off x="2795125"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53" name="Google Shape;2653;p48"/>
          <p:cNvCxnSpPr/>
          <p:nvPr/>
        </p:nvCxnSpPr>
        <p:spPr>
          <a:xfrm>
            <a:off x="3068488"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54" name="Google Shape;2654;p48"/>
          <p:cNvCxnSpPr/>
          <p:nvPr/>
        </p:nvCxnSpPr>
        <p:spPr>
          <a:xfrm>
            <a:off x="3354150"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55" name="Google Shape;2655;p48"/>
          <p:cNvCxnSpPr/>
          <p:nvPr/>
        </p:nvCxnSpPr>
        <p:spPr>
          <a:xfrm>
            <a:off x="3633663"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56" name="Google Shape;2656;p48"/>
          <p:cNvCxnSpPr/>
          <p:nvPr/>
        </p:nvCxnSpPr>
        <p:spPr>
          <a:xfrm>
            <a:off x="3913175"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57" name="Google Shape;2657;p48"/>
          <p:cNvCxnSpPr/>
          <p:nvPr/>
        </p:nvCxnSpPr>
        <p:spPr>
          <a:xfrm>
            <a:off x="4192688"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58" name="Google Shape;2658;p48"/>
          <p:cNvCxnSpPr/>
          <p:nvPr/>
        </p:nvCxnSpPr>
        <p:spPr>
          <a:xfrm>
            <a:off x="4472200"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59" name="Google Shape;2659;p48"/>
          <p:cNvCxnSpPr/>
          <p:nvPr/>
        </p:nvCxnSpPr>
        <p:spPr>
          <a:xfrm>
            <a:off x="4751713"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60" name="Google Shape;2660;p48"/>
          <p:cNvCxnSpPr/>
          <p:nvPr/>
        </p:nvCxnSpPr>
        <p:spPr>
          <a:xfrm>
            <a:off x="5031225"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61" name="Google Shape;2661;p48"/>
          <p:cNvCxnSpPr/>
          <p:nvPr/>
        </p:nvCxnSpPr>
        <p:spPr>
          <a:xfrm>
            <a:off x="5310738"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62" name="Google Shape;2662;p48"/>
          <p:cNvCxnSpPr/>
          <p:nvPr/>
        </p:nvCxnSpPr>
        <p:spPr>
          <a:xfrm>
            <a:off x="5590250"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63" name="Google Shape;2663;p48"/>
          <p:cNvCxnSpPr/>
          <p:nvPr/>
        </p:nvCxnSpPr>
        <p:spPr>
          <a:xfrm>
            <a:off x="5869763"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64" name="Google Shape;2664;p48"/>
          <p:cNvCxnSpPr/>
          <p:nvPr/>
        </p:nvCxnSpPr>
        <p:spPr>
          <a:xfrm>
            <a:off x="6149275"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65" name="Google Shape;2665;p48"/>
          <p:cNvCxnSpPr/>
          <p:nvPr/>
        </p:nvCxnSpPr>
        <p:spPr>
          <a:xfrm>
            <a:off x="6428788"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66" name="Google Shape;2666;p48"/>
          <p:cNvCxnSpPr/>
          <p:nvPr/>
        </p:nvCxnSpPr>
        <p:spPr>
          <a:xfrm>
            <a:off x="6708300"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67" name="Google Shape;2667;p48"/>
          <p:cNvCxnSpPr/>
          <p:nvPr/>
        </p:nvCxnSpPr>
        <p:spPr>
          <a:xfrm>
            <a:off x="6987813"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68" name="Google Shape;2668;p48"/>
          <p:cNvCxnSpPr/>
          <p:nvPr/>
        </p:nvCxnSpPr>
        <p:spPr>
          <a:xfrm>
            <a:off x="7267325"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69" name="Google Shape;2669;p48"/>
          <p:cNvCxnSpPr/>
          <p:nvPr/>
        </p:nvCxnSpPr>
        <p:spPr>
          <a:xfrm>
            <a:off x="7546838"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70" name="Google Shape;2670;p48"/>
          <p:cNvCxnSpPr/>
          <p:nvPr/>
        </p:nvCxnSpPr>
        <p:spPr>
          <a:xfrm>
            <a:off x="7826350"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71" name="Google Shape;2671;p48"/>
          <p:cNvCxnSpPr/>
          <p:nvPr/>
        </p:nvCxnSpPr>
        <p:spPr>
          <a:xfrm>
            <a:off x="8105863"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72" name="Google Shape;2672;p48"/>
          <p:cNvCxnSpPr/>
          <p:nvPr/>
        </p:nvCxnSpPr>
        <p:spPr>
          <a:xfrm>
            <a:off x="8385375"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73" name="Google Shape;2673;p48"/>
          <p:cNvCxnSpPr/>
          <p:nvPr/>
        </p:nvCxnSpPr>
        <p:spPr>
          <a:xfrm>
            <a:off x="8664888"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74" name="Google Shape;2674;p48"/>
          <p:cNvCxnSpPr/>
          <p:nvPr/>
        </p:nvCxnSpPr>
        <p:spPr>
          <a:xfrm>
            <a:off x="8944400" y="-5625"/>
            <a:ext cx="0" cy="5153100"/>
          </a:xfrm>
          <a:prstGeom prst="straightConnector1">
            <a:avLst/>
          </a:prstGeom>
          <a:noFill/>
          <a:ln w="9525" cap="flat" cmpd="sng">
            <a:solidFill>
              <a:schemeClr val="accent2"/>
            </a:solidFill>
            <a:prstDash val="solid"/>
            <a:round/>
            <a:headEnd type="none" w="med" len="med"/>
            <a:tailEnd type="none" w="med" len="med"/>
          </a:ln>
        </p:spPr>
      </p:cxnSp>
      <p:cxnSp>
        <p:nvCxnSpPr>
          <p:cNvPr id="2675" name="Google Shape;2675;p48"/>
          <p:cNvCxnSpPr/>
          <p:nvPr/>
        </p:nvCxnSpPr>
        <p:spPr>
          <a:xfrm>
            <a:off x="4572010" y="-4516687"/>
            <a:ext cx="0" cy="9144000"/>
          </a:xfrm>
          <a:prstGeom prst="straightConnector1">
            <a:avLst/>
          </a:prstGeom>
          <a:noFill/>
          <a:ln w="9525" cap="flat" cmpd="sng">
            <a:solidFill>
              <a:schemeClr val="accent2"/>
            </a:solidFill>
            <a:prstDash val="solid"/>
            <a:round/>
            <a:headEnd type="none" w="med" len="med"/>
            <a:tailEnd type="none" w="med" len="med"/>
          </a:ln>
        </p:spPr>
      </p:cxnSp>
      <p:cxnSp>
        <p:nvCxnSpPr>
          <p:cNvPr id="2676" name="Google Shape;2676;p48"/>
          <p:cNvCxnSpPr/>
          <p:nvPr/>
        </p:nvCxnSpPr>
        <p:spPr>
          <a:xfrm>
            <a:off x="4572010" y="-4237175"/>
            <a:ext cx="0" cy="9144000"/>
          </a:xfrm>
          <a:prstGeom prst="straightConnector1">
            <a:avLst/>
          </a:prstGeom>
          <a:noFill/>
          <a:ln w="9525" cap="flat" cmpd="sng">
            <a:solidFill>
              <a:schemeClr val="accent2"/>
            </a:solidFill>
            <a:prstDash val="solid"/>
            <a:round/>
            <a:headEnd type="none" w="med" len="med"/>
            <a:tailEnd type="none" w="med" len="med"/>
          </a:ln>
        </p:spPr>
      </p:cxnSp>
      <p:cxnSp>
        <p:nvCxnSpPr>
          <p:cNvPr id="2677" name="Google Shape;2677;p48"/>
          <p:cNvCxnSpPr/>
          <p:nvPr/>
        </p:nvCxnSpPr>
        <p:spPr>
          <a:xfrm>
            <a:off x="4572010" y="-3957662"/>
            <a:ext cx="0" cy="9144000"/>
          </a:xfrm>
          <a:prstGeom prst="straightConnector1">
            <a:avLst/>
          </a:prstGeom>
          <a:noFill/>
          <a:ln w="9525" cap="flat" cmpd="sng">
            <a:solidFill>
              <a:schemeClr val="accent2"/>
            </a:solidFill>
            <a:prstDash val="solid"/>
            <a:round/>
            <a:headEnd type="none" w="med" len="med"/>
            <a:tailEnd type="none" w="med" len="med"/>
          </a:ln>
        </p:spPr>
      </p:cxnSp>
      <p:cxnSp>
        <p:nvCxnSpPr>
          <p:cNvPr id="2678" name="Google Shape;2678;p48"/>
          <p:cNvCxnSpPr/>
          <p:nvPr/>
        </p:nvCxnSpPr>
        <p:spPr>
          <a:xfrm>
            <a:off x="4572010" y="-3678150"/>
            <a:ext cx="0" cy="9144000"/>
          </a:xfrm>
          <a:prstGeom prst="straightConnector1">
            <a:avLst/>
          </a:prstGeom>
          <a:noFill/>
          <a:ln w="9525" cap="flat" cmpd="sng">
            <a:solidFill>
              <a:schemeClr val="accent2"/>
            </a:solidFill>
            <a:prstDash val="solid"/>
            <a:round/>
            <a:headEnd type="none" w="med" len="med"/>
            <a:tailEnd type="none" w="med" len="med"/>
          </a:ln>
        </p:spPr>
      </p:cxnSp>
      <p:cxnSp>
        <p:nvCxnSpPr>
          <p:cNvPr id="2679" name="Google Shape;2679;p48"/>
          <p:cNvCxnSpPr/>
          <p:nvPr/>
        </p:nvCxnSpPr>
        <p:spPr>
          <a:xfrm>
            <a:off x="4572010" y="-3398637"/>
            <a:ext cx="0" cy="9144000"/>
          </a:xfrm>
          <a:prstGeom prst="straightConnector1">
            <a:avLst/>
          </a:prstGeom>
          <a:noFill/>
          <a:ln w="9525" cap="flat" cmpd="sng">
            <a:solidFill>
              <a:schemeClr val="accent2"/>
            </a:solidFill>
            <a:prstDash val="solid"/>
            <a:round/>
            <a:headEnd type="none" w="med" len="med"/>
            <a:tailEnd type="none" w="med" len="med"/>
          </a:ln>
        </p:spPr>
      </p:cxnSp>
      <p:cxnSp>
        <p:nvCxnSpPr>
          <p:cNvPr id="2680" name="Google Shape;2680;p48"/>
          <p:cNvCxnSpPr/>
          <p:nvPr/>
        </p:nvCxnSpPr>
        <p:spPr>
          <a:xfrm>
            <a:off x="4572010" y="-3119125"/>
            <a:ext cx="0" cy="9144000"/>
          </a:xfrm>
          <a:prstGeom prst="straightConnector1">
            <a:avLst/>
          </a:prstGeom>
          <a:noFill/>
          <a:ln w="9525" cap="flat" cmpd="sng">
            <a:solidFill>
              <a:schemeClr val="accent2"/>
            </a:solidFill>
            <a:prstDash val="solid"/>
            <a:round/>
            <a:headEnd type="none" w="med" len="med"/>
            <a:tailEnd type="none" w="med" len="med"/>
          </a:ln>
        </p:spPr>
      </p:cxnSp>
      <p:cxnSp>
        <p:nvCxnSpPr>
          <p:cNvPr id="2681" name="Google Shape;2681;p48"/>
          <p:cNvCxnSpPr/>
          <p:nvPr/>
        </p:nvCxnSpPr>
        <p:spPr>
          <a:xfrm>
            <a:off x="4572010" y="-2839612"/>
            <a:ext cx="0" cy="9144000"/>
          </a:xfrm>
          <a:prstGeom prst="straightConnector1">
            <a:avLst/>
          </a:prstGeom>
          <a:noFill/>
          <a:ln w="9525" cap="flat" cmpd="sng">
            <a:solidFill>
              <a:schemeClr val="accent2"/>
            </a:solidFill>
            <a:prstDash val="solid"/>
            <a:round/>
            <a:headEnd type="none" w="med" len="med"/>
            <a:tailEnd type="none" w="med" len="med"/>
          </a:ln>
        </p:spPr>
      </p:cxnSp>
      <p:cxnSp>
        <p:nvCxnSpPr>
          <p:cNvPr id="2682" name="Google Shape;2682;p48"/>
          <p:cNvCxnSpPr/>
          <p:nvPr/>
        </p:nvCxnSpPr>
        <p:spPr>
          <a:xfrm>
            <a:off x="4572010" y="-2560100"/>
            <a:ext cx="0" cy="9144000"/>
          </a:xfrm>
          <a:prstGeom prst="straightConnector1">
            <a:avLst/>
          </a:prstGeom>
          <a:noFill/>
          <a:ln w="9525" cap="flat" cmpd="sng">
            <a:solidFill>
              <a:schemeClr val="accent2"/>
            </a:solidFill>
            <a:prstDash val="solid"/>
            <a:round/>
            <a:headEnd type="none" w="med" len="med"/>
            <a:tailEnd type="none" w="med" len="med"/>
          </a:ln>
        </p:spPr>
      </p:cxnSp>
      <p:cxnSp>
        <p:nvCxnSpPr>
          <p:cNvPr id="2683" name="Google Shape;2683;p48"/>
          <p:cNvCxnSpPr/>
          <p:nvPr/>
        </p:nvCxnSpPr>
        <p:spPr>
          <a:xfrm>
            <a:off x="4572010" y="-2280587"/>
            <a:ext cx="0" cy="9144000"/>
          </a:xfrm>
          <a:prstGeom prst="straightConnector1">
            <a:avLst/>
          </a:prstGeom>
          <a:noFill/>
          <a:ln w="9525" cap="flat" cmpd="sng">
            <a:solidFill>
              <a:schemeClr val="accent2"/>
            </a:solidFill>
            <a:prstDash val="solid"/>
            <a:round/>
            <a:headEnd type="none" w="med" len="med"/>
            <a:tailEnd type="none" w="med" len="med"/>
          </a:ln>
        </p:spPr>
      </p:cxnSp>
      <p:cxnSp>
        <p:nvCxnSpPr>
          <p:cNvPr id="2684" name="Google Shape;2684;p48"/>
          <p:cNvCxnSpPr/>
          <p:nvPr/>
        </p:nvCxnSpPr>
        <p:spPr>
          <a:xfrm>
            <a:off x="4572010" y="-2001075"/>
            <a:ext cx="0" cy="9144000"/>
          </a:xfrm>
          <a:prstGeom prst="straightConnector1">
            <a:avLst/>
          </a:prstGeom>
          <a:noFill/>
          <a:ln w="9525" cap="flat" cmpd="sng">
            <a:solidFill>
              <a:schemeClr val="accent2"/>
            </a:solidFill>
            <a:prstDash val="solid"/>
            <a:round/>
            <a:headEnd type="none" w="med" len="med"/>
            <a:tailEnd type="none" w="med" len="med"/>
          </a:ln>
        </p:spPr>
      </p:cxnSp>
      <p:cxnSp>
        <p:nvCxnSpPr>
          <p:cNvPr id="2685" name="Google Shape;2685;p48"/>
          <p:cNvCxnSpPr/>
          <p:nvPr/>
        </p:nvCxnSpPr>
        <p:spPr>
          <a:xfrm>
            <a:off x="4572010" y="-1721562"/>
            <a:ext cx="0" cy="9144000"/>
          </a:xfrm>
          <a:prstGeom prst="straightConnector1">
            <a:avLst/>
          </a:prstGeom>
          <a:noFill/>
          <a:ln w="9525" cap="flat" cmpd="sng">
            <a:solidFill>
              <a:schemeClr val="accent2"/>
            </a:solidFill>
            <a:prstDash val="solid"/>
            <a:round/>
            <a:headEnd type="none" w="med" len="med"/>
            <a:tailEnd type="none" w="med" len="med"/>
          </a:ln>
        </p:spPr>
      </p:cxnSp>
      <p:cxnSp>
        <p:nvCxnSpPr>
          <p:cNvPr id="2686" name="Google Shape;2686;p48"/>
          <p:cNvCxnSpPr/>
          <p:nvPr/>
        </p:nvCxnSpPr>
        <p:spPr>
          <a:xfrm>
            <a:off x="4572010" y="-1442050"/>
            <a:ext cx="0" cy="9144000"/>
          </a:xfrm>
          <a:prstGeom prst="straightConnector1">
            <a:avLst/>
          </a:prstGeom>
          <a:noFill/>
          <a:ln w="9525" cap="flat" cmpd="sng">
            <a:solidFill>
              <a:schemeClr val="accent2"/>
            </a:solidFill>
            <a:prstDash val="solid"/>
            <a:round/>
            <a:headEnd type="none" w="med" len="med"/>
            <a:tailEnd type="none" w="med" len="med"/>
          </a:ln>
        </p:spPr>
      </p:cxnSp>
      <p:cxnSp>
        <p:nvCxnSpPr>
          <p:cNvPr id="2687" name="Google Shape;2687;p48"/>
          <p:cNvCxnSpPr/>
          <p:nvPr/>
        </p:nvCxnSpPr>
        <p:spPr>
          <a:xfrm>
            <a:off x="4572010" y="-1162537"/>
            <a:ext cx="0" cy="9144000"/>
          </a:xfrm>
          <a:prstGeom prst="straightConnector1">
            <a:avLst/>
          </a:prstGeom>
          <a:noFill/>
          <a:ln w="9525" cap="flat" cmpd="sng">
            <a:solidFill>
              <a:schemeClr val="accent2"/>
            </a:solidFill>
            <a:prstDash val="solid"/>
            <a:round/>
            <a:headEnd type="none" w="med" len="med"/>
            <a:tailEnd type="none" w="med" len="med"/>
          </a:ln>
        </p:spPr>
      </p:cxnSp>
      <p:cxnSp>
        <p:nvCxnSpPr>
          <p:cNvPr id="2688" name="Google Shape;2688;p48"/>
          <p:cNvCxnSpPr/>
          <p:nvPr/>
        </p:nvCxnSpPr>
        <p:spPr>
          <a:xfrm>
            <a:off x="4572010" y="-883025"/>
            <a:ext cx="0" cy="9144000"/>
          </a:xfrm>
          <a:prstGeom prst="straightConnector1">
            <a:avLst/>
          </a:prstGeom>
          <a:noFill/>
          <a:ln w="9525" cap="flat" cmpd="sng">
            <a:solidFill>
              <a:schemeClr val="accent2"/>
            </a:solidFill>
            <a:prstDash val="solid"/>
            <a:round/>
            <a:headEnd type="none" w="med" len="med"/>
            <a:tailEnd type="none" w="med" len="med"/>
          </a:ln>
        </p:spPr>
      </p:cxnSp>
      <p:cxnSp>
        <p:nvCxnSpPr>
          <p:cNvPr id="2689" name="Google Shape;2689;p48"/>
          <p:cNvCxnSpPr/>
          <p:nvPr/>
        </p:nvCxnSpPr>
        <p:spPr>
          <a:xfrm>
            <a:off x="4572010" y="-603512"/>
            <a:ext cx="0" cy="9144000"/>
          </a:xfrm>
          <a:prstGeom prst="straightConnector1">
            <a:avLst/>
          </a:prstGeom>
          <a:noFill/>
          <a:ln w="9525" cap="flat" cmpd="sng">
            <a:solidFill>
              <a:schemeClr val="accent2"/>
            </a:solidFill>
            <a:prstDash val="solid"/>
            <a:round/>
            <a:headEnd type="none" w="med" len="med"/>
            <a:tailEnd type="none" w="med" len="med"/>
          </a:ln>
        </p:spPr>
      </p:cxnSp>
      <p:cxnSp>
        <p:nvCxnSpPr>
          <p:cNvPr id="2690" name="Google Shape;2690;p48"/>
          <p:cNvCxnSpPr/>
          <p:nvPr/>
        </p:nvCxnSpPr>
        <p:spPr>
          <a:xfrm>
            <a:off x="4572010" y="-324000"/>
            <a:ext cx="0" cy="9144000"/>
          </a:xfrm>
          <a:prstGeom prst="straightConnector1">
            <a:avLst/>
          </a:prstGeom>
          <a:noFill/>
          <a:ln w="9525" cap="flat" cmpd="sng">
            <a:solidFill>
              <a:schemeClr val="accent2"/>
            </a:solidFill>
            <a:prstDash val="solid"/>
            <a:round/>
            <a:headEnd type="none" w="med" len="med"/>
            <a:tailEnd type="none" w="med" len="med"/>
          </a:ln>
        </p:spPr>
      </p:cxnSp>
      <p:cxnSp>
        <p:nvCxnSpPr>
          <p:cNvPr id="2691" name="Google Shape;2691;p48"/>
          <p:cNvCxnSpPr/>
          <p:nvPr/>
        </p:nvCxnSpPr>
        <p:spPr>
          <a:xfrm>
            <a:off x="4572010" y="-44487"/>
            <a:ext cx="0" cy="9144000"/>
          </a:xfrm>
          <a:prstGeom prst="straightConnector1">
            <a:avLst/>
          </a:prstGeom>
          <a:noFill/>
          <a:ln w="9525" cap="flat" cmpd="sng">
            <a:solidFill>
              <a:schemeClr val="accent2"/>
            </a:solidFill>
            <a:prstDash val="solid"/>
            <a:round/>
            <a:headEnd type="none" w="med" len="med"/>
            <a:tailEnd type="none" w="med" len="med"/>
          </a:ln>
        </p:spPr>
      </p:cxnSp>
      <p:cxnSp>
        <p:nvCxnSpPr>
          <p:cNvPr id="2692" name="Google Shape;2692;p48"/>
          <p:cNvCxnSpPr/>
          <p:nvPr/>
        </p:nvCxnSpPr>
        <p:spPr>
          <a:xfrm>
            <a:off x="4572010" y="235025"/>
            <a:ext cx="0" cy="9144000"/>
          </a:xfrm>
          <a:prstGeom prst="straightConnector1">
            <a:avLst/>
          </a:prstGeom>
          <a:noFill/>
          <a:ln w="9525" cap="flat" cmpd="sng">
            <a:solidFill>
              <a:schemeClr val="accent2"/>
            </a:solidFill>
            <a:prstDash val="solid"/>
            <a:round/>
            <a:headEnd type="none" w="med" len="med"/>
            <a:tailEnd type="none" w="med" len="med"/>
          </a:ln>
        </p:spPr>
      </p:cxnSp>
      <p:cxnSp>
        <p:nvCxnSpPr>
          <p:cNvPr id="2693" name="Google Shape;2693;p48"/>
          <p:cNvCxnSpPr/>
          <p:nvPr/>
        </p:nvCxnSpPr>
        <p:spPr>
          <a:xfrm>
            <a:off x="4572010" y="492200"/>
            <a:ext cx="0" cy="9144000"/>
          </a:xfrm>
          <a:prstGeom prst="straightConnector1">
            <a:avLst/>
          </a:prstGeom>
          <a:noFill/>
          <a:ln w="952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69"/>
        <p:cNvGrpSpPr/>
        <p:nvPr/>
      </p:nvGrpSpPr>
      <p:grpSpPr>
        <a:xfrm>
          <a:off x="0" y="0"/>
          <a:ext cx="0" cy="0"/>
          <a:chOff x="0" y="0"/>
          <a:chExt cx="0" cy="0"/>
        </a:xfrm>
      </p:grpSpPr>
      <p:sp>
        <p:nvSpPr>
          <p:cNvPr id="70" name="Google Shape;70;p3"/>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71" name="Google Shape;71;p3"/>
          <p:cNvGrpSpPr/>
          <p:nvPr/>
        </p:nvGrpSpPr>
        <p:grpSpPr>
          <a:xfrm>
            <a:off x="0" y="-5625"/>
            <a:ext cx="9144010" cy="5153100"/>
            <a:chOff x="0" y="-5625"/>
            <a:chExt cx="9144010" cy="5153100"/>
          </a:xfrm>
        </p:grpSpPr>
        <p:cxnSp>
          <p:nvCxnSpPr>
            <p:cNvPr id="72" name="Google Shape;72;p3"/>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3" name="Google Shape;73;p3"/>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4" name="Google Shape;74;p3"/>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5" name="Google Shape;75;p3"/>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6" name="Google Shape;76;p3"/>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7" name="Google Shape;77;p3"/>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8" name="Google Shape;78;p3"/>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9" name="Google Shape;79;p3"/>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0" name="Google Shape;80;p3"/>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1" name="Google Shape;81;p3"/>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2" name="Google Shape;82;p3"/>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3" name="Google Shape;83;p3"/>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4" name="Google Shape;84;p3"/>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5" name="Google Shape;85;p3"/>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6" name="Google Shape;86;p3"/>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7" name="Google Shape;87;p3"/>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8" name="Google Shape;88;p3"/>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9" name="Google Shape;89;p3"/>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0" name="Google Shape;90;p3"/>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1" name="Google Shape;91;p3"/>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2" name="Google Shape;92;p3"/>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3" name="Google Shape;93;p3"/>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4" name="Google Shape;94;p3"/>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5" name="Google Shape;95;p3"/>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6" name="Google Shape;96;p3"/>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7" name="Google Shape;97;p3"/>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8" name="Google Shape;98;p3"/>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9" name="Google Shape;99;p3"/>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0" name="Google Shape;100;p3"/>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1" name="Google Shape;101;p3"/>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2" name="Google Shape;102;p3"/>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3" name="Google Shape;103;p3"/>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4" name="Google Shape;104;p3"/>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5" name="Google Shape;105;p3"/>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6" name="Google Shape;106;p3"/>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7" name="Google Shape;107;p3"/>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8" name="Google Shape;108;p3"/>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9" name="Google Shape;109;p3"/>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0" name="Google Shape;110;p3"/>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1" name="Google Shape;111;p3"/>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2" name="Google Shape;112;p3"/>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3" name="Google Shape;113;p3"/>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4" name="Google Shape;114;p3"/>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5" name="Google Shape;115;p3"/>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6" name="Google Shape;116;p3"/>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7" name="Google Shape;117;p3"/>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8" name="Google Shape;118;p3"/>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9" name="Google Shape;119;p3"/>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0" name="Google Shape;120;p3"/>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1" name="Google Shape;121;p3"/>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2" name="Google Shape;122;p3"/>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grpSp>
      <p:sp>
        <p:nvSpPr>
          <p:cNvPr id="123" name="Google Shape;123;p3"/>
          <p:cNvSpPr txBox="1">
            <a:spLocks noGrp="1"/>
          </p:cNvSpPr>
          <p:nvPr>
            <p:ph type="title"/>
          </p:nvPr>
        </p:nvSpPr>
        <p:spPr>
          <a:xfrm>
            <a:off x="1556550" y="2285663"/>
            <a:ext cx="6030900" cy="841800"/>
          </a:xfrm>
          <a:prstGeom prst="rect">
            <a:avLst/>
          </a:prstGeom>
          <a:effectLst>
            <a:outerShdw dist="47625" dir="840000" algn="bl" rotWithShape="0">
              <a:srgbClr val="000000">
                <a:alpha val="36000"/>
              </a:srgbClr>
            </a:outerShdw>
          </a:effectLst>
        </p:spPr>
        <p:txBody>
          <a:bodyPr spcFirstLastPara="1" wrap="square" lIns="91425" tIns="91425" rIns="91425" bIns="91425" anchor="ctr" anchorCtr="0">
            <a:noAutofit/>
          </a:bodyPr>
          <a:lstStyle>
            <a:lvl1pPr lvl="0" algn="r">
              <a:spcBef>
                <a:spcPts val="0"/>
              </a:spcBef>
              <a:spcAft>
                <a:spcPts val="0"/>
              </a:spcAft>
              <a:buSzPts val="3600"/>
              <a:buNone/>
              <a:defRPr sz="7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cxnSp>
        <p:nvCxnSpPr>
          <p:cNvPr id="124" name="Google Shape;124;p3"/>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
        <p:nvSpPr>
          <p:cNvPr id="125" name="Google Shape;125;p3"/>
          <p:cNvSpPr txBox="1">
            <a:spLocks noGrp="1"/>
          </p:cNvSpPr>
          <p:nvPr>
            <p:ph type="title" idx="2" hasCustomPrompt="1"/>
          </p:nvPr>
        </p:nvSpPr>
        <p:spPr>
          <a:xfrm>
            <a:off x="3906300" y="720513"/>
            <a:ext cx="1331400" cy="1184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2000"/>
              <a:buNone/>
              <a:defRPr sz="48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6" name="Google Shape;126;p3"/>
          <p:cNvSpPr txBox="1">
            <a:spLocks noGrp="1"/>
          </p:cNvSpPr>
          <p:nvPr>
            <p:ph type="subTitle" idx="1"/>
          </p:nvPr>
        </p:nvSpPr>
        <p:spPr>
          <a:xfrm>
            <a:off x="3282300" y="3906350"/>
            <a:ext cx="2579400" cy="6753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2"/>
        <p:cNvGrpSpPr/>
        <p:nvPr/>
      </p:nvGrpSpPr>
      <p:grpSpPr>
        <a:xfrm>
          <a:off x="0" y="0"/>
          <a:ext cx="0" cy="0"/>
          <a:chOff x="0" y="0"/>
          <a:chExt cx="0" cy="0"/>
        </a:xfrm>
      </p:grpSpPr>
      <p:sp>
        <p:nvSpPr>
          <p:cNvPr id="243" name="Google Shape;243;p6"/>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4" name="Google Shape;244;p6"/>
          <p:cNvGrpSpPr/>
          <p:nvPr/>
        </p:nvGrpSpPr>
        <p:grpSpPr>
          <a:xfrm>
            <a:off x="0" y="-5625"/>
            <a:ext cx="9144010" cy="5153100"/>
            <a:chOff x="0" y="-5625"/>
            <a:chExt cx="9144010" cy="5153100"/>
          </a:xfrm>
        </p:grpSpPr>
        <p:cxnSp>
          <p:nvCxnSpPr>
            <p:cNvPr id="245" name="Google Shape;245;p6"/>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46" name="Google Shape;246;p6"/>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47" name="Google Shape;247;p6"/>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48" name="Google Shape;248;p6"/>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49" name="Google Shape;249;p6"/>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0" name="Google Shape;250;p6"/>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1" name="Google Shape;251;p6"/>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2" name="Google Shape;252;p6"/>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3" name="Google Shape;253;p6"/>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4" name="Google Shape;254;p6"/>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5" name="Google Shape;255;p6"/>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6" name="Google Shape;256;p6"/>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7" name="Google Shape;257;p6"/>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8" name="Google Shape;258;p6"/>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9" name="Google Shape;259;p6"/>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0" name="Google Shape;260;p6"/>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1" name="Google Shape;261;p6"/>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2" name="Google Shape;262;p6"/>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3" name="Google Shape;263;p6"/>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4" name="Google Shape;264;p6"/>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5" name="Google Shape;265;p6"/>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6" name="Google Shape;266;p6"/>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7" name="Google Shape;267;p6"/>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8" name="Google Shape;268;p6"/>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9" name="Google Shape;269;p6"/>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70" name="Google Shape;270;p6"/>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71" name="Google Shape;271;p6"/>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72" name="Google Shape;272;p6"/>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73" name="Google Shape;273;p6"/>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74" name="Google Shape;274;p6"/>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75" name="Google Shape;275;p6"/>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76" name="Google Shape;276;p6"/>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77" name="Google Shape;277;p6"/>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78" name="Google Shape;278;p6"/>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79" name="Google Shape;279;p6"/>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80" name="Google Shape;280;p6"/>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81" name="Google Shape;281;p6"/>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82" name="Google Shape;282;p6"/>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83" name="Google Shape;283;p6"/>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84" name="Google Shape;284;p6"/>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85" name="Google Shape;285;p6"/>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86" name="Google Shape;286;p6"/>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87" name="Google Shape;287;p6"/>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88" name="Google Shape;288;p6"/>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89" name="Google Shape;289;p6"/>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90" name="Google Shape;290;p6"/>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91" name="Google Shape;291;p6"/>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92" name="Google Shape;292;p6"/>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93" name="Google Shape;293;p6"/>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94" name="Google Shape;294;p6"/>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95" name="Google Shape;295;p6"/>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grpSp>
      <p:sp>
        <p:nvSpPr>
          <p:cNvPr id="296" name="Google Shape;296;p6"/>
          <p:cNvSpPr txBox="1">
            <a:spLocks noGrp="1"/>
          </p:cNvSpPr>
          <p:nvPr>
            <p:ph type="title"/>
          </p:nvPr>
        </p:nvSpPr>
        <p:spPr>
          <a:xfrm>
            <a:off x="747000" y="347575"/>
            <a:ext cx="7683000" cy="5727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cxnSp>
        <p:nvCxnSpPr>
          <p:cNvPr id="297" name="Google Shape;297;p6"/>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8"/>
        <p:cNvGrpSpPr/>
        <p:nvPr/>
      </p:nvGrpSpPr>
      <p:grpSpPr>
        <a:xfrm>
          <a:off x="0" y="0"/>
          <a:ext cx="0" cy="0"/>
          <a:chOff x="0" y="0"/>
          <a:chExt cx="0" cy="0"/>
        </a:xfrm>
      </p:grpSpPr>
      <p:sp>
        <p:nvSpPr>
          <p:cNvPr id="299" name="Google Shape;299;p7"/>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00" name="Google Shape;300;p7"/>
          <p:cNvGrpSpPr/>
          <p:nvPr/>
        </p:nvGrpSpPr>
        <p:grpSpPr>
          <a:xfrm>
            <a:off x="0" y="-5625"/>
            <a:ext cx="9144010" cy="5153100"/>
            <a:chOff x="0" y="-5625"/>
            <a:chExt cx="9144010" cy="5153100"/>
          </a:xfrm>
        </p:grpSpPr>
        <p:cxnSp>
          <p:nvCxnSpPr>
            <p:cNvPr id="301" name="Google Shape;301;p7"/>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02" name="Google Shape;302;p7"/>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03" name="Google Shape;303;p7"/>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04" name="Google Shape;304;p7"/>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05" name="Google Shape;305;p7"/>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06" name="Google Shape;306;p7"/>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07" name="Google Shape;307;p7"/>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08" name="Google Shape;308;p7"/>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09" name="Google Shape;309;p7"/>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0" name="Google Shape;310;p7"/>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1" name="Google Shape;311;p7"/>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2" name="Google Shape;312;p7"/>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3" name="Google Shape;313;p7"/>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4" name="Google Shape;314;p7"/>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5" name="Google Shape;315;p7"/>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6" name="Google Shape;316;p7"/>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7" name="Google Shape;317;p7"/>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8" name="Google Shape;318;p7"/>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9" name="Google Shape;319;p7"/>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0" name="Google Shape;320;p7"/>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1" name="Google Shape;321;p7"/>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2" name="Google Shape;322;p7"/>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3" name="Google Shape;323;p7"/>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4" name="Google Shape;324;p7"/>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5" name="Google Shape;325;p7"/>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6" name="Google Shape;326;p7"/>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7" name="Google Shape;327;p7"/>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8" name="Google Shape;328;p7"/>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9" name="Google Shape;329;p7"/>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30" name="Google Shape;330;p7"/>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31" name="Google Shape;331;p7"/>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32" name="Google Shape;332;p7"/>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33" name="Google Shape;333;p7"/>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34" name="Google Shape;334;p7"/>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35" name="Google Shape;335;p7"/>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36" name="Google Shape;336;p7"/>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37" name="Google Shape;337;p7"/>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38" name="Google Shape;338;p7"/>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39" name="Google Shape;339;p7"/>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40" name="Google Shape;340;p7"/>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41" name="Google Shape;341;p7"/>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42" name="Google Shape;342;p7"/>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43" name="Google Shape;343;p7"/>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44" name="Google Shape;344;p7"/>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45" name="Google Shape;345;p7"/>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46" name="Google Shape;346;p7"/>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47" name="Google Shape;347;p7"/>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48" name="Google Shape;348;p7"/>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49" name="Google Shape;349;p7"/>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50" name="Google Shape;350;p7"/>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51" name="Google Shape;351;p7"/>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grpSp>
      <p:sp>
        <p:nvSpPr>
          <p:cNvPr id="352" name="Google Shape;352;p7"/>
          <p:cNvSpPr txBox="1">
            <a:spLocks noGrp="1"/>
          </p:cNvSpPr>
          <p:nvPr>
            <p:ph type="title"/>
          </p:nvPr>
        </p:nvSpPr>
        <p:spPr>
          <a:xfrm>
            <a:off x="706500" y="777675"/>
            <a:ext cx="4288200" cy="7557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2400"/>
              <a:buNone/>
              <a:defRPr sz="3300"/>
            </a:lvl1pPr>
            <a:lvl2pPr lvl="1">
              <a:spcBef>
                <a:spcPts val="0"/>
              </a:spcBef>
              <a:spcAft>
                <a:spcPts val="0"/>
              </a:spcAft>
              <a:buClr>
                <a:schemeClr val="dk1"/>
              </a:buClr>
              <a:buSzPts val="2400"/>
              <a:buNone/>
              <a:defRPr sz="2400">
                <a:solidFill>
                  <a:schemeClr val="dk1"/>
                </a:solidFill>
              </a:defRPr>
            </a:lvl2pPr>
            <a:lvl3pPr lvl="2">
              <a:spcBef>
                <a:spcPts val="0"/>
              </a:spcBef>
              <a:spcAft>
                <a:spcPts val="0"/>
              </a:spcAft>
              <a:buClr>
                <a:schemeClr val="dk1"/>
              </a:buClr>
              <a:buSzPts val="2400"/>
              <a:buNone/>
              <a:defRPr sz="2400">
                <a:solidFill>
                  <a:schemeClr val="dk1"/>
                </a:solidFill>
              </a:defRPr>
            </a:lvl3pPr>
            <a:lvl4pPr lvl="3">
              <a:spcBef>
                <a:spcPts val="0"/>
              </a:spcBef>
              <a:spcAft>
                <a:spcPts val="0"/>
              </a:spcAft>
              <a:buClr>
                <a:schemeClr val="dk1"/>
              </a:buClr>
              <a:buSzPts val="2400"/>
              <a:buNone/>
              <a:defRPr sz="2400">
                <a:solidFill>
                  <a:schemeClr val="dk1"/>
                </a:solidFill>
              </a:defRPr>
            </a:lvl4pPr>
            <a:lvl5pPr lvl="4">
              <a:spcBef>
                <a:spcPts val="0"/>
              </a:spcBef>
              <a:spcAft>
                <a:spcPts val="0"/>
              </a:spcAft>
              <a:buClr>
                <a:schemeClr val="dk1"/>
              </a:buClr>
              <a:buSzPts val="2400"/>
              <a:buNone/>
              <a:defRPr sz="2400">
                <a:solidFill>
                  <a:schemeClr val="dk1"/>
                </a:solidFill>
              </a:defRPr>
            </a:lvl5pPr>
            <a:lvl6pPr lvl="5">
              <a:spcBef>
                <a:spcPts val="0"/>
              </a:spcBef>
              <a:spcAft>
                <a:spcPts val="0"/>
              </a:spcAft>
              <a:buClr>
                <a:schemeClr val="dk1"/>
              </a:buClr>
              <a:buSzPts val="2400"/>
              <a:buNone/>
              <a:defRPr sz="2400">
                <a:solidFill>
                  <a:schemeClr val="dk1"/>
                </a:solidFill>
              </a:defRPr>
            </a:lvl6pPr>
            <a:lvl7pPr lvl="6">
              <a:spcBef>
                <a:spcPts val="0"/>
              </a:spcBef>
              <a:spcAft>
                <a:spcPts val="0"/>
              </a:spcAft>
              <a:buClr>
                <a:schemeClr val="dk1"/>
              </a:buClr>
              <a:buSzPts val="2400"/>
              <a:buNone/>
              <a:defRPr sz="2400">
                <a:solidFill>
                  <a:schemeClr val="dk1"/>
                </a:solidFill>
              </a:defRPr>
            </a:lvl7pPr>
            <a:lvl8pPr lvl="7">
              <a:spcBef>
                <a:spcPts val="0"/>
              </a:spcBef>
              <a:spcAft>
                <a:spcPts val="0"/>
              </a:spcAft>
              <a:buClr>
                <a:schemeClr val="dk1"/>
              </a:buClr>
              <a:buSzPts val="2400"/>
              <a:buNone/>
              <a:defRPr sz="2400">
                <a:solidFill>
                  <a:schemeClr val="dk1"/>
                </a:solidFill>
              </a:defRPr>
            </a:lvl8pPr>
            <a:lvl9pPr lvl="8">
              <a:spcBef>
                <a:spcPts val="0"/>
              </a:spcBef>
              <a:spcAft>
                <a:spcPts val="0"/>
              </a:spcAft>
              <a:buClr>
                <a:schemeClr val="dk1"/>
              </a:buClr>
              <a:buSzPts val="2400"/>
              <a:buNone/>
              <a:defRPr sz="2400">
                <a:solidFill>
                  <a:schemeClr val="dk1"/>
                </a:solidFill>
              </a:defRPr>
            </a:lvl9pPr>
          </a:lstStyle>
          <a:p>
            <a:endParaRPr/>
          </a:p>
        </p:txBody>
      </p:sp>
      <p:sp>
        <p:nvSpPr>
          <p:cNvPr id="353" name="Google Shape;353;p7"/>
          <p:cNvSpPr txBox="1">
            <a:spLocks noGrp="1"/>
          </p:cNvSpPr>
          <p:nvPr>
            <p:ph type="subTitle" idx="1"/>
          </p:nvPr>
        </p:nvSpPr>
        <p:spPr>
          <a:xfrm>
            <a:off x="706500" y="1714350"/>
            <a:ext cx="4083600" cy="2814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Char char="●"/>
              <a:defRPr sz="14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cxnSp>
        <p:nvCxnSpPr>
          <p:cNvPr id="354" name="Google Shape;354;p7"/>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5"/>
        <p:cNvGrpSpPr/>
        <p:nvPr/>
      </p:nvGrpSpPr>
      <p:grpSpPr>
        <a:xfrm>
          <a:off x="0" y="0"/>
          <a:ext cx="0" cy="0"/>
          <a:chOff x="0" y="0"/>
          <a:chExt cx="0" cy="0"/>
        </a:xfrm>
      </p:grpSpPr>
      <p:sp>
        <p:nvSpPr>
          <p:cNvPr id="356" name="Google Shape;356;p8"/>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57" name="Google Shape;357;p8"/>
          <p:cNvSpPr txBox="1">
            <a:spLocks noGrp="1"/>
          </p:cNvSpPr>
          <p:nvPr>
            <p:ph type="sldNum" idx="2"/>
          </p:nvPr>
        </p:nvSpPr>
        <p:spPr>
          <a:xfrm>
            <a:off x="8573357" y="4610220"/>
            <a:ext cx="4668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358" name="Google Shape;358;p8"/>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59" name="Google Shape;359;p8"/>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0" name="Google Shape;360;p8"/>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1" name="Google Shape;361;p8"/>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2" name="Google Shape;362;p8"/>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3" name="Google Shape;363;p8"/>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4" name="Google Shape;364;p8"/>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5" name="Google Shape;365;p8"/>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6" name="Google Shape;366;p8"/>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7" name="Google Shape;367;p8"/>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8" name="Google Shape;368;p8"/>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9" name="Google Shape;369;p8"/>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0" name="Google Shape;370;p8"/>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1" name="Google Shape;371;p8"/>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2" name="Google Shape;372;p8"/>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3" name="Google Shape;373;p8"/>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4" name="Google Shape;374;p8"/>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5" name="Google Shape;375;p8"/>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6" name="Google Shape;376;p8"/>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7" name="Google Shape;377;p8"/>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8" name="Google Shape;378;p8"/>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9" name="Google Shape;379;p8"/>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0" name="Google Shape;380;p8"/>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1" name="Google Shape;381;p8"/>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2" name="Google Shape;382;p8"/>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3" name="Google Shape;383;p8"/>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4" name="Google Shape;384;p8"/>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5" name="Google Shape;385;p8"/>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6" name="Google Shape;386;p8"/>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7" name="Google Shape;387;p8"/>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8" name="Google Shape;388;p8"/>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9" name="Google Shape;389;p8"/>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90" name="Google Shape;390;p8"/>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91" name="Google Shape;391;p8"/>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2" name="Google Shape;392;p8"/>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3" name="Google Shape;393;p8"/>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4" name="Google Shape;394;p8"/>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5" name="Google Shape;395;p8"/>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6" name="Google Shape;396;p8"/>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7" name="Google Shape;397;p8"/>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8" name="Google Shape;398;p8"/>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9" name="Google Shape;399;p8"/>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0" name="Google Shape;400;p8"/>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1" name="Google Shape;401;p8"/>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2" name="Google Shape;402;p8"/>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3" name="Google Shape;403;p8"/>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4" name="Google Shape;404;p8"/>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5" name="Google Shape;405;p8"/>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6" name="Google Shape;406;p8"/>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7" name="Google Shape;407;p8"/>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8" name="Google Shape;408;p8"/>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sp>
        <p:nvSpPr>
          <p:cNvPr id="409" name="Google Shape;409;p8"/>
          <p:cNvSpPr txBox="1">
            <a:spLocks noGrp="1"/>
          </p:cNvSpPr>
          <p:nvPr>
            <p:ph type="title"/>
          </p:nvPr>
        </p:nvSpPr>
        <p:spPr>
          <a:xfrm>
            <a:off x="2593813" y="1888998"/>
            <a:ext cx="4596000" cy="1248600"/>
          </a:xfrm>
          <a:prstGeom prst="rect">
            <a:avLst/>
          </a:prstGeom>
          <a:effectLst>
            <a:outerShdw dist="38100" dir="1020000" algn="bl" rotWithShape="0">
              <a:srgbClr val="000000">
                <a:alpha val="40000"/>
              </a:srgbClr>
            </a:outerShdw>
          </a:effectLst>
        </p:spPr>
        <p:txBody>
          <a:bodyPr spcFirstLastPara="1" wrap="square" lIns="91425" tIns="91425" rIns="91425" bIns="91425" anchor="ctr" anchorCtr="0">
            <a:noAutofit/>
          </a:bodyPr>
          <a:lstStyle>
            <a:lvl1pPr lvl="0" rtl="0">
              <a:spcBef>
                <a:spcPts val="0"/>
              </a:spcBef>
              <a:spcAft>
                <a:spcPts val="0"/>
              </a:spcAft>
              <a:buClr>
                <a:schemeClr val="dk1"/>
              </a:buClr>
              <a:buSzPts val="7200"/>
              <a:buNone/>
              <a:defRPr sz="7200">
                <a:solidFill>
                  <a:schemeClr val="dk1"/>
                </a:solidFill>
              </a:defRPr>
            </a:lvl1pPr>
            <a:lvl2pPr lvl="1" rtl="0">
              <a:spcBef>
                <a:spcPts val="0"/>
              </a:spcBef>
              <a:spcAft>
                <a:spcPts val="0"/>
              </a:spcAft>
              <a:buSzPts val="7200"/>
              <a:buFont typeface="Rochester"/>
              <a:buNone/>
              <a:defRPr sz="7200">
                <a:latin typeface="Rochester"/>
                <a:ea typeface="Rochester"/>
                <a:cs typeface="Rochester"/>
                <a:sym typeface="Rochester"/>
              </a:defRPr>
            </a:lvl2pPr>
            <a:lvl3pPr lvl="2" rtl="0">
              <a:spcBef>
                <a:spcPts val="0"/>
              </a:spcBef>
              <a:spcAft>
                <a:spcPts val="0"/>
              </a:spcAft>
              <a:buSzPts val="7200"/>
              <a:buFont typeface="Rochester"/>
              <a:buNone/>
              <a:defRPr sz="7200">
                <a:latin typeface="Rochester"/>
                <a:ea typeface="Rochester"/>
                <a:cs typeface="Rochester"/>
                <a:sym typeface="Rochester"/>
              </a:defRPr>
            </a:lvl3pPr>
            <a:lvl4pPr lvl="3" rtl="0">
              <a:spcBef>
                <a:spcPts val="0"/>
              </a:spcBef>
              <a:spcAft>
                <a:spcPts val="0"/>
              </a:spcAft>
              <a:buSzPts val="7200"/>
              <a:buFont typeface="Rochester"/>
              <a:buNone/>
              <a:defRPr sz="7200">
                <a:latin typeface="Rochester"/>
                <a:ea typeface="Rochester"/>
                <a:cs typeface="Rochester"/>
                <a:sym typeface="Rochester"/>
              </a:defRPr>
            </a:lvl4pPr>
            <a:lvl5pPr lvl="4" rtl="0">
              <a:spcBef>
                <a:spcPts val="0"/>
              </a:spcBef>
              <a:spcAft>
                <a:spcPts val="0"/>
              </a:spcAft>
              <a:buSzPts val="7200"/>
              <a:buFont typeface="Rochester"/>
              <a:buNone/>
              <a:defRPr sz="7200">
                <a:latin typeface="Rochester"/>
                <a:ea typeface="Rochester"/>
                <a:cs typeface="Rochester"/>
                <a:sym typeface="Rochester"/>
              </a:defRPr>
            </a:lvl5pPr>
            <a:lvl6pPr lvl="5" rtl="0">
              <a:spcBef>
                <a:spcPts val="0"/>
              </a:spcBef>
              <a:spcAft>
                <a:spcPts val="0"/>
              </a:spcAft>
              <a:buSzPts val="7200"/>
              <a:buFont typeface="Rochester"/>
              <a:buNone/>
              <a:defRPr sz="7200">
                <a:latin typeface="Rochester"/>
                <a:ea typeface="Rochester"/>
                <a:cs typeface="Rochester"/>
                <a:sym typeface="Rochester"/>
              </a:defRPr>
            </a:lvl6pPr>
            <a:lvl7pPr lvl="6" rtl="0">
              <a:spcBef>
                <a:spcPts val="0"/>
              </a:spcBef>
              <a:spcAft>
                <a:spcPts val="0"/>
              </a:spcAft>
              <a:buSzPts val="7200"/>
              <a:buFont typeface="Rochester"/>
              <a:buNone/>
              <a:defRPr sz="7200">
                <a:latin typeface="Rochester"/>
                <a:ea typeface="Rochester"/>
                <a:cs typeface="Rochester"/>
                <a:sym typeface="Rochester"/>
              </a:defRPr>
            </a:lvl7pPr>
            <a:lvl8pPr lvl="7" rtl="0">
              <a:spcBef>
                <a:spcPts val="0"/>
              </a:spcBef>
              <a:spcAft>
                <a:spcPts val="0"/>
              </a:spcAft>
              <a:buSzPts val="7200"/>
              <a:buFont typeface="Rochester"/>
              <a:buNone/>
              <a:defRPr sz="7200">
                <a:latin typeface="Rochester"/>
                <a:ea typeface="Rochester"/>
                <a:cs typeface="Rochester"/>
                <a:sym typeface="Rochester"/>
              </a:defRPr>
            </a:lvl8pPr>
            <a:lvl9pPr lvl="8" rtl="0">
              <a:spcBef>
                <a:spcPts val="0"/>
              </a:spcBef>
              <a:spcAft>
                <a:spcPts val="0"/>
              </a:spcAft>
              <a:buSzPts val="7200"/>
              <a:buFont typeface="Rochester"/>
              <a:buNone/>
              <a:defRPr sz="7200">
                <a:latin typeface="Rochester"/>
                <a:ea typeface="Rochester"/>
                <a:cs typeface="Rochester"/>
                <a:sym typeface="Rochester"/>
              </a:defRPr>
            </a:lvl9pPr>
          </a:lstStyle>
          <a:p>
            <a:endParaRPr/>
          </a:p>
        </p:txBody>
      </p:sp>
      <p:cxnSp>
        <p:nvCxnSpPr>
          <p:cNvPr id="410" name="Google Shape;410;p8"/>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11"/>
        <p:cNvGrpSpPr/>
        <p:nvPr/>
      </p:nvGrpSpPr>
      <p:grpSpPr>
        <a:xfrm>
          <a:off x="0" y="0"/>
          <a:ext cx="0" cy="0"/>
          <a:chOff x="0" y="0"/>
          <a:chExt cx="0" cy="0"/>
        </a:xfrm>
      </p:grpSpPr>
      <p:sp>
        <p:nvSpPr>
          <p:cNvPr id="412" name="Google Shape;412;p9"/>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413" name="Google Shape;413;p9"/>
          <p:cNvGrpSpPr/>
          <p:nvPr/>
        </p:nvGrpSpPr>
        <p:grpSpPr>
          <a:xfrm>
            <a:off x="0" y="-5625"/>
            <a:ext cx="9144010" cy="5153100"/>
            <a:chOff x="0" y="-5625"/>
            <a:chExt cx="9144010" cy="5153100"/>
          </a:xfrm>
        </p:grpSpPr>
        <p:cxnSp>
          <p:nvCxnSpPr>
            <p:cNvPr id="414" name="Google Shape;414;p9"/>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15" name="Google Shape;415;p9"/>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16" name="Google Shape;416;p9"/>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17" name="Google Shape;417;p9"/>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18" name="Google Shape;418;p9"/>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19" name="Google Shape;419;p9"/>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0" name="Google Shape;420;p9"/>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1" name="Google Shape;421;p9"/>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2" name="Google Shape;422;p9"/>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3" name="Google Shape;423;p9"/>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4" name="Google Shape;424;p9"/>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5" name="Google Shape;425;p9"/>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6" name="Google Shape;426;p9"/>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7" name="Google Shape;427;p9"/>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8" name="Google Shape;428;p9"/>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9" name="Google Shape;429;p9"/>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0" name="Google Shape;430;p9"/>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9"/>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2" name="Google Shape;432;p9"/>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3" name="Google Shape;433;p9"/>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4" name="Google Shape;434;p9"/>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5" name="Google Shape;435;p9"/>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6" name="Google Shape;436;p9"/>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7" name="Google Shape;437;p9"/>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8" name="Google Shape;438;p9"/>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9" name="Google Shape;439;p9"/>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40" name="Google Shape;440;p9"/>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41" name="Google Shape;441;p9"/>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42" name="Google Shape;442;p9"/>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43" name="Google Shape;443;p9"/>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44" name="Google Shape;444;p9"/>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45" name="Google Shape;445;p9"/>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46" name="Google Shape;446;p9"/>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9"/>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48" name="Google Shape;448;p9"/>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49" name="Google Shape;449;p9"/>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50" name="Google Shape;450;p9"/>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51" name="Google Shape;451;p9"/>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52" name="Google Shape;452;p9"/>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53" name="Google Shape;453;p9"/>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54" name="Google Shape;454;p9"/>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55" name="Google Shape;455;p9"/>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56" name="Google Shape;456;p9"/>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57" name="Google Shape;457;p9"/>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58" name="Google Shape;458;p9"/>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59" name="Google Shape;459;p9"/>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60" name="Google Shape;460;p9"/>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61" name="Google Shape;461;p9"/>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62" name="Google Shape;462;p9"/>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63" name="Google Shape;463;p9"/>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64" name="Google Shape;464;p9"/>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grpSp>
      <p:sp>
        <p:nvSpPr>
          <p:cNvPr id="465" name="Google Shape;465;p9"/>
          <p:cNvSpPr txBox="1">
            <a:spLocks noGrp="1"/>
          </p:cNvSpPr>
          <p:nvPr>
            <p:ph type="title"/>
          </p:nvPr>
        </p:nvSpPr>
        <p:spPr>
          <a:xfrm>
            <a:off x="5179675" y="1108350"/>
            <a:ext cx="3246300" cy="14823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66" name="Google Shape;466;p9"/>
          <p:cNvSpPr txBox="1">
            <a:spLocks noGrp="1"/>
          </p:cNvSpPr>
          <p:nvPr>
            <p:ph type="subTitle" idx="1"/>
          </p:nvPr>
        </p:nvSpPr>
        <p:spPr>
          <a:xfrm>
            <a:off x="5101100" y="2819650"/>
            <a:ext cx="3324900" cy="14823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2100"/>
              <a:buChar char="●"/>
              <a:defRPr sz="1400"/>
            </a:lvl1pPr>
            <a:lvl2pPr lvl="1" algn="ctr">
              <a:lnSpc>
                <a:spcPct val="100000"/>
              </a:lnSpc>
              <a:spcBef>
                <a:spcPts val="0"/>
              </a:spcBef>
              <a:spcAft>
                <a:spcPts val="0"/>
              </a:spcAft>
              <a:buSzPts val="2100"/>
              <a:buChar char="○"/>
              <a:defRPr sz="2100"/>
            </a:lvl2pPr>
            <a:lvl3pPr lvl="2" algn="ctr">
              <a:lnSpc>
                <a:spcPct val="100000"/>
              </a:lnSpc>
              <a:spcBef>
                <a:spcPts val="0"/>
              </a:spcBef>
              <a:spcAft>
                <a:spcPts val="0"/>
              </a:spcAft>
              <a:buSzPts val="2100"/>
              <a:buChar char="■"/>
              <a:defRPr sz="2100"/>
            </a:lvl3pPr>
            <a:lvl4pPr lvl="3" algn="ctr">
              <a:lnSpc>
                <a:spcPct val="100000"/>
              </a:lnSpc>
              <a:spcBef>
                <a:spcPts val="0"/>
              </a:spcBef>
              <a:spcAft>
                <a:spcPts val="0"/>
              </a:spcAft>
              <a:buSzPts val="2100"/>
              <a:buChar char="●"/>
              <a:defRPr sz="2100"/>
            </a:lvl4pPr>
            <a:lvl5pPr lvl="4" algn="ctr">
              <a:lnSpc>
                <a:spcPct val="100000"/>
              </a:lnSpc>
              <a:spcBef>
                <a:spcPts val="0"/>
              </a:spcBef>
              <a:spcAft>
                <a:spcPts val="0"/>
              </a:spcAft>
              <a:buSzPts val="2100"/>
              <a:buChar char="○"/>
              <a:defRPr sz="2100"/>
            </a:lvl5pPr>
            <a:lvl6pPr lvl="5" algn="ctr">
              <a:lnSpc>
                <a:spcPct val="100000"/>
              </a:lnSpc>
              <a:spcBef>
                <a:spcPts val="0"/>
              </a:spcBef>
              <a:spcAft>
                <a:spcPts val="0"/>
              </a:spcAft>
              <a:buSzPts val="2100"/>
              <a:buChar char="■"/>
              <a:defRPr sz="2100"/>
            </a:lvl6pPr>
            <a:lvl7pPr lvl="6" algn="ctr">
              <a:lnSpc>
                <a:spcPct val="100000"/>
              </a:lnSpc>
              <a:spcBef>
                <a:spcPts val="0"/>
              </a:spcBef>
              <a:spcAft>
                <a:spcPts val="0"/>
              </a:spcAft>
              <a:buSzPts val="2100"/>
              <a:buChar char="●"/>
              <a:defRPr sz="2100"/>
            </a:lvl7pPr>
            <a:lvl8pPr lvl="7" algn="ctr">
              <a:lnSpc>
                <a:spcPct val="100000"/>
              </a:lnSpc>
              <a:spcBef>
                <a:spcPts val="0"/>
              </a:spcBef>
              <a:spcAft>
                <a:spcPts val="0"/>
              </a:spcAft>
              <a:buSzPts val="2100"/>
              <a:buChar char="○"/>
              <a:defRPr sz="2100"/>
            </a:lvl8pPr>
            <a:lvl9pPr lvl="8" algn="ctr">
              <a:lnSpc>
                <a:spcPct val="100000"/>
              </a:lnSpc>
              <a:spcBef>
                <a:spcPts val="0"/>
              </a:spcBef>
              <a:spcAft>
                <a:spcPts val="0"/>
              </a:spcAft>
              <a:buSzPts val="2100"/>
              <a:buChar char="■"/>
              <a:defRPr sz="2100"/>
            </a:lvl9pPr>
          </a:lstStyle>
          <a:p>
            <a:endParaRPr/>
          </a:p>
        </p:txBody>
      </p:sp>
      <p:cxnSp>
        <p:nvCxnSpPr>
          <p:cNvPr id="467" name="Google Shape;467;p9"/>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0"/>
        <p:cNvGrpSpPr/>
        <p:nvPr/>
      </p:nvGrpSpPr>
      <p:grpSpPr>
        <a:xfrm>
          <a:off x="0" y="0"/>
          <a:ext cx="0" cy="0"/>
          <a:chOff x="0" y="0"/>
          <a:chExt cx="0" cy="0"/>
        </a:xfrm>
      </p:grpSpPr>
      <p:sp>
        <p:nvSpPr>
          <p:cNvPr id="471" name="Google Shape;471;p11"/>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472" name="Google Shape;472;p11"/>
          <p:cNvGrpSpPr/>
          <p:nvPr/>
        </p:nvGrpSpPr>
        <p:grpSpPr>
          <a:xfrm>
            <a:off x="0" y="-5625"/>
            <a:ext cx="9144010" cy="5153100"/>
            <a:chOff x="0" y="-5625"/>
            <a:chExt cx="9144010" cy="5153100"/>
          </a:xfrm>
        </p:grpSpPr>
        <p:cxnSp>
          <p:nvCxnSpPr>
            <p:cNvPr id="473" name="Google Shape;473;p11"/>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74" name="Google Shape;474;p11"/>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75" name="Google Shape;475;p11"/>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76" name="Google Shape;476;p11"/>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77" name="Google Shape;477;p11"/>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78" name="Google Shape;478;p11"/>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79" name="Google Shape;479;p11"/>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80" name="Google Shape;480;p11"/>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81" name="Google Shape;481;p11"/>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82" name="Google Shape;482;p11"/>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83" name="Google Shape;483;p11"/>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84" name="Google Shape;484;p11"/>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85" name="Google Shape;485;p11"/>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86" name="Google Shape;486;p11"/>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87" name="Google Shape;487;p11"/>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88" name="Google Shape;488;p11"/>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89" name="Google Shape;489;p11"/>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90" name="Google Shape;490;p11"/>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91" name="Google Shape;491;p11"/>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92" name="Google Shape;492;p11"/>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93" name="Google Shape;493;p11"/>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94" name="Google Shape;494;p11"/>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95" name="Google Shape;495;p11"/>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96" name="Google Shape;496;p11"/>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97" name="Google Shape;497;p11"/>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98" name="Google Shape;498;p11"/>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99" name="Google Shape;499;p11"/>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00" name="Google Shape;500;p11"/>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01" name="Google Shape;501;p11"/>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02" name="Google Shape;502;p11"/>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03" name="Google Shape;503;p11"/>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04" name="Google Shape;504;p11"/>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05" name="Google Shape;505;p11"/>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06" name="Google Shape;506;p11"/>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07" name="Google Shape;507;p11"/>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08" name="Google Shape;508;p11"/>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09" name="Google Shape;509;p11"/>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0" name="Google Shape;510;p11"/>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1" name="Google Shape;511;p11"/>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2" name="Google Shape;512;p11"/>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3" name="Google Shape;513;p11"/>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4" name="Google Shape;514;p11"/>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5" name="Google Shape;515;p11"/>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6" name="Google Shape;516;p11"/>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7" name="Google Shape;517;p11"/>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8" name="Google Shape;518;p11"/>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9" name="Google Shape;519;p11"/>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20" name="Google Shape;520;p11"/>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21" name="Google Shape;521;p11"/>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22" name="Google Shape;522;p11"/>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23" name="Google Shape;523;p11"/>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grpSp>
      <p:sp>
        <p:nvSpPr>
          <p:cNvPr id="524" name="Google Shape;524;p11"/>
          <p:cNvSpPr txBox="1">
            <a:spLocks noGrp="1"/>
          </p:cNvSpPr>
          <p:nvPr>
            <p:ph type="title" hasCustomPrompt="1"/>
          </p:nvPr>
        </p:nvSpPr>
        <p:spPr>
          <a:xfrm>
            <a:off x="714000" y="1799675"/>
            <a:ext cx="7716000" cy="1326300"/>
          </a:xfrm>
          <a:prstGeom prst="rect">
            <a:avLst/>
          </a:prstGeom>
          <a:effectLst>
            <a:outerShdw dist="47625" dir="1920000" algn="bl" rotWithShape="0">
              <a:srgbClr val="000000">
                <a:alpha val="29000"/>
              </a:srgbClr>
            </a:outerShdw>
          </a:effectLst>
        </p:spPr>
        <p:txBody>
          <a:bodyPr spcFirstLastPara="1" wrap="square" lIns="91425" tIns="91425" rIns="91425" bIns="91425" anchor="b" anchorCtr="0">
            <a:noAutofit/>
          </a:bodyPr>
          <a:lstStyle>
            <a:lvl1pPr lvl="0" algn="ctr">
              <a:spcBef>
                <a:spcPts val="0"/>
              </a:spcBef>
              <a:spcAft>
                <a:spcPts val="0"/>
              </a:spcAft>
              <a:buClr>
                <a:schemeClr val="dk1"/>
              </a:buClr>
              <a:buSzPts val="12000"/>
              <a:buNone/>
              <a:defRPr sz="67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cxnSp>
        <p:nvCxnSpPr>
          <p:cNvPr id="525" name="Google Shape;525;p11"/>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
        <p:nvSpPr>
          <p:cNvPr id="526" name="Google Shape;526;p11"/>
          <p:cNvSpPr txBox="1">
            <a:spLocks noGrp="1"/>
          </p:cNvSpPr>
          <p:nvPr>
            <p:ph type="subTitle" idx="1"/>
          </p:nvPr>
        </p:nvSpPr>
        <p:spPr>
          <a:xfrm>
            <a:off x="2123963" y="3679950"/>
            <a:ext cx="4953000" cy="3936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2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600"/>
        <p:cNvGrpSpPr/>
        <p:nvPr/>
      </p:nvGrpSpPr>
      <p:grpSpPr>
        <a:xfrm>
          <a:off x="0" y="0"/>
          <a:ext cx="0" cy="0"/>
          <a:chOff x="0" y="0"/>
          <a:chExt cx="0" cy="0"/>
        </a:xfrm>
      </p:grpSpPr>
      <p:cxnSp>
        <p:nvCxnSpPr>
          <p:cNvPr id="601" name="Google Shape;601;p14"/>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02" name="Google Shape;602;p14"/>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03" name="Google Shape;603;p14"/>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04" name="Google Shape;604;p14"/>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05" name="Google Shape;605;p14"/>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06" name="Google Shape;606;p14"/>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07" name="Google Shape;607;p14"/>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08" name="Google Shape;608;p14"/>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09" name="Google Shape;609;p14"/>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10" name="Google Shape;610;p14"/>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11" name="Google Shape;611;p14"/>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12" name="Google Shape;612;p14"/>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13" name="Google Shape;613;p14"/>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14" name="Google Shape;614;p14"/>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15" name="Google Shape;615;p14"/>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16" name="Google Shape;616;p14"/>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17" name="Google Shape;617;p14"/>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18" name="Google Shape;618;p14"/>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19" name="Google Shape;619;p14"/>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20" name="Google Shape;620;p14"/>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21" name="Google Shape;621;p14"/>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22" name="Google Shape;622;p14"/>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23" name="Google Shape;623;p14"/>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24" name="Google Shape;624;p14"/>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25" name="Google Shape;625;p14"/>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26" name="Google Shape;626;p14"/>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27" name="Google Shape;627;p14"/>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28" name="Google Shape;628;p14"/>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29" name="Google Shape;629;p14"/>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30" name="Google Shape;630;p14"/>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31" name="Google Shape;631;p14"/>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32" name="Google Shape;632;p14"/>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33" name="Google Shape;633;p14"/>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34" name="Google Shape;634;p14"/>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35" name="Google Shape;635;p14"/>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36" name="Google Shape;636;p14"/>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37" name="Google Shape;637;p14"/>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38" name="Google Shape;638;p14"/>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39" name="Google Shape;639;p14"/>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40" name="Google Shape;640;p14"/>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41" name="Google Shape;641;p14"/>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42" name="Google Shape;642;p14"/>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43" name="Google Shape;643;p14"/>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44" name="Google Shape;644;p14"/>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45" name="Google Shape;645;p14"/>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46" name="Google Shape;646;p14"/>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47" name="Google Shape;647;p14"/>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48" name="Google Shape;648;p14"/>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49" name="Google Shape;649;p14"/>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50" name="Google Shape;650;p14"/>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51" name="Google Shape;651;p14"/>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sp>
        <p:nvSpPr>
          <p:cNvPr id="652" name="Google Shape;652;p14"/>
          <p:cNvSpPr txBox="1">
            <a:spLocks noGrp="1"/>
          </p:cNvSpPr>
          <p:nvPr>
            <p:ph type="title"/>
          </p:nvPr>
        </p:nvSpPr>
        <p:spPr>
          <a:xfrm>
            <a:off x="747000" y="347575"/>
            <a:ext cx="7716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95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53" name="Google Shape;653;p14"/>
          <p:cNvSpPr txBox="1">
            <a:spLocks noGrp="1"/>
          </p:cNvSpPr>
          <p:nvPr>
            <p:ph type="title" idx="2"/>
          </p:nvPr>
        </p:nvSpPr>
        <p:spPr>
          <a:xfrm>
            <a:off x="1997275" y="1287900"/>
            <a:ext cx="2163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654" name="Google Shape;654;p14"/>
          <p:cNvSpPr txBox="1">
            <a:spLocks noGrp="1"/>
          </p:cNvSpPr>
          <p:nvPr>
            <p:ph type="subTitle" idx="1"/>
          </p:nvPr>
        </p:nvSpPr>
        <p:spPr>
          <a:xfrm>
            <a:off x="1997275" y="1804550"/>
            <a:ext cx="216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5" name="Google Shape;655;p14"/>
          <p:cNvSpPr txBox="1">
            <a:spLocks noGrp="1"/>
          </p:cNvSpPr>
          <p:nvPr>
            <p:ph type="title" idx="3"/>
          </p:nvPr>
        </p:nvSpPr>
        <p:spPr>
          <a:xfrm>
            <a:off x="6108649" y="1287900"/>
            <a:ext cx="2163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656" name="Google Shape;656;p14"/>
          <p:cNvSpPr txBox="1">
            <a:spLocks noGrp="1"/>
          </p:cNvSpPr>
          <p:nvPr>
            <p:ph type="subTitle" idx="4"/>
          </p:nvPr>
        </p:nvSpPr>
        <p:spPr>
          <a:xfrm>
            <a:off x="6108658" y="1804550"/>
            <a:ext cx="216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7" name="Google Shape;657;p14"/>
          <p:cNvSpPr txBox="1">
            <a:spLocks noGrp="1"/>
          </p:cNvSpPr>
          <p:nvPr>
            <p:ph type="title" idx="5"/>
          </p:nvPr>
        </p:nvSpPr>
        <p:spPr>
          <a:xfrm>
            <a:off x="1997275" y="3069075"/>
            <a:ext cx="2163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658" name="Google Shape;658;p14"/>
          <p:cNvSpPr txBox="1">
            <a:spLocks noGrp="1"/>
          </p:cNvSpPr>
          <p:nvPr>
            <p:ph type="subTitle" idx="6"/>
          </p:nvPr>
        </p:nvSpPr>
        <p:spPr>
          <a:xfrm>
            <a:off x="1997275" y="3585725"/>
            <a:ext cx="216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9" name="Google Shape;659;p14"/>
          <p:cNvSpPr txBox="1">
            <a:spLocks noGrp="1"/>
          </p:cNvSpPr>
          <p:nvPr>
            <p:ph type="title" idx="7"/>
          </p:nvPr>
        </p:nvSpPr>
        <p:spPr>
          <a:xfrm>
            <a:off x="6108649" y="3069075"/>
            <a:ext cx="2163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660" name="Google Shape;660;p14"/>
          <p:cNvSpPr txBox="1">
            <a:spLocks noGrp="1"/>
          </p:cNvSpPr>
          <p:nvPr>
            <p:ph type="subTitle" idx="8"/>
          </p:nvPr>
        </p:nvSpPr>
        <p:spPr>
          <a:xfrm>
            <a:off x="6108658" y="3585725"/>
            <a:ext cx="216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4"/>
          <p:cNvSpPr txBox="1">
            <a:spLocks noGrp="1"/>
          </p:cNvSpPr>
          <p:nvPr>
            <p:ph type="title" idx="9" hasCustomPrompt="1"/>
          </p:nvPr>
        </p:nvSpPr>
        <p:spPr>
          <a:xfrm>
            <a:off x="872350" y="1634750"/>
            <a:ext cx="1007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662" name="Google Shape;662;p14"/>
          <p:cNvSpPr txBox="1">
            <a:spLocks noGrp="1"/>
          </p:cNvSpPr>
          <p:nvPr>
            <p:ph type="title" idx="13" hasCustomPrompt="1"/>
          </p:nvPr>
        </p:nvSpPr>
        <p:spPr>
          <a:xfrm>
            <a:off x="5062825" y="1634750"/>
            <a:ext cx="1007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663" name="Google Shape;663;p14"/>
          <p:cNvSpPr txBox="1">
            <a:spLocks noGrp="1"/>
          </p:cNvSpPr>
          <p:nvPr>
            <p:ph type="title" idx="14" hasCustomPrompt="1"/>
          </p:nvPr>
        </p:nvSpPr>
        <p:spPr>
          <a:xfrm>
            <a:off x="872350" y="3408588"/>
            <a:ext cx="1007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664" name="Google Shape;664;p14"/>
          <p:cNvSpPr txBox="1">
            <a:spLocks noGrp="1"/>
          </p:cNvSpPr>
          <p:nvPr>
            <p:ph type="title" idx="15" hasCustomPrompt="1"/>
          </p:nvPr>
        </p:nvSpPr>
        <p:spPr>
          <a:xfrm>
            <a:off x="5062825" y="3408588"/>
            <a:ext cx="1007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47000" y="347575"/>
            <a:ext cx="7716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Leckerli One"/>
              <a:buNone/>
              <a:defRPr sz="3300">
                <a:solidFill>
                  <a:schemeClr val="dk1"/>
                </a:solidFill>
                <a:latin typeface="Leckerli One"/>
                <a:ea typeface="Leckerli One"/>
                <a:cs typeface="Leckerli One"/>
                <a:sym typeface="Leckerli One"/>
              </a:defRPr>
            </a:lvl1pPr>
            <a:lvl2pPr lvl="1"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2pPr>
            <a:lvl3pPr lvl="2"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3pPr>
            <a:lvl4pPr lvl="3"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4pPr>
            <a:lvl5pPr lvl="4"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5pPr>
            <a:lvl6pPr lvl="5"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6pPr>
            <a:lvl7pPr lvl="6"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7pPr>
            <a:lvl8pPr lvl="7"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8pPr>
            <a:lvl9pPr lvl="8"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9pPr>
          </a:lstStyle>
          <a:p>
            <a:endParaRPr/>
          </a:p>
        </p:txBody>
      </p:sp>
      <p:sp>
        <p:nvSpPr>
          <p:cNvPr id="7" name="Google Shape;7;p1"/>
          <p:cNvSpPr txBox="1">
            <a:spLocks noGrp="1"/>
          </p:cNvSpPr>
          <p:nvPr>
            <p:ph type="body" idx="1"/>
          </p:nvPr>
        </p:nvSpPr>
        <p:spPr>
          <a:xfrm>
            <a:off x="747000" y="1452875"/>
            <a:ext cx="7716000" cy="315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marL="914400" lvl="1" indent="-3175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
        <p:nvSpPr>
          <p:cNvPr id="8" name="Google Shape;8;p1"/>
          <p:cNvSpPr txBox="1">
            <a:spLocks noGrp="1"/>
          </p:cNvSpPr>
          <p:nvPr>
            <p:ph type="sldNum" idx="12"/>
          </p:nvPr>
        </p:nvSpPr>
        <p:spPr>
          <a:xfrm>
            <a:off x="8170800" y="4330994"/>
            <a:ext cx="259200" cy="5727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a:spLocks noGrp="1"/>
          </p:cNvSpPr>
          <p:nvPr>
            <p:ph type="sldNum" idx="2"/>
          </p:nvPr>
        </p:nvSpPr>
        <p:spPr>
          <a:xfrm>
            <a:off x="8573357" y="4610220"/>
            <a:ext cx="466800" cy="3936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solidFill>
                <a:schemeClr val="dk1"/>
              </a:solidFill>
            </a:endParaRPr>
          </a:p>
        </p:txBody>
      </p:sp>
      <p:pic>
        <p:nvPicPr>
          <p:cNvPr id="3" name="Picture 2" descr="A logo with leaves on it&#10;&#10;Description automatically generated">
            <a:extLst>
              <a:ext uri="{FF2B5EF4-FFF2-40B4-BE49-F238E27FC236}">
                <a16:creationId xmlns:a16="http://schemas.microsoft.com/office/drawing/2014/main" id="{B311BA82-BA4F-D630-E657-F4940073B2A9}"/>
              </a:ext>
            </a:extLst>
          </p:cNvPr>
          <p:cNvPicPr>
            <a:picLocks noChangeAspect="1"/>
          </p:cNvPicPr>
          <p:nvPr userDrawn="1"/>
        </p:nvPicPr>
        <p:blipFill>
          <a:blip r:embed="rId20"/>
          <a:stretch>
            <a:fillRect/>
          </a:stretch>
        </p:blipFill>
        <p:spPr>
          <a:xfrm>
            <a:off x="8254524" y="-24260"/>
            <a:ext cx="874914" cy="782544"/>
          </a:xfrm>
          <a:prstGeom prst="rect">
            <a:avLst/>
          </a:prstGeom>
        </p:spPr>
      </p:pic>
      <p:pic>
        <p:nvPicPr>
          <p:cNvPr id="18434" name="Picture 2" descr="مبادرة رواد مصر الرقمية">
            <a:extLst>
              <a:ext uri="{FF2B5EF4-FFF2-40B4-BE49-F238E27FC236}">
                <a16:creationId xmlns:a16="http://schemas.microsoft.com/office/drawing/2014/main" id="{0071092E-CB94-A810-59C6-0C8EB23007E3}"/>
              </a:ext>
            </a:extLst>
          </p:cNvPr>
          <p:cNvPicPr>
            <a:picLocks noChangeAspect="1" noChangeArrowheads="1"/>
          </p:cNvPicPr>
          <p:nvPr userDrawn="1"/>
        </p:nvPicPr>
        <p:blipFill>
          <a:blip r:embed="rId21">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393250" y="-39127"/>
            <a:ext cx="965512" cy="95940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7" r:id="rId7"/>
    <p:sldLayoutId id="2147483658" r:id="rId8"/>
    <p:sldLayoutId id="2147483660" r:id="rId9"/>
    <p:sldLayoutId id="2147483661" r:id="rId10"/>
    <p:sldLayoutId id="2147483662" r:id="rId11"/>
    <p:sldLayoutId id="2147483665" r:id="rId12"/>
    <p:sldLayoutId id="2147483666" r:id="rId13"/>
    <p:sldLayoutId id="2147483667" r:id="rId14"/>
    <p:sldLayoutId id="2147483691" r:id="rId15"/>
    <p:sldLayoutId id="2147483692" r:id="rId16"/>
    <p:sldLayoutId id="2147483693" r:id="rId17"/>
    <p:sldLayoutId id="2147483694"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67">
          <p15:clr>
            <a:srgbClr val="EA4335"/>
          </p15:clr>
        </p15:guide>
        <p15:guide id="2" pos="5293">
          <p15:clr>
            <a:srgbClr val="EA4335"/>
          </p15:clr>
        </p15:guide>
        <p15:guide id="3" orient="horz" pos="350">
          <p15:clr>
            <a:srgbClr val="EA4335"/>
          </p15:clr>
        </p15:guide>
        <p15:guide id="4" orient="horz" pos="2890">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humdrum-pawpaw-e8e.notion.site/Competitor-Analysis-123c8aadae0280a09231d660bef26c3c?pvs=4" TargetMode="External"/><Relationship Id="rId1" Type="http://schemas.openxmlformats.org/officeDocument/2006/relationships/slideLayout" Target="../slideLayouts/slideLayout11.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sv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2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web.facebook.com/profile.php?id=61566821343855"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s>
</file>

<file path=ppt/slides/_rels/slide35.xml.rels><?xml version="1.0" encoding="UTF-8" standalone="yes"?>
<Relationships xmlns="http://schemas.openxmlformats.org/package/2006/relationships"><Relationship Id="rId8" Type="http://schemas.openxmlformats.org/officeDocument/2006/relationships/hyperlink" Target="https://web.facebook.com/61566821343855/videos/604625861989751/" TargetMode="External"/><Relationship Id="rId3" Type="http://schemas.openxmlformats.org/officeDocument/2006/relationships/image" Target="../media/image23.jpeg"/><Relationship Id="rId7" Type="http://schemas.openxmlformats.org/officeDocument/2006/relationships/image" Target="../media/image25.png"/><Relationship Id="rId2" Type="http://schemas.openxmlformats.org/officeDocument/2006/relationships/hyperlink" Target="https://web.facebook.com/share/p/8pWGheiZuaQcA9sk/" TargetMode="External"/><Relationship Id="rId1" Type="http://schemas.openxmlformats.org/officeDocument/2006/relationships/slideLayout" Target="../slideLayouts/slideLayout12.xml"/><Relationship Id="rId6" Type="http://schemas.openxmlformats.org/officeDocument/2006/relationships/hyperlink" Target="https://web.facebook.com/share/p/FKfNHWE7qiu986dY/" TargetMode="External"/><Relationship Id="rId5" Type="http://schemas.openxmlformats.org/officeDocument/2006/relationships/image" Target="../media/image24.jpeg"/><Relationship Id="rId4" Type="http://schemas.openxmlformats.org/officeDocument/2006/relationships/hyperlink" Target="https://web.facebook.com/share/p/ptjVB1qZ7aQuhgrr/" TargetMode="External"/><Relationship Id="rId9"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hyperlink" Target="https://web.facebook.com/share/r/ff6EV2dF4E4V2BLd/" TargetMode="External"/><Relationship Id="rId1" Type="http://schemas.openxmlformats.org/officeDocument/2006/relationships/slideLayout" Target="../slideLayouts/slideLayout12.xml"/><Relationship Id="rId6" Type="http://schemas.openxmlformats.org/officeDocument/2006/relationships/hyperlink" Target="https://web.facebook.com/reel/1500882533896907" TargetMode="External"/><Relationship Id="rId5" Type="http://schemas.openxmlformats.org/officeDocument/2006/relationships/image" Target="../media/image28.png"/><Relationship Id="rId4" Type="http://schemas.openxmlformats.org/officeDocument/2006/relationships/hyperlink" Target="https://web.facebook.com/permalink.php?story_fbid=pfbid0Ym4BB85EjwL82oy1UB3E3JEf1TcNaZgFQWejWryk8EVVNogwwWxQxFPBBViXwiZrl&amp;id=61566821343855"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hyperlink" Target="https://www.instagram.com/trndmeta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s://www.instagram.com/p/DA6aS-At06r/" TargetMode="External"/><Relationship Id="rId1" Type="http://schemas.openxmlformats.org/officeDocument/2006/relationships/slideLayout" Target="../slideLayouts/slideLayout12.xml"/><Relationship Id="rId6" Type="http://schemas.openxmlformats.org/officeDocument/2006/relationships/hyperlink" Target="https://www.instagram.com/p/DBCBzfGOQpK/?img_index=1" TargetMode="External"/><Relationship Id="rId5" Type="http://schemas.openxmlformats.org/officeDocument/2006/relationships/image" Target="../media/image32.png"/><Relationship Id="rId4" Type="http://schemas.openxmlformats.org/officeDocument/2006/relationships/hyperlink" Target="https://www.instagram.com/p/DA_2klrqqrF/?img_index=1"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hyperlink" Target="https://sites.google.com/d/10kKjLoqvwv6ZxUfEdu6sPTyyn7DDjqbu/p/1YRaqWwSzALmktn-VH3ZhCURGNaypzoix/edi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5.jpeg"/></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web.facebook.com/profile.php?id=61566821343855" TargetMode="External"/><Relationship Id="rId7" Type="http://schemas.openxmlformats.org/officeDocument/2006/relationships/hyperlink" Target="https://sites.google.com/d/10kKjLoqvwv6ZxUfEdu6sPTyyn7DDjqbu/p/1YRaqWwSzALmktn-VH3ZhCURGNaypzoix/edit"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hyperlink" Target="https://www.instagram.com/trndmetal/" TargetMode="External"/><Relationship Id="rId4" Type="http://schemas.openxmlformats.org/officeDocument/2006/relationships/image" Target="../media/image20.jpeg"/></Relationships>
</file>

<file path=ppt/slides/_rels/slide51.xml.rels><?xml version="1.0" encoding="UTF-8" standalone="yes"?>
<Relationships xmlns="http://schemas.openxmlformats.org/package/2006/relationships"><Relationship Id="rId3" Type="http://schemas.openxmlformats.org/officeDocument/2006/relationships/hyperlink" Target="https://humdrum-pawpaw-e8e.notion.site/Trend-Metal-Content-Calendar-126c8aadae02800a8424e00a9bf2a1ee?pvs=4" TargetMode="External"/><Relationship Id="rId2" Type="http://schemas.openxmlformats.org/officeDocument/2006/relationships/hyperlink" Target="https://humdrum-pawpaw-e8e.notion.site/Design-Steel-Content-Calendar-10bc8aadae028033841ac25b797f8a3c?pvs=4" TargetMode="Externa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web.facebook.com/profile.php?id=61566821343855" TargetMode="External"/><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20.jpeg"/></Relationships>
</file>

<file path=ppt/slides/_rels/slide5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hyperlink" Target="https://www.instagram.com/trndmetal/" TargetMode="External"/><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customXml" Target="../ink/ink1.xml"/><Relationship Id="rId7" Type="http://schemas.openxmlformats.org/officeDocument/2006/relationships/image" Target="../media/image50.png"/><Relationship Id="rId2" Type="http://schemas.openxmlformats.org/officeDocument/2006/relationships/image" Target="../media/image48.jpeg"/><Relationship Id="rId1" Type="http://schemas.openxmlformats.org/officeDocument/2006/relationships/slideLayout" Target="../slideLayouts/slideLayout5.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49.png"/><Relationship Id="rId9" Type="http://schemas.openxmlformats.org/officeDocument/2006/relationships/image" Target="../media/image51.png"/></Relationships>
</file>

<file path=ppt/slides/_rels/slide6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customXml" Target="../ink/ink8.xml"/><Relationship Id="rId2" Type="http://schemas.openxmlformats.org/officeDocument/2006/relationships/customXml" Target="../ink/ink5.xml"/><Relationship Id="rId1" Type="http://schemas.openxmlformats.org/officeDocument/2006/relationships/slideLayout" Target="../slideLayouts/slideLayout5.xml"/><Relationship Id="rId6" Type="http://schemas.openxmlformats.org/officeDocument/2006/relationships/image" Target="../media/image50.png"/><Relationship Id="rId11" Type="http://schemas.openxmlformats.org/officeDocument/2006/relationships/image" Target="../media/image52.png"/><Relationship Id="rId5" Type="http://schemas.openxmlformats.org/officeDocument/2006/relationships/customXml" Target="../ink/ink7.xml"/><Relationship Id="rId10" Type="http://schemas.openxmlformats.org/officeDocument/2006/relationships/image" Target="../media/image50.jpeg"/><Relationship Id="rId4" Type="http://schemas.openxmlformats.org/officeDocument/2006/relationships/customXml" Target="../ink/ink6.xml"/><Relationship Id="rId9" Type="http://schemas.openxmlformats.org/officeDocument/2006/relationships/image" Target="../media/image49.jpe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707"/>
        <p:cNvGrpSpPr/>
        <p:nvPr/>
      </p:nvGrpSpPr>
      <p:grpSpPr>
        <a:xfrm>
          <a:off x="0" y="0"/>
          <a:ext cx="0" cy="0"/>
          <a:chOff x="0" y="0"/>
          <a:chExt cx="0" cy="0"/>
        </a:xfrm>
      </p:grpSpPr>
      <p:sp>
        <p:nvSpPr>
          <p:cNvPr id="2708" name="Google Shape;2708;p54"/>
          <p:cNvSpPr txBox="1">
            <a:spLocks noGrp="1"/>
          </p:cNvSpPr>
          <p:nvPr>
            <p:ph type="ctrTitle"/>
          </p:nvPr>
        </p:nvSpPr>
        <p:spPr>
          <a:xfrm>
            <a:off x="2518234" y="365404"/>
            <a:ext cx="4971995" cy="2528564"/>
          </a:xfrm>
          <a:prstGeom prst="rect">
            <a:avLst/>
          </a:prstGeom>
        </p:spPr>
        <p:txBody>
          <a:bodyPr spcFirstLastPara="1" wrap="square" lIns="91425" tIns="91425" rIns="91425" bIns="91425" anchor="b" anchorCtr="0">
            <a:noAutofit/>
          </a:bodyPr>
          <a:lstStyle/>
          <a:p>
            <a:pPr marL="0" lvl="0" indent="457200" algn="l" rtl="0">
              <a:spcBef>
                <a:spcPts val="0"/>
              </a:spcBef>
              <a:spcAft>
                <a:spcPts val="0"/>
              </a:spcAft>
              <a:buNone/>
            </a:pPr>
            <a:r>
              <a:rPr lang="en-US">
                <a:solidFill>
                  <a:srgbClr val="333517"/>
                </a:solidFill>
              </a:rPr>
              <a:t>Trend metal store </a:t>
            </a:r>
            <a:endParaRPr>
              <a:solidFill>
                <a:srgbClr val="333517"/>
              </a:solidFill>
            </a:endParaRPr>
          </a:p>
        </p:txBody>
      </p:sp>
      <p:sp>
        <p:nvSpPr>
          <p:cNvPr id="2709" name="Google Shape;2709;p54"/>
          <p:cNvSpPr/>
          <p:nvPr/>
        </p:nvSpPr>
        <p:spPr>
          <a:xfrm>
            <a:off x="6233957" y="1264452"/>
            <a:ext cx="777250" cy="667763"/>
          </a:xfrm>
          <a:custGeom>
            <a:avLst/>
            <a:gdLst/>
            <a:ahLst/>
            <a:cxnLst/>
            <a:rect l="l" t="t" r="r" b="b"/>
            <a:pathLst>
              <a:path w="962" h="1006" extrusionOk="0">
                <a:moveTo>
                  <a:pt x="454" y="1"/>
                </a:moveTo>
                <a:cubicBezTo>
                  <a:pt x="195" y="1"/>
                  <a:pt x="11" y="206"/>
                  <a:pt x="11" y="508"/>
                </a:cubicBezTo>
                <a:cubicBezTo>
                  <a:pt x="0" y="768"/>
                  <a:pt x="206" y="994"/>
                  <a:pt x="476" y="1005"/>
                </a:cubicBezTo>
                <a:cubicBezTo>
                  <a:pt x="735" y="994"/>
                  <a:pt x="951" y="789"/>
                  <a:pt x="962" y="519"/>
                </a:cubicBezTo>
                <a:cubicBezTo>
                  <a:pt x="951" y="238"/>
                  <a:pt x="735" y="12"/>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4"/>
          <p:cNvSpPr txBox="1">
            <a:spLocks noGrp="1"/>
          </p:cNvSpPr>
          <p:nvPr>
            <p:ph type="ctrTitle" idx="2"/>
          </p:nvPr>
        </p:nvSpPr>
        <p:spPr>
          <a:xfrm>
            <a:off x="6104217" y="1316852"/>
            <a:ext cx="954541" cy="59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mk</a:t>
            </a:r>
            <a:endParaRPr/>
          </a:p>
        </p:txBody>
      </p:sp>
      <p:sp>
        <p:nvSpPr>
          <p:cNvPr id="2712" name="Google Shape;2712;p54"/>
          <p:cNvSpPr txBox="1">
            <a:spLocks noGrp="1"/>
          </p:cNvSpPr>
          <p:nvPr>
            <p:ph type="ctrTitle" idx="3"/>
          </p:nvPr>
        </p:nvSpPr>
        <p:spPr>
          <a:xfrm>
            <a:off x="241473" y="2772650"/>
            <a:ext cx="8350504" cy="8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a:t>Digital marketing specialist  </a:t>
            </a:r>
            <a:endParaRPr sz="5400"/>
          </a:p>
        </p:txBody>
      </p:sp>
      <p:sp>
        <p:nvSpPr>
          <p:cNvPr id="2713" name="Google Shape;2713;p54"/>
          <p:cNvSpPr/>
          <p:nvPr/>
        </p:nvSpPr>
        <p:spPr>
          <a:xfrm>
            <a:off x="8170193" y="2805497"/>
            <a:ext cx="198606" cy="582131"/>
          </a:xfrm>
          <a:custGeom>
            <a:avLst/>
            <a:gdLst/>
            <a:ahLst/>
            <a:cxnLst/>
            <a:rect l="l" t="t" r="r" b="b"/>
            <a:pathLst>
              <a:path w="2442" h="7518" extrusionOk="0">
                <a:moveTo>
                  <a:pt x="302" y="918"/>
                </a:moveTo>
                <a:cubicBezTo>
                  <a:pt x="680" y="648"/>
                  <a:pt x="1069" y="389"/>
                  <a:pt x="1480" y="162"/>
                </a:cubicBezTo>
                <a:cubicBezTo>
                  <a:pt x="1804" y="0"/>
                  <a:pt x="1890" y="32"/>
                  <a:pt x="1890" y="86"/>
                </a:cubicBezTo>
                <a:cubicBezTo>
                  <a:pt x="1890" y="140"/>
                  <a:pt x="1815" y="227"/>
                  <a:pt x="1545" y="410"/>
                </a:cubicBezTo>
                <a:cubicBezTo>
                  <a:pt x="1264" y="594"/>
                  <a:pt x="799" y="864"/>
                  <a:pt x="508" y="1015"/>
                </a:cubicBezTo>
                <a:cubicBezTo>
                  <a:pt x="216" y="1177"/>
                  <a:pt x="97" y="1210"/>
                  <a:pt x="43" y="1199"/>
                </a:cubicBezTo>
                <a:cubicBezTo>
                  <a:pt x="0" y="1188"/>
                  <a:pt x="11" y="1134"/>
                  <a:pt x="302" y="929"/>
                </a:cubicBezTo>
                <a:close/>
                <a:moveTo>
                  <a:pt x="875" y="6491"/>
                </a:moveTo>
                <a:cubicBezTo>
                  <a:pt x="1264" y="6664"/>
                  <a:pt x="1642" y="6869"/>
                  <a:pt x="1998" y="7107"/>
                </a:cubicBezTo>
                <a:cubicBezTo>
                  <a:pt x="2279" y="7301"/>
                  <a:pt x="2322" y="7431"/>
                  <a:pt x="2236" y="7474"/>
                </a:cubicBezTo>
                <a:cubicBezTo>
                  <a:pt x="2149" y="7517"/>
                  <a:pt x="1955" y="7496"/>
                  <a:pt x="1663" y="7345"/>
                </a:cubicBezTo>
                <a:cubicBezTo>
                  <a:pt x="1361" y="7161"/>
                  <a:pt x="1059" y="6956"/>
                  <a:pt x="788" y="6729"/>
                </a:cubicBezTo>
                <a:cubicBezTo>
                  <a:pt x="572" y="6556"/>
                  <a:pt x="518" y="6491"/>
                  <a:pt x="518" y="6448"/>
                </a:cubicBezTo>
                <a:cubicBezTo>
                  <a:pt x="518" y="6394"/>
                  <a:pt x="572" y="6373"/>
                  <a:pt x="864" y="6502"/>
                </a:cubicBezTo>
                <a:close/>
                <a:moveTo>
                  <a:pt x="767" y="4083"/>
                </a:moveTo>
                <a:cubicBezTo>
                  <a:pt x="1091" y="4040"/>
                  <a:pt x="1685" y="3975"/>
                  <a:pt x="2020" y="3953"/>
                </a:cubicBezTo>
                <a:cubicBezTo>
                  <a:pt x="2344" y="3942"/>
                  <a:pt x="2398" y="3975"/>
                  <a:pt x="2419" y="4018"/>
                </a:cubicBezTo>
                <a:cubicBezTo>
                  <a:pt x="2441" y="4061"/>
                  <a:pt x="2409" y="4115"/>
                  <a:pt x="2333" y="4148"/>
                </a:cubicBezTo>
                <a:cubicBezTo>
                  <a:pt x="2160" y="4191"/>
                  <a:pt x="1987" y="4223"/>
                  <a:pt x="1804" y="4223"/>
                </a:cubicBezTo>
                <a:cubicBezTo>
                  <a:pt x="1491" y="4245"/>
                  <a:pt x="994" y="4266"/>
                  <a:pt x="713" y="4256"/>
                </a:cubicBezTo>
                <a:cubicBezTo>
                  <a:pt x="443" y="4256"/>
                  <a:pt x="389" y="4212"/>
                  <a:pt x="389" y="4180"/>
                </a:cubicBezTo>
                <a:cubicBezTo>
                  <a:pt x="400" y="4148"/>
                  <a:pt x="454" y="4126"/>
                  <a:pt x="767" y="40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4"/>
          <p:cNvSpPr/>
          <p:nvPr/>
        </p:nvSpPr>
        <p:spPr>
          <a:xfrm>
            <a:off x="417198" y="2705341"/>
            <a:ext cx="269650" cy="682287"/>
          </a:xfrm>
          <a:custGeom>
            <a:avLst/>
            <a:gdLst/>
            <a:ahLst/>
            <a:cxnLst/>
            <a:rect l="l" t="t" r="r" b="b"/>
            <a:pathLst>
              <a:path w="3155" h="7983" extrusionOk="0">
                <a:moveTo>
                  <a:pt x="2236" y="7042"/>
                </a:moveTo>
                <a:cubicBezTo>
                  <a:pt x="1934" y="7226"/>
                  <a:pt x="1642" y="7431"/>
                  <a:pt x="1361" y="7658"/>
                </a:cubicBezTo>
                <a:cubicBezTo>
                  <a:pt x="1145" y="7842"/>
                  <a:pt x="1145" y="7917"/>
                  <a:pt x="1199" y="7950"/>
                </a:cubicBezTo>
                <a:cubicBezTo>
                  <a:pt x="1242" y="7982"/>
                  <a:pt x="1350" y="7982"/>
                  <a:pt x="1556" y="7874"/>
                </a:cubicBezTo>
                <a:cubicBezTo>
                  <a:pt x="1793" y="7723"/>
                  <a:pt x="2031" y="7561"/>
                  <a:pt x="2247" y="7377"/>
                </a:cubicBezTo>
                <a:cubicBezTo>
                  <a:pt x="2387" y="7269"/>
                  <a:pt x="2506" y="7161"/>
                  <a:pt x="2614" y="7021"/>
                </a:cubicBezTo>
                <a:cubicBezTo>
                  <a:pt x="2668" y="6945"/>
                  <a:pt x="2647" y="6891"/>
                  <a:pt x="2603" y="6880"/>
                </a:cubicBezTo>
                <a:cubicBezTo>
                  <a:pt x="2560" y="6870"/>
                  <a:pt x="2485" y="6880"/>
                  <a:pt x="2236" y="7042"/>
                </a:cubicBezTo>
                <a:close/>
                <a:moveTo>
                  <a:pt x="1891" y="216"/>
                </a:moveTo>
                <a:cubicBezTo>
                  <a:pt x="2139" y="400"/>
                  <a:pt x="2625" y="745"/>
                  <a:pt x="2884" y="961"/>
                </a:cubicBezTo>
                <a:cubicBezTo>
                  <a:pt x="3133" y="1177"/>
                  <a:pt x="3154" y="1264"/>
                  <a:pt x="3122" y="1307"/>
                </a:cubicBezTo>
                <a:cubicBezTo>
                  <a:pt x="3089" y="1361"/>
                  <a:pt x="3003" y="1361"/>
                  <a:pt x="2711" y="1188"/>
                </a:cubicBezTo>
                <a:cubicBezTo>
                  <a:pt x="2366" y="972"/>
                  <a:pt x="2020" y="745"/>
                  <a:pt x="1696" y="486"/>
                </a:cubicBezTo>
                <a:cubicBezTo>
                  <a:pt x="1437" y="281"/>
                  <a:pt x="1404" y="216"/>
                  <a:pt x="1415" y="151"/>
                </a:cubicBezTo>
                <a:cubicBezTo>
                  <a:pt x="1437" y="87"/>
                  <a:pt x="1491" y="33"/>
                  <a:pt x="1556" y="11"/>
                </a:cubicBezTo>
                <a:cubicBezTo>
                  <a:pt x="1599" y="0"/>
                  <a:pt x="1631" y="33"/>
                  <a:pt x="1891" y="216"/>
                </a:cubicBezTo>
                <a:close/>
                <a:moveTo>
                  <a:pt x="454" y="3413"/>
                </a:moveTo>
                <a:cubicBezTo>
                  <a:pt x="789" y="3446"/>
                  <a:pt x="1415" y="3521"/>
                  <a:pt x="1739" y="3575"/>
                </a:cubicBezTo>
                <a:cubicBezTo>
                  <a:pt x="2053" y="3640"/>
                  <a:pt x="2053" y="3683"/>
                  <a:pt x="2042" y="3716"/>
                </a:cubicBezTo>
                <a:cubicBezTo>
                  <a:pt x="2031" y="3748"/>
                  <a:pt x="2009" y="3770"/>
                  <a:pt x="1707" y="3780"/>
                </a:cubicBezTo>
                <a:cubicBezTo>
                  <a:pt x="1394" y="3780"/>
                  <a:pt x="800" y="3770"/>
                  <a:pt x="465" y="3748"/>
                </a:cubicBezTo>
                <a:cubicBezTo>
                  <a:pt x="141" y="3726"/>
                  <a:pt x="65" y="3694"/>
                  <a:pt x="33" y="3640"/>
                </a:cubicBezTo>
                <a:cubicBezTo>
                  <a:pt x="0" y="3575"/>
                  <a:pt x="0" y="3500"/>
                  <a:pt x="33" y="3435"/>
                </a:cubicBezTo>
                <a:cubicBezTo>
                  <a:pt x="54" y="3381"/>
                  <a:pt x="108" y="3381"/>
                  <a:pt x="454" y="34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5" name="Google Shape;2715;p54"/>
          <p:cNvGrpSpPr/>
          <p:nvPr/>
        </p:nvGrpSpPr>
        <p:grpSpPr>
          <a:xfrm>
            <a:off x="7203852" y="2002475"/>
            <a:ext cx="821773" cy="791661"/>
            <a:chOff x="6008651" y="2303664"/>
            <a:chExt cx="821773" cy="791661"/>
          </a:xfrm>
          <a:solidFill>
            <a:srgbClr val="65673C"/>
          </a:solidFill>
        </p:grpSpPr>
        <p:sp>
          <p:nvSpPr>
            <p:cNvPr id="2716" name="Google Shape;2716;p54"/>
            <p:cNvSpPr/>
            <p:nvPr/>
          </p:nvSpPr>
          <p:spPr>
            <a:xfrm>
              <a:off x="6047167" y="2303664"/>
              <a:ext cx="783257" cy="410071"/>
            </a:xfrm>
            <a:custGeom>
              <a:avLst/>
              <a:gdLst/>
              <a:ahLst/>
              <a:cxnLst/>
              <a:rect l="l" t="t" r="r" b="b"/>
              <a:pathLst>
                <a:path w="4840" h="2534" extrusionOk="0">
                  <a:moveTo>
                    <a:pt x="3773" y="1"/>
                  </a:moveTo>
                  <a:cubicBezTo>
                    <a:pt x="3558" y="1"/>
                    <a:pt x="3342" y="62"/>
                    <a:pt x="3154" y="179"/>
                  </a:cubicBezTo>
                  <a:cubicBezTo>
                    <a:pt x="2916" y="319"/>
                    <a:pt x="2690" y="481"/>
                    <a:pt x="2463" y="643"/>
                  </a:cubicBezTo>
                  <a:cubicBezTo>
                    <a:pt x="2182" y="859"/>
                    <a:pt x="1923" y="1097"/>
                    <a:pt x="1653" y="1302"/>
                  </a:cubicBezTo>
                  <a:cubicBezTo>
                    <a:pt x="1286" y="1605"/>
                    <a:pt x="864" y="1821"/>
                    <a:pt x="400" y="1950"/>
                  </a:cubicBezTo>
                  <a:cubicBezTo>
                    <a:pt x="313" y="1972"/>
                    <a:pt x="227" y="1993"/>
                    <a:pt x="130" y="1993"/>
                  </a:cubicBezTo>
                  <a:cubicBezTo>
                    <a:pt x="76" y="1993"/>
                    <a:pt x="43" y="2004"/>
                    <a:pt x="22" y="2058"/>
                  </a:cubicBezTo>
                  <a:cubicBezTo>
                    <a:pt x="0" y="2112"/>
                    <a:pt x="33" y="2145"/>
                    <a:pt x="76" y="2166"/>
                  </a:cubicBezTo>
                  <a:cubicBezTo>
                    <a:pt x="162" y="2220"/>
                    <a:pt x="249" y="2263"/>
                    <a:pt x="335" y="2296"/>
                  </a:cubicBezTo>
                  <a:cubicBezTo>
                    <a:pt x="789" y="2447"/>
                    <a:pt x="1264" y="2523"/>
                    <a:pt x="1739" y="2534"/>
                  </a:cubicBezTo>
                  <a:cubicBezTo>
                    <a:pt x="2139" y="2534"/>
                    <a:pt x="2549" y="2490"/>
                    <a:pt x="2938" y="2404"/>
                  </a:cubicBezTo>
                  <a:cubicBezTo>
                    <a:pt x="3327" y="2328"/>
                    <a:pt x="3705" y="2177"/>
                    <a:pt x="4040" y="1961"/>
                  </a:cubicBezTo>
                  <a:cubicBezTo>
                    <a:pt x="4342" y="1745"/>
                    <a:pt x="4601" y="1497"/>
                    <a:pt x="4699" y="1119"/>
                  </a:cubicBezTo>
                  <a:cubicBezTo>
                    <a:pt x="4839" y="633"/>
                    <a:pt x="4526" y="125"/>
                    <a:pt x="4018" y="28"/>
                  </a:cubicBezTo>
                  <a:cubicBezTo>
                    <a:pt x="3938" y="10"/>
                    <a:pt x="3855" y="1"/>
                    <a:pt x="37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4"/>
            <p:cNvSpPr/>
            <p:nvPr/>
          </p:nvSpPr>
          <p:spPr>
            <a:xfrm>
              <a:off x="6008651" y="2777496"/>
              <a:ext cx="541969" cy="317829"/>
            </a:xfrm>
            <a:custGeom>
              <a:avLst/>
              <a:gdLst/>
              <a:ahLst/>
              <a:cxnLst/>
              <a:rect l="l" t="t" r="r" b="b"/>
              <a:pathLst>
                <a:path w="3349" h="1964" extrusionOk="0">
                  <a:moveTo>
                    <a:pt x="990" y="0"/>
                  </a:moveTo>
                  <a:cubicBezTo>
                    <a:pt x="779" y="0"/>
                    <a:pt x="568" y="20"/>
                    <a:pt x="357" y="59"/>
                  </a:cubicBezTo>
                  <a:cubicBezTo>
                    <a:pt x="271" y="59"/>
                    <a:pt x="195" y="81"/>
                    <a:pt x="109" y="113"/>
                  </a:cubicBezTo>
                  <a:cubicBezTo>
                    <a:pt x="55" y="146"/>
                    <a:pt x="22" y="200"/>
                    <a:pt x="1" y="254"/>
                  </a:cubicBezTo>
                  <a:cubicBezTo>
                    <a:pt x="1" y="264"/>
                    <a:pt x="65" y="318"/>
                    <a:pt x="98" y="340"/>
                  </a:cubicBezTo>
                  <a:cubicBezTo>
                    <a:pt x="519" y="491"/>
                    <a:pt x="908" y="707"/>
                    <a:pt x="1264" y="966"/>
                  </a:cubicBezTo>
                  <a:cubicBezTo>
                    <a:pt x="1578" y="1226"/>
                    <a:pt x="1891" y="1463"/>
                    <a:pt x="2215" y="1712"/>
                  </a:cubicBezTo>
                  <a:cubicBezTo>
                    <a:pt x="2355" y="1820"/>
                    <a:pt x="2528" y="1906"/>
                    <a:pt x="2712" y="1949"/>
                  </a:cubicBezTo>
                  <a:cubicBezTo>
                    <a:pt x="2757" y="1959"/>
                    <a:pt x="2802" y="1964"/>
                    <a:pt x="2844" y="1964"/>
                  </a:cubicBezTo>
                  <a:cubicBezTo>
                    <a:pt x="3135" y="1964"/>
                    <a:pt x="3349" y="1744"/>
                    <a:pt x="3349" y="1377"/>
                  </a:cubicBezTo>
                  <a:cubicBezTo>
                    <a:pt x="3338" y="1236"/>
                    <a:pt x="3284" y="1096"/>
                    <a:pt x="3198" y="966"/>
                  </a:cubicBezTo>
                  <a:cubicBezTo>
                    <a:pt x="3003" y="675"/>
                    <a:pt x="2712" y="437"/>
                    <a:pt x="2388" y="297"/>
                  </a:cubicBezTo>
                  <a:cubicBezTo>
                    <a:pt x="1945" y="101"/>
                    <a:pt x="1470" y="0"/>
                    <a:pt x="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8" name="Google Shape;2718;p54"/>
          <p:cNvGrpSpPr/>
          <p:nvPr/>
        </p:nvGrpSpPr>
        <p:grpSpPr>
          <a:xfrm rot="1895542">
            <a:off x="2412066" y="12559"/>
            <a:ext cx="821775" cy="987781"/>
            <a:chOff x="3437888" y="415495"/>
            <a:chExt cx="821775" cy="987781"/>
          </a:xfrm>
          <a:solidFill>
            <a:srgbClr val="65673C"/>
          </a:solidFill>
        </p:grpSpPr>
        <p:sp>
          <p:nvSpPr>
            <p:cNvPr id="2719" name="Google Shape;2719;p54"/>
            <p:cNvSpPr/>
            <p:nvPr/>
          </p:nvSpPr>
          <p:spPr>
            <a:xfrm>
              <a:off x="4066595" y="1106194"/>
              <a:ext cx="193068" cy="297082"/>
            </a:xfrm>
            <a:custGeom>
              <a:avLst/>
              <a:gdLst/>
              <a:ahLst/>
              <a:cxnLst/>
              <a:rect l="l" t="t" r="r" b="b"/>
              <a:pathLst>
                <a:path w="1708" h="2628" extrusionOk="0">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4"/>
            <p:cNvSpPr/>
            <p:nvPr/>
          </p:nvSpPr>
          <p:spPr>
            <a:xfrm>
              <a:off x="3437888" y="415495"/>
              <a:ext cx="766846" cy="466650"/>
            </a:xfrm>
            <a:custGeom>
              <a:avLst/>
              <a:gdLst/>
              <a:ahLst/>
              <a:cxnLst/>
              <a:rect l="l" t="t" r="r" b="b"/>
              <a:pathLst>
                <a:path w="6784" h="4128" extrusionOk="0">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4"/>
            <p:cNvSpPr/>
            <p:nvPr/>
          </p:nvSpPr>
          <p:spPr>
            <a:xfrm>
              <a:off x="3653900" y="969072"/>
              <a:ext cx="515338" cy="392153"/>
            </a:xfrm>
            <a:custGeom>
              <a:avLst/>
              <a:gdLst/>
              <a:ahLst/>
              <a:cxnLst/>
              <a:rect l="l" t="t" r="r" b="b"/>
              <a:pathLst>
                <a:path w="4559" h="3469" extrusionOk="0">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2" name="Google Shape;2722;p54"/>
          <p:cNvSpPr/>
          <p:nvPr/>
        </p:nvSpPr>
        <p:spPr>
          <a:xfrm>
            <a:off x="6983835" y="368482"/>
            <a:ext cx="129241" cy="238751"/>
          </a:xfrm>
          <a:custGeom>
            <a:avLst/>
            <a:gdLst/>
            <a:ahLst/>
            <a:cxnLst/>
            <a:rect l="l" t="t" r="r" b="b"/>
            <a:pathLst>
              <a:path w="1665" h="3076" extrusionOk="0">
                <a:moveTo>
                  <a:pt x="876" y="1"/>
                </a:moveTo>
                <a:cubicBezTo>
                  <a:pt x="841" y="1"/>
                  <a:pt x="805" y="17"/>
                  <a:pt x="789" y="49"/>
                </a:cubicBezTo>
                <a:cubicBezTo>
                  <a:pt x="768" y="82"/>
                  <a:pt x="757" y="103"/>
                  <a:pt x="746" y="136"/>
                </a:cubicBezTo>
                <a:cubicBezTo>
                  <a:pt x="681" y="298"/>
                  <a:pt x="616" y="470"/>
                  <a:pt x="541" y="643"/>
                </a:cubicBezTo>
                <a:cubicBezTo>
                  <a:pt x="422" y="913"/>
                  <a:pt x="271" y="1162"/>
                  <a:pt x="87" y="1399"/>
                </a:cubicBezTo>
                <a:cubicBezTo>
                  <a:pt x="1" y="1518"/>
                  <a:pt x="12" y="1583"/>
                  <a:pt x="109" y="1691"/>
                </a:cubicBezTo>
                <a:cubicBezTo>
                  <a:pt x="390" y="2015"/>
                  <a:pt x="584" y="2415"/>
                  <a:pt x="670" y="2836"/>
                </a:cubicBezTo>
                <a:cubicBezTo>
                  <a:pt x="681" y="2890"/>
                  <a:pt x="692" y="2933"/>
                  <a:pt x="703" y="2987"/>
                </a:cubicBezTo>
                <a:cubicBezTo>
                  <a:pt x="714" y="3041"/>
                  <a:pt x="757" y="3073"/>
                  <a:pt x="800" y="3073"/>
                </a:cubicBezTo>
                <a:cubicBezTo>
                  <a:pt x="806" y="3075"/>
                  <a:pt x="811" y="3075"/>
                  <a:pt x="817" y="3075"/>
                </a:cubicBezTo>
                <a:cubicBezTo>
                  <a:pt x="865" y="3075"/>
                  <a:pt x="909" y="3035"/>
                  <a:pt x="919" y="2987"/>
                </a:cubicBezTo>
                <a:cubicBezTo>
                  <a:pt x="919" y="2976"/>
                  <a:pt x="930" y="2955"/>
                  <a:pt x="930" y="2933"/>
                </a:cubicBezTo>
                <a:cubicBezTo>
                  <a:pt x="1005" y="2566"/>
                  <a:pt x="1157" y="2209"/>
                  <a:pt x="1373" y="1896"/>
                </a:cubicBezTo>
                <a:cubicBezTo>
                  <a:pt x="1448" y="1788"/>
                  <a:pt x="1535" y="1702"/>
                  <a:pt x="1621" y="1605"/>
                </a:cubicBezTo>
                <a:cubicBezTo>
                  <a:pt x="1643" y="1583"/>
                  <a:pt x="1653" y="1561"/>
                  <a:pt x="1664" y="1540"/>
                </a:cubicBezTo>
                <a:cubicBezTo>
                  <a:pt x="1643" y="1475"/>
                  <a:pt x="1599" y="1410"/>
                  <a:pt x="1567" y="1356"/>
                </a:cubicBezTo>
                <a:cubicBezTo>
                  <a:pt x="1297" y="989"/>
                  <a:pt x="1103" y="578"/>
                  <a:pt x="994" y="136"/>
                </a:cubicBezTo>
                <a:cubicBezTo>
                  <a:pt x="984" y="114"/>
                  <a:pt x="973" y="82"/>
                  <a:pt x="962" y="49"/>
                </a:cubicBezTo>
                <a:cubicBezTo>
                  <a:pt x="946" y="17"/>
                  <a:pt x="911"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4"/>
          <p:cNvSpPr/>
          <p:nvPr/>
        </p:nvSpPr>
        <p:spPr>
          <a:xfrm>
            <a:off x="7113057" y="644925"/>
            <a:ext cx="113251" cy="188843"/>
          </a:xfrm>
          <a:custGeom>
            <a:avLst/>
            <a:gdLst/>
            <a:ahLst/>
            <a:cxnLst/>
            <a:rect l="l" t="t" r="r" b="b"/>
            <a:pathLst>
              <a:path w="1459" h="2433" extrusionOk="0">
                <a:moveTo>
                  <a:pt x="775" y="0"/>
                </a:moveTo>
                <a:cubicBezTo>
                  <a:pt x="721" y="0"/>
                  <a:pt x="678" y="31"/>
                  <a:pt x="659" y="78"/>
                </a:cubicBezTo>
                <a:cubicBezTo>
                  <a:pt x="637" y="121"/>
                  <a:pt x="616" y="164"/>
                  <a:pt x="594" y="207"/>
                </a:cubicBezTo>
                <a:cubicBezTo>
                  <a:pt x="475" y="510"/>
                  <a:pt x="303" y="780"/>
                  <a:pt x="76" y="1007"/>
                </a:cubicBezTo>
                <a:cubicBezTo>
                  <a:pt x="43" y="1050"/>
                  <a:pt x="22" y="1093"/>
                  <a:pt x="0" y="1136"/>
                </a:cubicBezTo>
                <a:cubicBezTo>
                  <a:pt x="22" y="1180"/>
                  <a:pt x="43" y="1223"/>
                  <a:pt x="65" y="1255"/>
                </a:cubicBezTo>
                <a:cubicBezTo>
                  <a:pt x="238" y="1568"/>
                  <a:pt x="367" y="1903"/>
                  <a:pt x="443" y="2249"/>
                </a:cubicBezTo>
                <a:cubicBezTo>
                  <a:pt x="454" y="2281"/>
                  <a:pt x="465" y="2324"/>
                  <a:pt x="475" y="2357"/>
                </a:cubicBezTo>
                <a:cubicBezTo>
                  <a:pt x="508" y="2389"/>
                  <a:pt x="540" y="2432"/>
                  <a:pt x="573" y="2432"/>
                </a:cubicBezTo>
                <a:cubicBezTo>
                  <a:pt x="616" y="2432"/>
                  <a:pt x="648" y="2389"/>
                  <a:pt x="681" y="2357"/>
                </a:cubicBezTo>
                <a:cubicBezTo>
                  <a:pt x="702" y="2335"/>
                  <a:pt x="713" y="2303"/>
                  <a:pt x="713" y="2270"/>
                </a:cubicBezTo>
                <a:cubicBezTo>
                  <a:pt x="821" y="1957"/>
                  <a:pt x="1016" y="1687"/>
                  <a:pt x="1253" y="1471"/>
                </a:cubicBezTo>
                <a:cubicBezTo>
                  <a:pt x="1437" y="1288"/>
                  <a:pt x="1458" y="1277"/>
                  <a:pt x="1307" y="1050"/>
                </a:cubicBezTo>
                <a:cubicBezTo>
                  <a:pt x="1156" y="823"/>
                  <a:pt x="1037" y="585"/>
                  <a:pt x="951" y="326"/>
                </a:cubicBezTo>
                <a:cubicBezTo>
                  <a:pt x="929" y="261"/>
                  <a:pt x="918" y="175"/>
                  <a:pt x="897" y="110"/>
                </a:cubicBezTo>
                <a:cubicBezTo>
                  <a:pt x="886" y="56"/>
                  <a:pt x="864" y="13"/>
                  <a:pt x="799" y="2"/>
                </a:cubicBezTo>
                <a:cubicBezTo>
                  <a:pt x="791" y="1"/>
                  <a:pt x="78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4"/>
          <p:cNvSpPr/>
          <p:nvPr/>
        </p:nvSpPr>
        <p:spPr>
          <a:xfrm>
            <a:off x="2435826" y="1364036"/>
            <a:ext cx="175807" cy="292313"/>
          </a:xfrm>
          <a:custGeom>
            <a:avLst/>
            <a:gdLst/>
            <a:ahLst/>
            <a:cxnLst/>
            <a:rect l="l" t="t" r="r" b="b"/>
            <a:pathLst>
              <a:path w="1352" h="2248" extrusionOk="0">
                <a:moveTo>
                  <a:pt x="757" y="1"/>
                </a:moveTo>
                <a:cubicBezTo>
                  <a:pt x="681" y="1"/>
                  <a:pt x="649" y="44"/>
                  <a:pt x="627" y="98"/>
                </a:cubicBezTo>
                <a:cubicBezTo>
                  <a:pt x="595" y="184"/>
                  <a:pt x="573" y="260"/>
                  <a:pt x="541" y="346"/>
                </a:cubicBezTo>
                <a:cubicBezTo>
                  <a:pt x="433" y="627"/>
                  <a:pt x="325" y="919"/>
                  <a:pt x="66" y="1113"/>
                </a:cubicBezTo>
                <a:cubicBezTo>
                  <a:pt x="1" y="1167"/>
                  <a:pt x="1" y="1264"/>
                  <a:pt x="66" y="1318"/>
                </a:cubicBezTo>
                <a:cubicBezTo>
                  <a:pt x="87" y="1351"/>
                  <a:pt x="120" y="1372"/>
                  <a:pt x="152" y="1405"/>
                </a:cubicBezTo>
                <a:cubicBezTo>
                  <a:pt x="314" y="1545"/>
                  <a:pt x="433" y="1740"/>
                  <a:pt x="498" y="1945"/>
                </a:cubicBezTo>
                <a:cubicBezTo>
                  <a:pt x="519" y="2020"/>
                  <a:pt x="552" y="2096"/>
                  <a:pt x="573" y="2161"/>
                </a:cubicBezTo>
                <a:cubicBezTo>
                  <a:pt x="595" y="2215"/>
                  <a:pt x="638" y="2247"/>
                  <a:pt x="692" y="2247"/>
                </a:cubicBezTo>
                <a:cubicBezTo>
                  <a:pt x="757" y="2247"/>
                  <a:pt x="779" y="2204"/>
                  <a:pt x="800" y="2150"/>
                </a:cubicBezTo>
                <a:cubicBezTo>
                  <a:pt x="822" y="2064"/>
                  <a:pt x="833" y="1977"/>
                  <a:pt x="865" y="1891"/>
                </a:cubicBezTo>
                <a:cubicBezTo>
                  <a:pt x="930" y="1696"/>
                  <a:pt x="1005" y="1502"/>
                  <a:pt x="1211" y="1383"/>
                </a:cubicBezTo>
                <a:cubicBezTo>
                  <a:pt x="1243" y="1372"/>
                  <a:pt x="1265" y="1351"/>
                  <a:pt x="1286" y="1329"/>
                </a:cubicBezTo>
                <a:cubicBezTo>
                  <a:pt x="1308" y="1297"/>
                  <a:pt x="1329" y="1253"/>
                  <a:pt x="1351" y="1221"/>
                </a:cubicBezTo>
                <a:cubicBezTo>
                  <a:pt x="1329" y="1178"/>
                  <a:pt x="1308" y="1145"/>
                  <a:pt x="1286" y="1102"/>
                </a:cubicBezTo>
                <a:cubicBezTo>
                  <a:pt x="1232" y="994"/>
                  <a:pt x="1167" y="897"/>
                  <a:pt x="1103" y="789"/>
                </a:cubicBezTo>
                <a:cubicBezTo>
                  <a:pt x="962" y="595"/>
                  <a:pt x="876" y="357"/>
                  <a:pt x="854" y="119"/>
                </a:cubicBezTo>
                <a:cubicBezTo>
                  <a:pt x="854" y="55"/>
                  <a:pt x="811" y="11"/>
                  <a:pt x="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4"/>
          <p:cNvSpPr/>
          <p:nvPr/>
        </p:nvSpPr>
        <p:spPr>
          <a:xfrm>
            <a:off x="4359744" y="1351274"/>
            <a:ext cx="1881761" cy="317826"/>
          </a:xfrm>
          <a:custGeom>
            <a:avLst/>
            <a:gdLst/>
            <a:ahLst/>
            <a:cxnLst/>
            <a:rect l="l" t="t" r="r" b="b"/>
            <a:pathLst>
              <a:path w="12131" h="2049" extrusionOk="0">
                <a:moveTo>
                  <a:pt x="10000" y="1"/>
                </a:moveTo>
                <a:cubicBezTo>
                  <a:pt x="9544" y="1"/>
                  <a:pt x="9089" y="46"/>
                  <a:pt x="8641" y="130"/>
                </a:cubicBezTo>
                <a:cubicBezTo>
                  <a:pt x="7928" y="260"/>
                  <a:pt x="7205" y="422"/>
                  <a:pt x="6492" y="551"/>
                </a:cubicBezTo>
                <a:cubicBezTo>
                  <a:pt x="5315" y="789"/>
                  <a:pt x="4137" y="1070"/>
                  <a:pt x="2949" y="1275"/>
                </a:cubicBezTo>
                <a:cubicBezTo>
                  <a:pt x="2465" y="1365"/>
                  <a:pt x="1970" y="1413"/>
                  <a:pt x="1475" y="1413"/>
                </a:cubicBezTo>
                <a:cubicBezTo>
                  <a:pt x="1253" y="1413"/>
                  <a:pt x="1031" y="1403"/>
                  <a:pt x="811" y="1383"/>
                </a:cubicBezTo>
                <a:cubicBezTo>
                  <a:pt x="605" y="1361"/>
                  <a:pt x="400" y="1307"/>
                  <a:pt x="206" y="1210"/>
                </a:cubicBezTo>
                <a:cubicBezTo>
                  <a:pt x="188" y="1203"/>
                  <a:pt x="169" y="1199"/>
                  <a:pt x="150" y="1199"/>
                </a:cubicBezTo>
                <a:cubicBezTo>
                  <a:pt x="112" y="1199"/>
                  <a:pt x="76" y="1214"/>
                  <a:pt x="55" y="1243"/>
                </a:cubicBezTo>
                <a:cubicBezTo>
                  <a:pt x="1" y="1275"/>
                  <a:pt x="33" y="1329"/>
                  <a:pt x="55" y="1372"/>
                </a:cubicBezTo>
                <a:cubicBezTo>
                  <a:pt x="238" y="1653"/>
                  <a:pt x="519" y="1848"/>
                  <a:pt x="843" y="1934"/>
                </a:cubicBezTo>
                <a:cubicBezTo>
                  <a:pt x="1147" y="2012"/>
                  <a:pt x="1451" y="2048"/>
                  <a:pt x="1760" y="2048"/>
                </a:cubicBezTo>
                <a:cubicBezTo>
                  <a:pt x="1836" y="2048"/>
                  <a:pt x="1912" y="2046"/>
                  <a:pt x="1988" y="2042"/>
                </a:cubicBezTo>
                <a:cubicBezTo>
                  <a:pt x="2528" y="2031"/>
                  <a:pt x="3068" y="1977"/>
                  <a:pt x="3608" y="1891"/>
                </a:cubicBezTo>
                <a:cubicBezTo>
                  <a:pt x="4569" y="1729"/>
                  <a:pt x="5531" y="1545"/>
                  <a:pt x="6492" y="1383"/>
                </a:cubicBezTo>
                <a:cubicBezTo>
                  <a:pt x="7324" y="1253"/>
                  <a:pt x="8155" y="1135"/>
                  <a:pt x="8998" y="1027"/>
                </a:cubicBezTo>
                <a:cubicBezTo>
                  <a:pt x="9374" y="972"/>
                  <a:pt x="9755" y="945"/>
                  <a:pt x="10136" y="945"/>
                </a:cubicBezTo>
                <a:cubicBezTo>
                  <a:pt x="10433" y="945"/>
                  <a:pt x="10731" y="961"/>
                  <a:pt x="11028" y="994"/>
                </a:cubicBezTo>
                <a:cubicBezTo>
                  <a:pt x="11342" y="1027"/>
                  <a:pt x="11655" y="1113"/>
                  <a:pt x="11946" y="1243"/>
                </a:cubicBezTo>
                <a:cubicBezTo>
                  <a:pt x="11968" y="1253"/>
                  <a:pt x="11990" y="1259"/>
                  <a:pt x="12011" y="1259"/>
                </a:cubicBezTo>
                <a:cubicBezTo>
                  <a:pt x="12033" y="1259"/>
                  <a:pt x="12054" y="1253"/>
                  <a:pt x="12076" y="1243"/>
                </a:cubicBezTo>
                <a:cubicBezTo>
                  <a:pt x="12130" y="1221"/>
                  <a:pt x="12119" y="1156"/>
                  <a:pt x="12108" y="1113"/>
                </a:cubicBezTo>
                <a:cubicBezTo>
                  <a:pt x="12000" y="713"/>
                  <a:pt x="11720" y="400"/>
                  <a:pt x="11352" y="238"/>
                </a:cubicBezTo>
                <a:cubicBezTo>
                  <a:pt x="11039" y="109"/>
                  <a:pt x="10715" y="33"/>
                  <a:pt x="10380" y="11"/>
                </a:cubicBezTo>
                <a:cubicBezTo>
                  <a:pt x="10253" y="4"/>
                  <a:pt x="10126" y="1"/>
                  <a:pt x="10000" y="1"/>
                </a:cubicBezTo>
                <a:close/>
              </a:path>
            </a:pathLst>
          </a:custGeom>
          <a:solidFill>
            <a:schemeClr val="dk1"/>
          </a:solidFill>
          <a:ln>
            <a:noFill/>
          </a:ln>
          <a:effectLst>
            <a:outerShdw dist="66675" dir="2220000" algn="bl" rotWithShape="0">
              <a:srgbClr val="000000">
                <a:alpha val="2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99AA"/>
              </a:solidFill>
            </a:endParaRPr>
          </a:p>
        </p:txBody>
      </p:sp>
      <p:sp>
        <p:nvSpPr>
          <p:cNvPr id="2726" name="Google Shape;2726;p54"/>
          <p:cNvSpPr/>
          <p:nvPr/>
        </p:nvSpPr>
        <p:spPr>
          <a:xfrm>
            <a:off x="6337753" y="2580921"/>
            <a:ext cx="175506" cy="317764"/>
          </a:xfrm>
          <a:custGeom>
            <a:avLst/>
            <a:gdLst/>
            <a:ahLst/>
            <a:cxnLst/>
            <a:rect l="l" t="t" r="r" b="b"/>
            <a:pathLst>
              <a:path w="1610" h="2915" extrusionOk="0">
                <a:moveTo>
                  <a:pt x="947" y="0"/>
                </a:moveTo>
                <a:cubicBezTo>
                  <a:pt x="905" y="0"/>
                  <a:pt x="861" y="20"/>
                  <a:pt x="832" y="63"/>
                </a:cubicBezTo>
                <a:cubicBezTo>
                  <a:pt x="811" y="96"/>
                  <a:pt x="789" y="128"/>
                  <a:pt x="778" y="160"/>
                </a:cubicBezTo>
                <a:cubicBezTo>
                  <a:pt x="562" y="560"/>
                  <a:pt x="378" y="970"/>
                  <a:pt x="76" y="1316"/>
                </a:cubicBezTo>
                <a:cubicBezTo>
                  <a:pt x="44" y="1370"/>
                  <a:pt x="22" y="1424"/>
                  <a:pt x="0" y="1478"/>
                </a:cubicBezTo>
                <a:cubicBezTo>
                  <a:pt x="22" y="1521"/>
                  <a:pt x="44" y="1575"/>
                  <a:pt x="65" y="1619"/>
                </a:cubicBezTo>
                <a:cubicBezTo>
                  <a:pt x="324" y="1975"/>
                  <a:pt x="519" y="2364"/>
                  <a:pt x="649" y="2785"/>
                </a:cubicBezTo>
                <a:cubicBezTo>
                  <a:pt x="670" y="2850"/>
                  <a:pt x="703" y="2915"/>
                  <a:pt x="789" y="2915"/>
                </a:cubicBezTo>
                <a:cubicBezTo>
                  <a:pt x="865" y="2915"/>
                  <a:pt x="908" y="2861"/>
                  <a:pt x="929" y="2796"/>
                </a:cubicBezTo>
                <a:cubicBezTo>
                  <a:pt x="983" y="2677"/>
                  <a:pt x="1027" y="2547"/>
                  <a:pt x="1081" y="2429"/>
                </a:cubicBezTo>
                <a:cubicBezTo>
                  <a:pt x="1189" y="2137"/>
                  <a:pt x="1361" y="1867"/>
                  <a:pt x="1577" y="1640"/>
                </a:cubicBezTo>
                <a:cubicBezTo>
                  <a:pt x="1599" y="1608"/>
                  <a:pt x="1610" y="1564"/>
                  <a:pt x="1599" y="1521"/>
                </a:cubicBezTo>
                <a:cubicBezTo>
                  <a:pt x="1567" y="1435"/>
                  <a:pt x="1534" y="1359"/>
                  <a:pt x="1491" y="1284"/>
                </a:cubicBezTo>
                <a:cubicBezTo>
                  <a:pt x="1307" y="949"/>
                  <a:pt x="1178" y="592"/>
                  <a:pt x="1113" y="214"/>
                </a:cubicBezTo>
                <a:cubicBezTo>
                  <a:pt x="1102" y="171"/>
                  <a:pt x="1091" y="128"/>
                  <a:pt x="1070" y="85"/>
                </a:cubicBezTo>
                <a:cubicBezTo>
                  <a:pt x="1052" y="31"/>
                  <a:pt x="1001" y="0"/>
                  <a:pt x="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4"/>
          <p:cNvSpPr/>
          <p:nvPr/>
        </p:nvSpPr>
        <p:spPr>
          <a:xfrm>
            <a:off x="2306594" y="1642675"/>
            <a:ext cx="129224" cy="188622"/>
          </a:xfrm>
          <a:custGeom>
            <a:avLst/>
            <a:gdLst/>
            <a:ahLst/>
            <a:cxnLst/>
            <a:rect l="l" t="t" r="r" b="b"/>
            <a:pathLst>
              <a:path w="1837" h="2681" extrusionOk="0">
                <a:moveTo>
                  <a:pt x="963" y="0"/>
                </a:moveTo>
                <a:cubicBezTo>
                  <a:pt x="895" y="0"/>
                  <a:pt x="830" y="50"/>
                  <a:pt x="810" y="109"/>
                </a:cubicBezTo>
                <a:cubicBezTo>
                  <a:pt x="616" y="509"/>
                  <a:pt x="367" y="876"/>
                  <a:pt x="76" y="1211"/>
                </a:cubicBezTo>
                <a:cubicBezTo>
                  <a:pt x="43" y="1265"/>
                  <a:pt x="22" y="1319"/>
                  <a:pt x="0" y="1373"/>
                </a:cubicBezTo>
                <a:cubicBezTo>
                  <a:pt x="32" y="1438"/>
                  <a:pt x="65" y="1492"/>
                  <a:pt x="108" y="1557"/>
                </a:cubicBezTo>
                <a:cubicBezTo>
                  <a:pt x="389" y="1838"/>
                  <a:pt x="594" y="2183"/>
                  <a:pt x="724" y="2561"/>
                </a:cubicBezTo>
                <a:cubicBezTo>
                  <a:pt x="734" y="2626"/>
                  <a:pt x="788" y="2680"/>
                  <a:pt x="853" y="2680"/>
                </a:cubicBezTo>
                <a:cubicBezTo>
                  <a:pt x="940" y="2680"/>
                  <a:pt x="961" y="2626"/>
                  <a:pt x="994" y="2561"/>
                </a:cubicBezTo>
                <a:cubicBezTo>
                  <a:pt x="1059" y="2421"/>
                  <a:pt x="1113" y="2280"/>
                  <a:pt x="1188" y="2140"/>
                </a:cubicBezTo>
                <a:cubicBezTo>
                  <a:pt x="1318" y="1902"/>
                  <a:pt x="1501" y="1697"/>
                  <a:pt x="1728" y="1546"/>
                </a:cubicBezTo>
                <a:cubicBezTo>
                  <a:pt x="1815" y="1492"/>
                  <a:pt x="1836" y="1438"/>
                  <a:pt x="1771" y="1352"/>
                </a:cubicBezTo>
                <a:cubicBezTo>
                  <a:pt x="1728" y="1287"/>
                  <a:pt x="1663" y="1222"/>
                  <a:pt x="1599" y="1157"/>
                </a:cubicBezTo>
                <a:cubicBezTo>
                  <a:pt x="1447" y="995"/>
                  <a:pt x="1329" y="811"/>
                  <a:pt x="1253" y="595"/>
                </a:cubicBezTo>
                <a:cubicBezTo>
                  <a:pt x="1199" y="455"/>
                  <a:pt x="1156" y="304"/>
                  <a:pt x="1113" y="153"/>
                </a:cubicBezTo>
                <a:cubicBezTo>
                  <a:pt x="1102" y="77"/>
                  <a:pt x="1059" y="12"/>
                  <a:pt x="983" y="1"/>
                </a:cubicBezTo>
                <a:cubicBezTo>
                  <a:pt x="976" y="0"/>
                  <a:pt x="970"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28" name="Google Shape;2728;p54"/>
          <p:cNvCxnSpPr/>
          <p:nvPr/>
        </p:nvCxnSpPr>
        <p:spPr>
          <a:xfrm>
            <a:off x="5433444" y="496800"/>
            <a:ext cx="793200" cy="0"/>
          </a:xfrm>
          <a:prstGeom prst="straightConnector1">
            <a:avLst/>
          </a:prstGeom>
          <a:noFill/>
          <a:ln w="9525" cap="flat" cmpd="sng">
            <a:solidFill>
              <a:schemeClr val="dk1"/>
            </a:solidFill>
            <a:prstDash val="solid"/>
            <a:round/>
            <a:headEnd type="oval" w="med" len="med"/>
            <a:tailEnd type="oval" w="med" len="med"/>
          </a:ln>
        </p:spPr>
      </p:cxnSp>
      <p:cxnSp>
        <p:nvCxnSpPr>
          <p:cNvPr id="2729" name="Google Shape;2729;p54"/>
          <p:cNvCxnSpPr/>
          <p:nvPr/>
        </p:nvCxnSpPr>
        <p:spPr>
          <a:xfrm>
            <a:off x="2727982" y="1642675"/>
            <a:ext cx="0" cy="1076400"/>
          </a:xfrm>
          <a:prstGeom prst="straightConnector1">
            <a:avLst/>
          </a:prstGeom>
          <a:noFill/>
          <a:ln w="9525" cap="flat" cmpd="sng">
            <a:solidFill>
              <a:schemeClr val="dk1"/>
            </a:solidFill>
            <a:prstDash val="solid"/>
            <a:round/>
            <a:headEnd type="oval" w="med" len="med"/>
            <a:tailEnd type="oval" w="med" len="med"/>
          </a:ln>
        </p:spPr>
      </p:cxnSp>
      <p:cxnSp>
        <p:nvCxnSpPr>
          <p:cNvPr id="2730" name="Google Shape;2730;p54"/>
          <p:cNvCxnSpPr/>
          <p:nvPr/>
        </p:nvCxnSpPr>
        <p:spPr>
          <a:xfrm>
            <a:off x="4016194" y="625375"/>
            <a:ext cx="204900" cy="204900"/>
          </a:xfrm>
          <a:prstGeom prst="straightConnector1">
            <a:avLst/>
          </a:prstGeom>
          <a:noFill/>
          <a:ln w="9525" cap="flat" cmpd="sng">
            <a:solidFill>
              <a:schemeClr val="dk1"/>
            </a:solidFill>
            <a:prstDash val="solid"/>
            <a:round/>
            <a:headEnd type="oval" w="med" len="med"/>
            <a:tailEnd type="none" w="med" len="med"/>
          </a:ln>
        </p:spPr>
      </p:cxnSp>
      <p:cxnSp>
        <p:nvCxnSpPr>
          <p:cNvPr id="2731" name="Google Shape;2731;p54"/>
          <p:cNvCxnSpPr/>
          <p:nvPr/>
        </p:nvCxnSpPr>
        <p:spPr>
          <a:xfrm>
            <a:off x="4359744" y="625375"/>
            <a:ext cx="204900" cy="204900"/>
          </a:xfrm>
          <a:prstGeom prst="straightConnector1">
            <a:avLst/>
          </a:prstGeom>
          <a:noFill/>
          <a:ln w="9525" cap="flat" cmpd="sng">
            <a:solidFill>
              <a:schemeClr val="dk1"/>
            </a:solidFill>
            <a:prstDash val="solid"/>
            <a:round/>
            <a:headEnd type="oval" w="med" len="med"/>
            <a:tailEnd type="none" w="med" len="med"/>
          </a:ln>
        </p:spPr>
      </p:cxnSp>
      <p:cxnSp>
        <p:nvCxnSpPr>
          <p:cNvPr id="2732" name="Google Shape;2732;p54"/>
          <p:cNvCxnSpPr/>
          <p:nvPr/>
        </p:nvCxnSpPr>
        <p:spPr>
          <a:xfrm>
            <a:off x="6580769" y="636900"/>
            <a:ext cx="204900" cy="204900"/>
          </a:xfrm>
          <a:prstGeom prst="straightConnector1">
            <a:avLst/>
          </a:prstGeom>
          <a:noFill/>
          <a:ln w="9525" cap="flat" cmpd="sng">
            <a:solidFill>
              <a:schemeClr val="dk1"/>
            </a:solidFill>
            <a:prstDash val="solid"/>
            <a:round/>
            <a:headEnd type="oval" w="med" len="med"/>
            <a:tailEnd type="none" w="med" len="med"/>
          </a:ln>
        </p:spPr>
      </p:cxnSp>
      <p:sp>
        <p:nvSpPr>
          <p:cNvPr id="2733" name="Google Shape;2733;p54"/>
          <p:cNvSpPr/>
          <p:nvPr/>
        </p:nvSpPr>
        <p:spPr>
          <a:xfrm>
            <a:off x="2689894" y="2106050"/>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4" name="Google Shape;2734;p54"/>
          <p:cNvGrpSpPr/>
          <p:nvPr/>
        </p:nvGrpSpPr>
        <p:grpSpPr>
          <a:xfrm>
            <a:off x="3596069" y="1631000"/>
            <a:ext cx="793200" cy="76200"/>
            <a:chOff x="3603425" y="2162475"/>
            <a:chExt cx="793200" cy="76200"/>
          </a:xfrm>
        </p:grpSpPr>
        <p:cxnSp>
          <p:nvCxnSpPr>
            <p:cNvPr id="2735" name="Google Shape;2735;p54"/>
            <p:cNvCxnSpPr/>
            <p:nvPr/>
          </p:nvCxnSpPr>
          <p:spPr>
            <a:xfrm>
              <a:off x="3603425" y="2200575"/>
              <a:ext cx="793200" cy="0"/>
            </a:xfrm>
            <a:prstGeom prst="straightConnector1">
              <a:avLst/>
            </a:prstGeom>
            <a:noFill/>
            <a:ln w="9525" cap="flat" cmpd="sng">
              <a:solidFill>
                <a:schemeClr val="dk1"/>
              </a:solidFill>
              <a:prstDash val="solid"/>
              <a:round/>
              <a:headEnd type="oval" w="med" len="med"/>
              <a:tailEnd type="oval" w="med" len="med"/>
            </a:ln>
          </p:spPr>
        </p:cxnSp>
        <p:sp>
          <p:nvSpPr>
            <p:cNvPr id="2736" name="Google Shape;2736;p54"/>
            <p:cNvSpPr/>
            <p:nvPr/>
          </p:nvSpPr>
          <p:spPr>
            <a:xfrm>
              <a:off x="3961925" y="2162475"/>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7" name="Google Shape;2737;p54"/>
          <p:cNvGrpSpPr/>
          <p:nvPr/>
        </p:nvGrpSpPr>
        <p:grpSpPr>
          <a:xfrm>
            <a:off x="4221094" y="1787150"/>
            <a:ext cx="244375" cy="253425"/>
            <a:chOff x="4228450" y="2318625"/>
            <a:chExt cx="244375" cy="253425"/>
          </a:xfrm>
        </p:grpSpPr>
        <p:cxnSp>
          <p:nvCxnSpPr>
            <p:cNvPr id="2738" name="Google Shape;2738;p54"/>
            <p:cNvCxnSpPr/>
            <p:nvPr/>
          </p:nvCxnSpPr>
          <p:spPr>
            <a:xfrm>
              <a:off x="4228450" y="2318625"/>
              <a:ext cx="204900" cy="204900"/>
            </a:xfrm>
            <a:prstGeom prst="straightConnector1">
              <a:avLst/>
            </a:prstGeom>
            <a:noFill/>
            <a:ln w="9525" cap="flat" cmpd="sng">
              <a:solidFill>
                <a:schemeClr val="dk1"/>
              </a:solidFill>
              <a:prstDash val="solid"/>
              <a:round/>
              <a:headEnd type="oval" w="med" len="med"/>
              <a:tailEnd type="none" w="med" len="med"/>
            </a:ln>
          </p:spPr>
        </p:cxnSp>
        <p:sp>
          <p:nvSpPr>
            <p:cNvPr id="2739" name="Google Shape;2739;p54"/>
            <p:cNvSpPr/>
            <p:nvPr/>
          </p:nvSpPr>
          <p:spPr>
            <a:xfrm>
              <a:off x="4396625" y="2495850"/>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0" name="Google Shape;2740;p54"/>
          <p:cNvSpPr/>
          <p:nvPr/>
        </p:nvSpPr>
        <p:spPr>
          <a:xfrm>
            <a:off x="5791944" y="449763"/>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4"/>
          <p:cNvSpPr/>
          <p:nvPr/>
        </p:nvSpPr>
        <p:spPr>
          <a:xfrm>
            <a:off x="4494869" y="788050"/>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4"/>
          <p:cNvSpPr/>
          <p:nvPr/>
        </p:nvSpPr>
        <p:spPr>
          <a:xfrm>
            <a:off x="6746869" y="788038"/>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4180544" y="788050"/>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rot="1133602">
            <a:off x="3419896" y="221708"/>
            <a:ext cx="409565" cy="600060"/>
          </a:xfrm>
          <a:custGeom>
            <a:avLst/>
            <a:gdLst/>
            <a:ahLst/>
            <a:cxnLst/>
            <a:rect l="l" t="t" r="r" b="b"/>
            <a:pathLst>
              <a:path w="16383" h="24003" extrusionOk="0">
                <a:moveTo>
                  <a:pt x="16383" y="0"/>
                </a:moveTo>
                <a:cubicBezTo>
                  <a:pt x="6696" y="0"/>
                  <a:pt x="0" y="14316"/>
                  <a:pt x="0" y="24003"/>
                </a:cubicBezTo>
              </a:path>
            </a:pathLst>
          </a:custGeom>
          <a:noFill/>
          <a:ln w="9525" cap="flat" cmpd="sng">
            <a:solidFill>
              <a:schemeClr val="dk1"/>
            </a:solidFill>
            <a:prstDash val="solid"/>
            <a:round/>
            <a:headEnd type="none" w="med" len="med"/>
            <a:tailEnd type="stealth" w="med" len="med"/>
          </a:ln>
        </p:spPr>
        <p:txBody>
          <a:bodyPr/>
          <a:lstStyle/>
          <a:p>
            <a:endParaRPr lang="en-US"/>
          </a:p>
        </p:txBody>
      </p:sp>
      <p:sp>
        <p:nvSpPr>
          <p:cNvPr id="2745" name="Google Shape;2745;p54"/>
          <p:cNvSpPr/>
          <p:nvPr/>
        </p:nvSpPr>
        <p:spPr>
          <a:xfrm>
            <a:off x="2021094" y="2038625"/>
            <a:ext cx="590550" cy="210000"/>
          </a:xfrm>
          <a:custGeom>
            <a:avLst/>
            <a:gdLst/>
            <a:ahLst/>
            <a:cxnLst/>
            <a:rect l="l" t="t" r="r" b="b"/>
            <a:pathLst>
              <a:path w="23622" h="8400" extrusionOk="0">
                <a:moveTo>
                  <a:pt x="0" y="0"/>
                </a:moveTo>
                <a:cubicBezTo>
                  <a:pt x="4218" y="7031"/>
                  <a:pt x="16288" y="10525"/>
                  <a:pt x="23622" y="6858"/>
                </a:cubicBezTo>
              </a:path>
            </a:pathLst>
          </a:custGeom>
          <a:noFill/>
          <a:ln w="9525" cap="flat" cmpd="sng">
            <a:solidFill>
              <a:schemeClr val="dk1"/>
            </a:solidFill>
            <a:prstDash val="solid"/>
            <a:round/>
            <a:headEnd type="none" w="med" len="med"/>
            <a:tailEnd type="stealth" w="med" len="med"/>
          </a:ln>
        </p:spPr>
        <p:txBody>
          <a:bodyPr/>
          <a:lstStyle/>
          <a:p>
            <a:endParaRPr lang="en-US"/>
          </a:p>
        </p:txBody>
      </p:sp>
      <p:sp>
        <p:nvSpPr>
          <p:cNvPr id="2746" name="Google Shape;2746;p54"/>
          <p:cNvSpPr txBox="1"/>
          <p:nvPr/>
        </p:nvSpPr>
        <p:spPr>
          <a:xfrm>
            <a:off x="3856417" y="220044"/>
            <a:ext cx="853200" cy="23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a:solidFill>
                  <a:schemeClr val="dk1"/>
                </a:solidFill>
                <a:latin typeface="Short Stack"/>
                <a:ea typeface="Short Stack"/>
                <a:cs typeface="Short Stack"/>
                <a:sym typeface="Short Stack"/>
              </a:rPr>
              <a:t>TERMINATION</a:t>
            </a:r>
            <a:endParaRPr sz="700">
              <a:solidFill>
                <a:schemeClr val="dk1"/>
              </a:solidFill>
              <a:latin typeface="Short Stack"/>
              <a:ea typeface="Short Stack"/>
              <a:cs typeface="Short Stack"/>
              <a:sym typeface="Short Stack"/>
            </a:endParaRPr>
          </a:p>
        </p:txBody>
      </p:sp>
      <p:sp>
        <p:nvSpPr>
          <p:cNvPr id="2747" name="Google Shape;2747;p54"/>
          <p:cNvSpPr txBox="1"/>
          <p:nvPr/>
        </p:nvSpPr>
        <p:spPr>
          <a:xfrm>
            <a:off x="1219792" y="1824794"/>
            <a:ext cx="853200" cy="23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a:solidFill>
                  <a:schemeClr val="dk1"/>
                </a:solidFill>
                <a:latin typeface="Short Stack"/>
                <a:ea typeface="Short Stack"/>
                <a:cs typeface="Short Stack"/>
                <a:sym typeface="Short Stack"/>
              </a:rPr>
              <a:t>BELLY</a:t>
            </a:r>
            <a:endParaRPr sz="700">
              <a:solidFill>
                <a:schemeClr val="dk1"/>
              </a:solidFill>
              <a:latin typeface="Short Stack"/>
              <a:ea typeface="Short Stack"/>
              <a:cs typeface="Short Stack"/>
              <a:sym typeface="Short Stack"/>
            </a:endParaRPr>
          </a:p>
        </p:txBody>
      </p:sp>
      <p:sp>
        <p:nvSpPr>
          <p:cNvPr id="2" name="TextBox 1">
            <a:extLst>
              <a:ext uri="{FF2B5EF4-FFF2-40B4-BE49-F238E27FC236}">
                <a16:creationId xmlns:a16="http://schemas.microsoft.com/office/drawing/2014/main" id="{F77D36CD-6C65-F655-A50B-B7DA1875458B}"/>
              </a:ext>
            </a:extLst>
          </p:cNvPr>
          <p:cNvSpPr txBox="1"/>
          <p:nvPr/>
        </p:nvSpPr>
        <p:spPr>
          <a:xfrm>
            <a:off x="2480871" y="3494834"/>
            <a:ext cx="3962646" cy="646331"/>
          </a:xfrm>
          <a:prstGeom prst="rect">
            <a:avLst/>
          </a:prstGeom>
          <a:noFill/>
        </p:spPr>
        <p:txBody>
          <a:bodyPr wrap="square" rtlCol="0">
            <a:spAutoFit/>
          </a:bodyPr>
          <a:lstStyle/>
          <a:p>
            <a:pPr algn="ctr"/>
            <a:r>
              <a:rPr lang="en-US" sz="1800" b="1">
                <a:solidFill>
                  <a:srgbClr val="65673C"/>
                </a:solidFill>
              </a:rPr>
              <a:t>Under supervision </a:t>
            </a:r>
          </a:p>
          <a:p>
            <a:pPr algn="ctr"/>
            <a:r>
              <a:rPr lang="en-US" sz="1800" b="1">
                <a:solidFill>
                  <a:srgbClr val="65673C"/>
                </a:solidFill>
              </a:rPr>
              <a:t>Dr. Ahmed Shaheen </a:t>
            </a:r>
          </a:p>
        </p:txBody>
      </p:sp>
      <p:sp>
        <p:nvSpPr>
          <p:cNvPr id="4" name="TextBox 3">
            <a:extLst>
              <a:ext uri="{FF2B5EF4-FFF2-40B4-BE49-F238E27FC236}">
                <a16:creationId xmlns:a16="http://schemas.microsoft.com/office/drawing/2014/main" id="{CBF45B4A-D64D-A84F-0A70-BBC05956954B}"/>
              </a:ext>
            </a:extLst>
          </p:cNvPr>
          <p:cNvSpPr txBox="1"/>
          <p:nvPr/>
        </p:nvSpPr>
        <p:spPr>
          <a:xfrm>
            <a:off x="167290" y="3768880"/>
            <a:ext cx="3267673" cy="1323439"/>
          </a:xfrm>
          <a:prstGeom prst="rect">
            <a:avLst/>
          </a:prstGeom>
          <a:noFill/>
        </p:spPr>
        <p:txBody>
          <a:bodyPr wrap="square" rtlCol="0">
            <a:spAutoFit/>
          </a:bodyPr>
          <a:lstStyle/>
          <a:p>
            <a:r>
              <a:rPr lang="en-US" sz="1600" b="1">
                <a:solidFill>
                  <a:srgbClr val="65673C"/>
                </a:solidFill>
              </a:rPr>
              <a:t>By :</a:t>
            </a:r>
          </a:p>
          <a:p>
            <a:pPr marL="285750" indent="-285750">
              <a:buClr>
                <a:schemeClr val="accent2">
                  <a:lumMod val="50000"/>
                </a:schemeClr>
              </a:buClr>
              <a:buSzPct val="109000"/>
              <a:buFont typeface="Wingdings" panose="05000000000000000000" pitchFamily="2" charset="2"/>
              <a:buChar char="v"/>
            </a:pPr>
            <a:r>
              <a:rPr lang="en-US" sz="1600"/>
              <a:t>Habiba Adel Hosny </a:t>
            </a:r>
          </a:p>
          <a:p>
            <a:pPr marL="285750" indent="-285750">
              <a:buClr>
                <a:schemeClr val="accent2">
                  <a:lumMod val="50000"/>
                </a:schemeClr>
              </a:buClr>
              <a:buSzPct val="109000"/>
              <a:buFont typeface="Wingdings" panose="05000000000000000000" pitchFamily="2" charset="2"/>
              <a:buChar char="v"/>
            </a:pPr>
            <a:r>
              <a:rPr lang="en-US" sz="1600"/>
              <a:t>Ahmed Anas </a:t>
            </a:r>
            <a:r>
              <a:rPr lang="en-US" sz="1600" err="1"/>
              <a:t>Kiwan</a:t>
            </a:r>
            <a:endParaRPr lang="en-US" sz="1600"/>
          </a:p>
          <a:p>
            <a:pPr marL="285750" indent="-285750">
              <a:buClr>
                <a:schemeClr val="accent2">
                  <a:lumMod val="50000"/>
                </a:schemeClr>
              </a:buClr>
              <a:buSzPct val="109000"/>
              <a:buFont typeface="Wingdings" panose="05000000000000000000" pitchFamily="2" charset="2"/>
              <a:buChar char="v"/>
            </a:pPr>
            <a:r>
              <a:rPr lang="en-US" sz="1600" err="1"/>
              <a:t>Kerolos</a:t>
            </a:r>
            <a:r>
              <a:rPr lang="en-US" sz="1600"/>
              <a:t> Essam Marzouk </a:t>
            </a:r>
          </a:p>
          <a:p>
            <a:endParaRPr lang="en-US" sz="1600"/>
          </a:p>
        </p:txBody>
      </p:sp>
      <p:pic>
        <p:nvPicPr>
          <p:cNvPr id="19460" name="Picture 4" descr="وزارة الاتصالات وتكنولوجيا المعلومات- مصر - YouTube">
            <a:extLst>
              <a:ext uri="{FF2B5EF4-FFF2-40B4-BE49-F238E27FC236}">
                <a16:creationId xmlns:a16="http://schemas.microsoft.com/office/drawing/2014/main" id="{394CA280-07BD-F26F-C607-9FA5BC9160E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0521" y="-669261"/>
            <a:ext cx="2743629" cy="27436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8"/>
                                        </p:tgtEl>
                                        <p:attrNameLst>
                                          <p:attrName>style.visibility</p:attrName>
                                        </p:attrNameLst>
                                      </p:cBhvr>
                                      <p:to>
                                        <p:strVal val="visible"/>
                                      </p:to>
                                    </p:set>
                                    <p:animEffect transition="in" filter="fade">
                                      <p:cBhvr>
                                        <p:cTn id="7" dur="1400"/>
                                        <p:tgtEl>
                                          <p:spTgt spid="2708"/>
                                        </p:tgtEl>
                                      </p:cBhvr>
                                    </p:animEffect>
                                  </p:childTnLst>
                                </p:cTn>
                              </p:par>
                              <p:par>
                                <p:cTn id="8" presetID="10" presetClass="entr" presetSubtype="0" fill="hold" nodeType="withEffect">
                                  <p:stCondLst>
                                    <p:cond delay="0"/>
                                  </p:stCondLst>
                                  <p:childTnLst>
                                    <p:set>
                                      <p:cBhvr>
                                        <p:cTn id="9" dur="1" fill="hold">
                                          <p:stCondLst>
                                            <p:cond delay="0"/>
                                          </p:stCondLst>
                                        </p:cTn>
                                        <p:tgtEl>
                                          <p:spTgt spid="2709"/>
                                        </p:tgtEl>
                                        <p:attrNameLst>
                                          <p:attrName>style.visibility</p:attrName>
                                        </p:attrNameLst>
                                      </p:cBhvr>
                                      <p:to>
                                        <p:strVal val="visible"/>
                                      </p:to>
                                    </p:set>
                                    <p:animEffect transition="in" filter="fade">
                                      <p:cBhvr>
                                        <p:cTn id="10" dur="1000"/>
                                        <p:tgtEl>
                                          <p:spTgt spid="2709"/>
                                        </p:tgtEl>
                                      </p:cBhvr>
                                    </p:animEffect>
                                  </p:childTnLst>
                                </p:cTn>
                              </p:par>
                              <p:par>
                                <p:cTn id="11" presetID="10" presetClass="entr" presetSubtype="0" fill="hold" nodeType="withEffect">
                                  <p:stCondLst>
                                    <p:cond delay="0"/>
                                  </p:stCondLst>
                                  <p:childTnLst>
                                    <p:set>
                                      <p:cBhvr>
                                        <p:cTn id="12" dur="1" fill="hold">
                                          <p:stCondLst>
                                            <p:cond delay="0"/>
                                          </p:stCondLst>
                                        </p:cTn>
                                        <p:tgtEl>
                                          <p:spTgt spid="2711"/>
                                        </p:tgtEl>
                                        <p:attrNameLst>
                                          <p:attrName>style.visibility</p:attrName>
                                        </p:attrNameLst>
                                      </p:cBhvr>
                                      <p:to>
                                        <p:strVal val="visible"/>
                                      </p:to>
                                    </p:set>
                                    <p:animEffect transition="in" filter="fade">
                                      <p:cBhvr>
                                        <p:cTn id="13" dur="1000"/>
                                        <p:tgtEl>
                                          <p:spTgt spid="2711"/>
                                        </p:tgtEl>
                                      </p:cBhvr>
                                    </p:animEffect>
                                  </p:childTnLst>
                                </p:cTn>
                              </p:par>
                              <p:par>
                                <p:cTn id="14" presetID="10" presetClass="entr" presetSubtype="0" fill="hold" nodeType="withEffect">
                                  <p:stCondLst>
                                    <p:cond delay="0"/>
                                  </p:stCondLst>
                                  <p:childTnLst>
                                    <p:set>
                                      <p:cBhvr>
                                        <p:cTn id="15" dur="1" fill="hold">
                                          <p:stCondLst>
                                            <p:cond delay="0"/>
                                          </p:stCondLst>
                                        </p:cTn>
                                        <p:tgtEl>
                                          <p:spTgt spid="2712"/>
                                        </p:tgtEl>
                                        <p:attrNameLst>
                                          <p:attrName>style.visibility</p:attrName>
                                        </p:attrNameLst>
                                      </p:cBhvr>
                                      <p:to>
                                        <p:strVal val="visible"/>
                                      </p:to>
                                    </p:set>
                                    <p:animEffect transition="in" filter="fade">
                                      <p:cBhvr>
                                        <p:cTn id="16" dur="1000"/>
                                        <p:tgtEl>
                                          <p:spTgt spid="2712"/>
                                        </p:tgtEl>
                                      </p:cBhvr>
                                    </p:animEffect>
                                  </p:childTnLst>
                                </p:cTn>
                              </p:par>
                              <p:par>
                                <p:cTn id="17" presetID="10" presetClass="entr" presetSubtype="0" fill="hold" nodeType="withEffect">
                                  <p:stCondLst>
                                    <p:cond delay="0"/>
                                  </p:stCondLst>
                                  <p:childTnLst>
                                    <p:set>
                                      <p:cBhvr>
                                        <p:cTn id="18" dur="1" fill="hold">
                                          <p:stCondLst>
                                            <p:cond delay="0"/>
                                          </p:stCondLst>
                                        </p:cTn>
                                        <p:tgtEl>
                                          <p:spTgt spid="2713"/>
                                        </p:tgtEl>
                                        <p:attrNameLst>
                                          <p:attrName>style.visibility</p:attrName>
                                        </p:attrNameLst>
                                      </p:cBhvr>
                                      <p:to>
                                        <p:strVal val="visible"/>
                                      </p:to>
                                    </p:set>
                                    <p:animEffect transition="in" filter="fade">
                                      <p:cBhvr>
                                        <p:cTn id="19" dur="1000"/>
                                        <p:tgtEl>
                                          <p:spTgt spid="2713"/>
                                        </p:tgtEl>
                                      </p:cBhvr>
                                    </p:animEffect>
                                  </p:childTnLst>
                                </p:cTn>
                              </p:par>
                              <p:par>
                                <p:cTn id="20" presetID="10" presetClass="entr" presetSubtype="0" fill="hold" nodeType="withEffect">
                                  <p:stCondLst>
                                    <p:cond delay="0"/>
                                  </p:stCondLst>
                                  <p:childTnLst>
                                    <p:set>
                                      <p:cBhvr>
                                        <p:cTn id="21" dur="1" fill="hold">
                                          <p:stCondLst>
                                            <p:cond delay="0"/>
                                          </p:stCondLst>
                                        </p:cTn>
                                        <p:tgtEl>
                                          <p:spTgt spid="2714"/>
                                        </p:tgtEl>
                                        <p:attrNameLst>
                                          <p:attrName>style.visibility</p:attrName>
                                        </p:attrNameLst>
                                      </p:cBhvr>
                                      <p:to>
                                        <p:strVal val="visible"/>
                                      </p:to>
                                    </p:set>
                                    <p:animEffect transition="in" filter="fade">
                                      <p:cBhvr>
                                        <p:cTn id="22" dur="1000"/>
                                        <p:tgtEl>
                                          <p:spTgt spid="2714"/>
                                        </p:tgtEl>
                                      </p:cBhvr>
                                    </p:animEffect>
                                  </p:childTnLst>
                                </p:cTn>
                              </p:par>
                              <p:par>
                                <p:cTn id="23" presetID="10" presetClass="entr" presetSubtype="0" fill="hold" nodeType="withEffect">
                                  <p:stCondLst>
                                    <p:cond delay="0"/>
                                  </p:stCondLst>
                                  <p:childTnLst>
                                    <p:set>
                                      <p:cBhvr>
                                        <p:cTn id="24" dur="1" fill="hold">
                                          <p:stCondLst>
                                            <p:cond delay="0"/>
                                          </p:stCondLst>
                                        </p:cTn>
                                        <p:tgtEl>
                                          <p:spTgt spid="2715"/>
                                        </p:tgtEl>
                                        <p:attrNameLst>
                                          <p:attrName>style.visibility</p:attrName>
                                        </p:attrNameLst>
                                      </p:cBhvr>
                                      <p:to>
                                        <p:strVal val="visible"/>
                                      </p:to>
                                    </p:set>
                                    <p:animEffect transition="in" filter="fade">
                                      <p:cBhvr>
                                        <p:cTn id="25" dur="1000"/>
                                        <p:tgtEl>
                                          <p:spTgt spid="2715"/>
                                        </p:tgtEl>
                                      </p:cBhvr>
                                    </p:animEffect>
                                  </p:childTnLst>
                                </p:cTn>
                              </p:par>
                              <p:par>
                                <p:cTn id="26" presetID="10" presetClass="entr" presetSubtype="0" fill="hold" nodeType="withEffect">
                                  <p:stCondLst>
                                    <p:cond delay="0"/>
                                  </p:stCondLst>
                                  <p:childTnLst>
                                    <p:set>
                                      <p:cBhvr>
                                        <p:cTn id="27" dur="1" fill="hold">
                                          <p:stCondLst>
                                            <p:cond delay="0"/>
                                          </p:stCondLst>
                                        </p:cTn>
                                        <p:tgtEl>
                                          <p:spTgt spid="2718"/>
                                        </p:tgtEl>
                                        <p:attrNameLst>
                                          <p:attrName>style.visibility</p:attrName>
                                        </p:attrNameLst>
                                      </p:cBhvr>
                                      <p:to>
                                        <p:strVal val="visible"/>
                                      </p:to>
                                    </p:set>
                                    <p:animEffect transition="in" filter="fade">
                                      <p:cBhvr>
                                        <p:cTn id="28" dur="1000"/>
                                        <p:tgtEl>
                                          <p:spTgt spid="2718"/>
                                        </p:tgtEl>
                                      </p:cBhvr>
                                    </p:animEffect>
                                  </p:childTnLst>
                                </p:cTn>
                              </p:par>
                              <p:par>
                                <p:cTn id="29" presetID="10" presetClass="entr" presetSubtype="0" fill="hold" nodeType="withEffect">
                                  <p:stCondLst>
                                    <p:cond delay="0"/>
                                  </p:stCondLst>
                                  <p:childTnLst>
                                    <p:set>
                                      <p:cBhvr>
                                        <p:cTn id="30" dur="1" fill="hold">
                                          <p:stCondLst>
                                            <p:cond delay="0"/>
                                          </p:stCondLst>
                                        </p:cTn>
                                        <p:tgtEl>
                                          <p:spTgt spid="2722"/>
                                        </p:tgtEl>
                                        <p:attrNameLst>
                                          <p:attrName>style.visibility</p:attrName>
                                        </p:attrNameLst>
                                      </p:cBhvr>
                                      <p:to>
                                        <p:strVal val="visible"/>
                                      </p:to>
                                    </p:set>
                                    <p:animEffect transition="in" filter="fade">
                                      <p:cBhvr>
                                        <p:cTn id="31" dur="1000"/>
                                        <p:tgtEl>
                                          <p:spTgt spid="2722"/>
                                        </p:tgtEl>
                                      </p:cBhvr>
                                    </p:animEffect>
                                  </p:childTnLst>
                                </p:cTn>
                              </p:par>
                              <p:par>
                                <p:cTn id="32" presetID="10" presetClass="entr" presetSubtype="0" fill="hold" nodeType="withEffect">
                                  <p:stCondLst>
                                    <p:cond delay="0"/>
                                  </p:stCondLst>
                                  <p:childTnLst>
                                    <p:set>
                                      <p:cBhvr>
                                        <p:cTn id="33" dur="1" fill="hold">
                                          <p:stCondLst>
                                            <p:cond delay="0"/>
                                          </p:stCondLst>
                                        </p:cTn>
                                        <p:tgtEl>
                                          <p:spTgt spid="2723"/>
                                        </p:tgtEl>
                                        <p:attrNameLst>
                                          <p:attrName>style.visibility</p:attrName>
                                        </p:attrNameLst>
                                      </p:cBhvr>
                                      <p:to>
                                        <p:strVal val="visible"/>
                                      </p:to>
                                    </p:set>
                                    <p:animEffect transition="in" filter="fade">
                                      <p:cBhvr>
                                        <p:cTn id="34" dur="1000"/>
                                        <p:tgtEl>
                                          <p:spTgt spid="2723"/>
                                        </p:tgtEl>
                                      </p:cBhvr>
                                    </p:animEffect>
                                  </p:childTnLst>
                                </p:cTn>
                              </p:par>
                              <p:par>
                                <p:cTn id="35" presetID="10" presetClass="entr" presetSubtype="0" fill="hold" nodeType="withEffect">
                                  <p:stCondLst>
                                    <p:cond delay="0"/>
                                  </p:stCondLst>
                                  <p:childTnLst>
                                    <p:set>
                                      <p:cBhvr>
                                        <p:cTn id="36" dur="1" fill="hold">
                                          <p:stCondLst>
                                            <p:cond delay="0"/>
                                          </p:stCondLst>
                                        </p:cTn>
                                        <p:tgtEl>
                                          <p:spTgt spid="2724"/>
                                        </p:tgtEl>
                                        <p:attrNameLst>
                                          <p:attrName>style.visibility</p:attrName>
                                        </p:attrNameLst>
                                      </p:cBhvr>
                                      <p:to>
                                        <p:strVal val="visible"/>
                                      </p:to>
                                    </p:set>
                                    <p:animEffect transition="in" filter="fade">
                                      <p:cBhvr>
                                        <p:cTn id="37" dur="1000"/>
                                        <p:tgtEl>
                                          <p:spTgt spid="2724"/>
                                        </p:tgtEl>
                                      </p:cBhvr>
                                    </p:animEffect>
                                  </p:childTnLst>
                                </p:cTn>
                              </p:par>
                              <p:par>
                                <p:cTn id="38" presetID="10" presetClass="entr" presetSubtype="0" fill="hold" nodeType="withEffect">
                                  <p:stCondLst>
                                    <p:cond delay="0"/>
                                  </p:stCondLst>
                                  <p:childTnLst>
                                    <p:set>
                                      <p:cBhvr>
                                        <p:cTn id="39" dur="1" fill="hold">
                                          <p:stCondLst>
                                            <p:cond delay="0"/>
                                          </p:stCondLst>
                                        </p:cTn>
                                        <p:tgtEl>
                                          <p:spTgt spid="2725"/>
                                        </p:tgtEl>
                                        <p:attrNameLst>
                                          <p:attrName>style.visibility</p:attrName>
                                        </p:attrNameLst>
                                      </p:cBhvr>
                                      <p:to>
                                        <p:strVal val="visible"/>
                                      </p:to>
                                    </p:set>
                                    <p:animEffect transition="in" filter="fade">
                                      <p:cBhvr>
                                        <p:cTn id="40" dur="1000"/>
                                        <p:tgtEl>
                                          <p:spTgt spid="2725"/>
                                        </p:tgtEl>
                                      </p:cBhvr>
                                    </p:animEffect>
                                  </p:childTnLst>
                                </p:cTn>
                              </p:par>
                              <p:par>
                                <p:cTn id="41" presetID="10" presetClass="entr" presetSubtype="0" fill="hold" nodeType="withEffect">
                                  <p:stCondLst>
                                    <p:cond delay="0"/>
                                  </p:stCondLst>
                                  <p:childTnLst>
                                    <p:set>
                                      <p:cBhvr>
                                        <p:cTn id="42" dur="1" fill="hold">
                                          <p:stCondLst>
                                            <p:cond delay="0"/>
                                          </p:stCondLst>
                                        </p:cTn>
                                        <p:tgtEl>
                                          <p:spTgt spid="2726"/>
                                        </p:tgtEl>
                                        <p:attrNameLst>
                                          <p:attrName>style.visibility</p:attrName>
                                        </p:attrNameLst>
                                      </p:cBhvr>
                                      <p:to>
                                        <p:strVal val="visible"/>
                                      </p:to>
                                    </p:set>
                                    <p:animEffect transition="in" filter="fade">
                                      <p:cBhvr>
                                        <p:cTn id="43" dur="1000"/>
                                        <p:tgtEl>
                                          <p:spTgt spid="2726"/>
                                        </p:tgtEl>
                                      </p:cBhvr>
                                    </p:animEffect>
                                  </p:childTnLst>
                                </p:cTn>
                              </p:par>
                              <p:par>
                                <p:cTn id="44" presetID="10" presetClass="entr" presetSubtype="0" fill="hold" nodeType="withEffect">
                                  <p:stCondLst>
                                    <p:cond delay="0"/>
                                  </p:stCondLst>
                                  <p:childTnLst>
                                    <p:set>
                                      <p:cBhvr>
                                        <p:cTn id="45" dur="1" fill="hold">
                                          <p:stCondLst>
                                            <p:cond delay="0"/>
                                          </p:stCondLst>
                                        </p:cTn>
                                        <p:tgtEl>
                                          <p:spTgt spid="2727"/>
                                        </p:tgtEl>
                                        <p:attrNameLst>
                                          <p:attrName>style.visibility</p:attrName>
                                        </p:attrNameLst>
                                      </p:cBhvr>
                                      <p:to>
                                        <p:strVal val="visible"/>
                                      </p:to>
                                    </p:set>
                                    <p:animEffect transition="in" filter="fade">
                                      <p:cBhvr>
                                        <p:cTn id="46" dur="1000"/>
                                        <p:tgtEl>
                                          <p:spTgt spid="2727"/>
                                        </p:tgtEl>
                                      </p:cBhvr>
                                    </p:animEffect>
                                  </p:childTnLst>
                                </p:cTn>
                              </p:par>
                              <p:par>
                                <p:cTn id="47" presetID="10" presetClass="entr" presetSubtype="0" fill="hold" nodeType="withEffect">
                                  <p:stCondLst>
                                    <p:cond delay="0"/>
                                  </p:stCondLst>
                                  <p:childTnLst>
                                    <p:set>
                                      <p:cBhvr>
                                        <p:cTn id="48" dur="1" fill="hold">
                                          <p:stCondLst>
                                            <p:cond delay="0"/>
                                          </p:stCondLst>
                                        </p:cTn>
                                        <p:tgtEl>
                                          <p:spTgt spid="2728"/>
                                        </p:tgtEl>
                                        <p:attrNameLst>
                                          <p:attrName>style.visibility</p:attrName>
                                        </p:attrNameLst>
                                      </p:cBhvr>
                                      <p:to>
                                        <p:strVal val="visible"/>
                                      </p:to>
                                    </p:set>
                                    <p:animEffect transition="in" filter="fade">
                                      <p:cBhvr>
                                        <p:cTn id="49" dur="1000"/>
                                        <p:tgtEl>
                                          <p:spTgt spid="2728"/>
                                        </p:tgtEl>
                                      </p:cBhvr>
                                    </p:animEffect>
                                  </p:childTnLst>
                                </p:cTn>
                              </p:par>
                              <p:par>
                                <p:cTn id="50" presetID="10" presetClass="entr" presetSubtype="0" fill="hold" nodeType="withEffect">
                                  <p:stCondLst>
                                    <p:cond delay="0"/>
                                  </p:stCondLst>
                                  <p:childTnLst>
                                    <p:set>
                                      <p:cBhvr>
                                        <p:cTn id="51" dur="1" fill="hold">
                                          <p:stCondLst>
                                            <p:cond delay="0"/>
                                          </p:stCondLst>
                                        </p:cTn>
                                        <p:tgtEl>
                                          <p:spTgt spid="2729"/>
                                        </p:tgtEl>
                                        <p:attrNameLst>
                                          <p:attrName>style.visibility</p:attrName>
                                        </p:attrNameLst>
                                      </p:cBhvr>
                                      <p:to>
                                        <p:strVal val="visible"/>
                                      </p:to>
                                    </p:set>
                                    <p:animEffect transition="in" filter="fade">
                                      <p:cBhvr>
                                        <p:cTn id="52" dur="1000"/>
                                        <p:tgtEl>
                                          <p:spTgt spid="2729"/>
                                        </p:tgtEl>
                                      </p:cBhvr>
                                    </p:animEffect>
                                  </p:childTnLst>
                                </p:cTn>
                              </p:par>
                              <p:par>
                                <p:cTn id="53" presetID="10" presetClass="entr" presetSubtype="0" fill="hold" nodeType="withEffect">
                                  <p:stCondLst>
                                    <p:cond delay="0"/>
                                  </p:stCondLst>
                                  <p:childTnLst>
                                    <p:set>
                                      <p:cBhvr>
                                        <p:cTn id="54" dur="1" fill="hold">
                                          <p:stCondLst>
                                            <p:cond delay="0"/>
                                          </p:stCondLst>
                                        </p:cTn>
                                        <p:tgtEl>
                                          <p:spTgt spid="2730"/>
                                        </p:tgtEl>
                                        <p:attrNameLst>
                                          <p:attrName>style.visibility</p:attrName>
                                        </p:attrNameLst>
                                      </p:cBhvr>
                                      <p:to>
                                        <p:strVal val="visible"/>
                                      </p:to>
                                    </p:set>
                                    <p:animEffect transition="in" filter="fade">
                                      <p:cBhvr>
                                        <p:cTn id="55" dur="1000"/>
                                        <p:tgtEl>
                                          <p:spTgt spid="2730"/>
                                        </p:tgtEl>
                                      </p:cBhvr>
                                    </p:animEffect>
                                  </p:childTnLst>
                                </p:cTn>
                              </p:par>
                              <p:par>
                                <p:cTn id="56" presetID="10" presetClass="entr" presetSubtype="0" fill="hold" nodeType="withEffect">
                                  <p:stCondLst>
                                    <p:cond delay="0"/>
                                  </p:stCondLst>
                                  <p:childTnLst>
                                    <p:set>
                                      <p:cBhvr>
                                        <p:cTn id="57" dur="1" fill="hold">
                                          <p:stCondLst>
                                            <p:cond delay="0"/>
                                          </p:stCondLst>
                                        </p:cTn>
                                        <p:tgtEl>
                                          <p:spTgt spid="2731"/>
                                        </p:tgtEl>
                                        <p:attrNameLst>
                                          <p:attrName>style.visibility</p:attrName>
                                        </p:attrNameLst>
                                      </p:cBhvr>
                                      <p:to>
                                        <p:strVal val="visible"/>
                                      </p:to>
                                    </p:set>
                                    <p:animEffect transition="in" filter="fade">
                                      <p:cBhvr>
                                        <p:cTn id="58" dur="1000"/>
                                        <p:tgtEl>
                                          <p:spTgt spid="2731"/>
                                        </p:tgtEl>
                                      </p:cBhvr>
                                    </p:animEffect>
                                  </p:childTnLst>
                                </p:cTn>
                              </p:par>
                              <p:par>
                                <p:cTn id="59" presetID="10" presetClass="entr" presetSubtype="0" fill="hold" nodeType="withEffect">
                                  <p:stCondLst>
                                    <p:cond delay="0"/>
                                  </p:stCondLst>
                                  <p:childTnLst>
                                    <p:set>
                                      <p:cBhvr>
                                        <p:cTn id="60" dur="1" fill="hold">
                                          <p:stCondLst>
                                            <p:cond delay="0"/>
                                          </p:stCondLst>
                                        </p:cTn>
                                        <p:tgtEl>
                                          <p:spTgt spid="2732"/>
                                        </p:tgtEl>
                                        <p:attrNameLst>
                                          <p:attrName>style.visibility</p:attrName>
                                        </p:attrNameLst>
                                      </p:cBhvr>
                                      <p:to>
                                        <p:strVal val="visible"/>
                                      </p:to>
                                    </p:set>
                                    <p:animEffect transition="in" filter="fade">
                                      <p:cBhvr>
                                        <p:cTn id="61" dur="1000"/>
                                        <p:tgtEl>
                                          <p:spTgt spid="2732"/>
                                        </p:tgtEl>
                                      </p:cBhvr>
                                    </p:animEffect>
                                  </p:childTnLst>
                                </p:cTn>
                              </p:par>
                              <p:par>
                                <p:cTn id="62" presetID="10" presetClass="entr" presetSubtype="0" fill="hold" nodeType="withEffect">
                                  <p:stCondLst>
                                    <p:cond delay="0"/>
                                  </p:stCondLst>
                                  <p:childTnLst>
                                    <p:set>
                                      <p:cBhvr>
                                        <p:cTn id="63" dur="1" fill="hold">
                                          <p:stCondLst>
                                            <p:cond delay="0"/>
                                          </p:stCondLst>
                                        </p:cTn>
                                        <p:tgtEl>
                                          <p:spTgt spid="2733"/>
                                        </p:tgtEl>
                                        <p:attrNameLst>
                                          <p:attrName>style.visibility</p:attrName>
                                        </p:attrNameLst>
                                      </p:cBhvr>
                                      <p:to>
                                        <p:strVal val="visible"/>
                                      </p:to>
                                    </p:set>
                                    <p:animEffect transition="in" filter="fade">
                                      <p:cBhvr>
                                        <p:cTn id="64" dur="1000"/>
                                        <p:tgtEl>
                                          <p:spTgt spid="2733"/>
                                        </p:tgtEl>
                                      </p:cBhvr>
                                    </p:animEffect>
                                  </p:childTnLst>
                                </p:cTn>
                              </p:par>
                              <p:par>
                                <p:cTn id="65" presetID="10" presetClass="entr" presetSubtype="0" fill="hold" nodeType="withEffect">
                                  <p:stCondLst>
                                    <p:cond delay="0"/>
                                  </p:stCondLst>
                                  <p:childTnLst>
                                    <p:set>
                                      <p:cBhvr>
                                        <p:cTn id="66" dur="1" fill="hold">
                                          <p:stCondLst>
                                            <p:cond delay="0"/>
                                          </p:stCondLst>
                                        </p:cTn>
                                        <p:tgtEl>
                                          <p:spTgt spid="2734"/>
                                        </p:tgtEl>
                                        <p:attrNameLst>
                                          <p:attrName>style.visibility</p:attrName>
                                        </p:attrNameLst>
                                      </p:cBhvr>
                                      <p:to>
                                        <p:strVal val="visible"/>
                                      </p:to>
                                    </p:set>
                                    <p:animEffect transition="in" filter="fade">
                                      <p:cBhvr>
                                        <p:cTn id="67" dur="1000"/>
                                        <p:tgtEl>
                                          <p:spTgt spid="2734"/>
                                        </p:tgtEl>
                                      </p:cBhvr>
                                    </p:animEffect>
                                  </p:childTnLst>
                                </p:cTn>
                              </p:par>
                              <p:par>
                                <p:cTn id="68" presetID="10" presetClass="entr" presetSubtype="0" fill="hold" nodeType="withEffect">
                                  <p:stCondLst>
                                    <p:cond delay="0"/>
                                  </p:stCondLst>
                                  <p:childTnLst>
                                    <p:set>
                                      <p:cBhvr>
                                        <p:cTn id="69" dur="1" fill="hold">
                                          <p:stCondLst>
                                            <p:cond delay="0"/>
                                          </p:stCondLst>
                                        </p:cTn>
                                        <p:tgtEl>
                                          <p:spTgt spid="2737"/>
                                        </p:tgtEl>
                                        <p:attrNameLst>
                                          <p:attrName>style.visibility</p:attrName>
                                        </p:attrNameLst>
                                      </p:cBhvr>
                                      <p:to>
                                        <p:strVal val="visible"/>
                                      </p:to>
                                    </p:set>
                                    <p:animEffect transition="in" filter="fade">
                                      <p:cBhvr>
                                        <p:cTn id="70" dur="1000"/>
                                        <p:tgtEl>
                                          <p:spTgt spid="2737"/>
                                        </p:tgtEl>
                                      </p:cBhvr>
                                    </p:animEffect>
                                  </p:childTnLst>
                                </p:cTn>
                              </p:par>
                              <p:par>
                                <p:cTn id="71" presetID="10" presetClass="entr" presetSubtype="0" fill="hold" nodeType="withEffect">
                                  <p:stCondLst>
                                    <p:cond delay="0"/>
                                  </p:stCondLst>
                                  <p:childTnLst>
                                    <p:set>
                                      <p:cBhvr>
                                        <p:cTn id="72" dur="1" fill="hold">
                                          <p:stCondLst>
                                            <p:cond delay="0"/>
                                          </p:stCondLst>
                                        </p:cTn>
                                        <p:tgtEl>
                                          <p:spTgt spid="2740"/>
                                        </p:tgtEl>
                                        <p:attrNameLst>
                                          <p:attrName>style.visibility</p:attrName>
                                        </p:attrNameLst>
                                      </p:cBhvr>
                                      <p:to>
                                        <p:strVal val="visible"/>
                                      </p:to>
                                    </p:set>
                                    <p:animEffect transition="in" filter="fade">
                                      <p:cBhvr>
                                        <p:cTn id="73" dur="1000"/>
                                        <p:tgtEl>
                                          <p:spTgt spid="2740"/>
                                        </p:tgtEl>
                                      </p:cBhvr>
                                    </p:animEffect>
                                  </p:childTnLst>
                                </p:cTn>
                              </p:par>
                              <p:par>
                                <p:cTn id="74" presetID="10" presetClass="entr" presetSubtype="0" fill="hold" nodeType="withEffect">
                                  <p:stCondLst>
                                    <p:cond delay="0"/>
                                  </p:stCondLst>
                                  <p:childTnLst>
                                    <p:set>
                                      <p:cBhvr>
                                        <p:cTn id="75" dur="1" fill="hold">
                                          <p:stCondLst>
                                            <p:cond delay="0"/>
                                          </p:stCondLst>
                                        </p:cTn>
                                        <p:tgtEl>
                                          <p:spTgt spid="2741"/>
                                        </p:tgtEl>
                                        <p:attrNameLst>
                                          <p:attrName>style.visibility</p:attrName>
                                        </p:attrNameLst>
                                      </p:cBhvr>
                                      <p:to>
                                        <p:strVal val="visible"/>
                                      </p:to>
                                    </p:set>
                                    <p:animEffect transition="in" filter="fade">
                                      <p:cBhvr>
                                        <p:cTn id="76" dur="1000"/>
                                        <p:tgtEl>
                                          <p:spTgt spid="2741"/>
                                        </p:tgtEl>
                                      </p:cBhvr>
                                    </p:animEffect>
                                  </p:childTnLst>
                                </p:cTn>
                              </p:par>
                              <p:par>
                                <p:cTn id="77" presetID="10" presetClass="entr" presetSubtype="0" fill="hold" nodeType="withEffect">
                                  <p:stCondLst>
                                    <p:cond delay="0"/>
                                  </p:stCondLst>
                                  <p:childTnLst>
                                    <p:set>
                                      <p:cBhvr>
                                        <p:cTn id="78" dur="1" fill="hold">
                                          <p:stCondLst>
                                            <p:cond delay="0"/>
                                          </p:stCondLst>
                                        </p:cTn>
                                        <p:tgtEl>
                                          <p:spTgt spid="2742"/>
                                        </p:tgtEl>
                                        <p:attrNameLst>
                                          <p:attrName>style.visibility</p:attrName>
                                        </p:attrNameLst>
                                      </p:cBhvr>
                                      <p:to>
                                        <p:strVal val="visible"/>
                                      </p:to>
                                    </p:set>
                                    <p:animEffect transition="in" filter="fade">
                                      <p:cBhvr>
                                        <p:cTn id="79" dur="1000"/>
                                        <p:tgtEl>
                                          <p:spTgt spid="2742"/>
                                        </p:tgtEl>
                                      </p:cBhvr>
                                    </p:animEffect>
                                  </p:childTnLst>
                                </p:cTn>
                              </p:par>
                              <p:par>
                                <p:cTn id="80" presetID="10" presetClass="entr" presetSubtype="0" fill="hold" nodeType="withEffect">
                                  <p:stCondLst>
                                    <p:cond delay="0"/>
                                  </p:stCondLst>
                                  <p:childTnLst>
                                    <p:set>
                                      <p:cBhvr>
                                        <p:cTn id="81" dur="1" fill="hold">
                                          <p:stCondLst>
                                            <p:cond delay="0"/>
                                          </p:stCondLst>
                                        </p:cTn>
                                        <p:tgtEl>
                                          <p:spTgt spid="2743"/>
                                        </p:tgtEl>
                                        <p:attrNameLst>
                                          <p:attrName>style.visibility</p:attrName>
                                        </p:attrNameLst>
                                      </p:cBhvr>
                                      <p:to>
                                        <p:strVal val="visible"/>
                                      </p:to>
                                    </p:set>
                                    <p:animEffect transition="in" filter="fade">
                                      <p:cBhvr>
                                        <p:cTn id="82" dur="1000"/>
                                        <p:tgtEl>
                                          <p:spTgt spid="2743"/>
                                        </p:tgtEl>
                                      </p:cBhvr>
                                    </p:animEffect>
                                  </p:childTnLst>
                                </p:cTn>
                              </p:par>
                              <p:par>
                                <p:cTn id="83" presetID="10" presetClass="entr" presetSubtype="0" fill="hold" nodeType="withEffect">
                                  <p:stCondLst>
                                    <p:cond delay="0"/>
                                  </p:stCondLst>
                                  <p:childTnLst>
                                    <p:set>
                                      <p:cBhvr>
                                        <p:cTn id="84" dur="1" fill="hold">
                                          <p:stCondLst>
                                            <p:cond delay="0"/>
                                          </p:stCondLst>
                                        </p:cTn>
                                        <p:tgtEl>
                                          <p:spTgt spid="2744"/>
                                        </p:tgtEl>
                                        <p:attrNameLst>
                                          <p:attrName>style.visibility</p:attrName>
                                        </p:attrNameLst>
                                      </p:cBhvr>
                                      <p:to>
                                        <p:strVal val="visible"/>
                                      </p:to>
                                    </p:set>
                                    <p:animEffect transition="in" filter="fade">
                                      <p:cBhvr>
                                        <p:cTn id="85" dur="1000"/>
                                        <p:tgtEl>
                                          <p:spTgt spid="2744"/>
                                        </p:tgtEl>
                                      </p:cBhvr>
                                    </p:animEffect>
                                  </p:childTnLst>
                                </p:cTn>
                              </p:par>
                              <p:par>
                                <p:cTn id="86" presetID="10" presetClass="entr" presetSubtype="0" fill="hold" nodeType="withEffect">
                                  <p:stCondLst>
                                    <p:cond delay="0"/>
                                  </p:stCondLst>
                                  <p:childTnLst>
                                    <p:set>
                                      <p:cBhvr>
                                        <p:cTn id="87" dur="1" fill="hold">
                                          <p:stCondLst>
                                            <p:cond delay="0"/>
                                          </p:stCondLst>
                                        </p:cTn>
                                        <p:tgtEl>
                                          <p:spTgt spid="2745"/>
                                        </p:tgtEl>
                                        <p:attrNameLst>
                                          <p:attrName>style.visibility</p:attrName>
                                        </p:attrNameLst>
                                      </p:cBhvr>
                                      <p:to>
                                        <p:strVal val="visible"/>
                                      </p:to>
                                    </p:set>
                                    <p:animEffect transition="in" filter="fade">
                                      <p:cBhvr>
                                        <p:cTn id="88" dur="1000"/>
                                        <p:tgtEl>
                                          <p:spTgt spid="2745"/>
                                        </p:tgtEl>
                                      </p:cBhvr>
                                    </p:animEffect>
                                  </p:childTnLst>
                                </p:cTn>
                              </p:par>
                              <p:par>
                                <p:cTn id="89" presetID="10" presetClass="entr" presetSubtype="0" fill="hold" nodeType="withEffect">
                                  <p:stCondLst>
                                    <p:cond delay="0"/>
                                  </p:stCondLst>
                                  <p:childTnLst>
                                    <p:set>
                                      <p:cBhvr>
                                        <p:cTn id="90" dur="1" fill="hold">
                                          <p:stCondLst>
                                            <p:cond delay="0"/>
                                          </p:stCondLst>
                                        </p:cTn>
                                        <p:tgtEl>
                                          <p:spTgt spid="2746"/>
                                        </p:tgtEl>
                                        <p:attrNameLst>
                                          <p:attrName>style.visibility</p:attrName>
                                        </p:attrNameLst>
                                      </p:cBhvr>
                                      <p:to>
                                        <p:strVal val="visible"/>
                                      </p:to>
                                    </p:set>
                                    <p:animEffect transition="in" filter="fade">
                                      <p:cBhvr>
                                        <p:cTn id="91" dur="1000"/>
                                        <p:tgtEl>
                                          <p:spTgt spid="2746"/>
                                        </p:tgtEl>
                                      </p:cBhvr>
                                    </p:animEffect>
                                  </p:childTnLst>
                                </p:cTn>
                              </p:par>
                              <p:par>
                                <p:cTn id="92" presetID="10" presetClass="entr" presetSubtype="0" fill="hold" nodeType="withEffect">
                                  <p:stCondLst>
                                    <p:cond delay="0"/>
                                  </p:stCondLst>
                                  <p:childTnLst>
                                    <p:set>
                                      <p:cBhvr>
                                        <p:cTn id="93" dur="1" fill="hold">
                                          <p:stCondLst>
                                            <p:cond delay="0"/>
                                          </p:stCondLst>
                                        </p:cTn>
                                        <p:tgtEl>
                                          <p:spTgt spid="2747"/>
                                        </p:tgtEl>
                                        <p:attrNameLst>
                                          <p:attrName>style.visibility</p:attrName>
                                        </p:attrNameLst>
                                      </p:cBhvr>
                                      <p:to>
                                        <p:strVal val="visible"/>
                                      </p:to>
                                    </p:set>
                                    <p:animEffect transition="in" filter="fade">
                                      <p:cBhvr>
                                        <p:cTn id="94" dur="1000"/>
                                        <p:tgtEl>
                                          <p:spTgt spid="2747"/>
                                        </p:tgtEl>
                                      </p:cBhvr>
                                    </p:animEffect>
                                  </p:childTnLst>
                                </p:cTn>
                              </p:par>
                            </p:childTnLst>
                          </p:cTn>
                        </p:par>
                        <p:par>
                          <p:cTn id="95" fill="hold">
                            <p:stCondLst>
                              <p:cond delay="1400"/>
                            </p:stCondLst>
                            <p:childTnLst>
                              <p:par>
                                <p:cTn id="96" presetID="8" presetClass="emph" presetSubtype="0" fill="hold" nodeType="afterEffect">
                                  <p:stCondLst>
                                    <p:cond delay="0"/>
                                  </p:stCondLst>
                                  <p:childTnLst>
                                    <p:animRot by="-21600000">
                                      <p:cBhvr>
                                        <p:cTn id="97" dur="1000" fill="hold"/>
                                        <p:tgtEl>
                                          <p:spTgt spid="2728"/>
                                        </p:tgtEl>
                                        <p:attrNameLst>
                                          <p:attrName>r</p:attrName>
                                        </p:attrNameLst>
                                      </p:cBhvr>
                                    </p:animRot>
                                  </p:childTnLst>
                                </p:cTn>
                              </p:par>
                              <p:par>
                                <p:cTn id="98" presetID="8" presetClass="emph" presetSubtype="0" fill="hold" nodeType="withEffect">
                                  <p:stCondLst>
                                    <p:cond delay="0"/>
                                  </p:stCondLst>
                                  <p:childTnLst>
                                    <p:animRot by="-21600000">
                                      <p:cBhvr>
                                        <p:cTn id="99" dur="1000" fill="hold"/>
                                        <p:tgtEl>
                                          <p:spTgt spid="2729"/>
                                        </p:tgtEl>
                                        <p:attrNameLst>
                                          <p:attrName>r</p:attrName>
                                        </p:attrNameLst>
                                      </p:cBhvr>
                                    </p:animRot>
                                  </p:childTnLst>
                                </p:cTn>
                              </p:par>
                              <p:par>
                                <p:cTn id="100" presetID="8" presetClass="emph" presetSubtype="0" fill="hold" nodeType="withEffect">
                                  <p:stCondLst>
                                    <p:cond delay="0"/>
                                  </p:stCondLst>
                                  <p:childTnLst>
                                    <p:animRot by="-21600000">
                                      <p:cBhvr>
                                        <p:cTn id="101" dur="1000" fill="hold"/>
                                        <p:tgtEl>
                                          <p:spTgt spid="2730"/>
                                        </p:tgtEl>
                                        <p:attrNameLst>
                                          <p:attrName>r</p:attrName>
                                        </p:attrNameLst>
                                      </p:cBhvr>
                                    </p:animRot>
                                  </p:childTnLst>
                                </p:cTn>
                              </p:par>
                              <p:par>
                                <p:cTn id="102" presetID="8" presetClass="emph" presetSubtype="0" fill="hold" nodeType="withEffect">
                                  <p:stCondLst>
                                    <p:cond delay="0"/>
                                  </p:stCondLst>
                                  <p:childTnLst>
                                    <p:animRot by="-21600000">
                                      <p:cBhvr>
                                        <p:cTn id="103" dur="1000" fill="hold"/>
                                        <p:tgtEl>
                                          <p:spTgt spid="2731"/>
                                        </p:tgtEl>
                                        <p:attrNameLst>
                                          <p:attrName>r</p:attrName>
                                        </p:attrNameLst>
                                      </p:cBhvr>
                                    </p:animRot>
                                  </p:childTnLst>
                                </p:cTn>
                              </p:par>
                              <p:par>
                                <p:cTn id="104" presetID="8" presetClass="emph" presetSubtype="0" fill="hold" nodeType="withEffect">
                                  <p:stCondLst>
                                    <p:cond delay="0"/>
                                  </p:stCondLst>
                                  <p:childTnLst>
                                    <p:animRot by="-21600000">
                                      <p:cBhvr>
                                        <p:cTn id="105" dur="1000" fill="hold"/>
                                        <p:tgtEl>
                                          <p:spTgt spid="2732"/>
                                        </p:tgtEl>
                                        <p:attrNameLst>
                                          <p:attrName>r</p:attrName>
                                        </p:attrNameLst>
                                      </p:cBhvr>
                                    </p:animRot>
                                  </p:childTnLst>
                                </p:cTn>
                              </p:par>
                              <p:par>
                                <p:cTn id="106" presetID="8" presetClass="emph" presetSubtype="0" fill="hold" nodeType="withEffect">
                                  <p:stCondLst>
                                    <p:cond delay="0"/>
                                  </p:stCondLst>
                                  <p:childTnLst>
                                    <p:animRot by="-21600000">
                                      <p:cBhvr>
                                        <p:cTn id="107" dur="1000" fill="hold"/>
                                        <p:tgtEl>
                                          <p:spTgt spid="2734"/>
                                        </p:tgtEl>
                                        <p:attrNameLst>
                                          <p:attrName>r</p:attrName>
                                        </p:attrNameLst>
                                      </p:cBhvr>
                                    </p:animRot>
                                  </p:childTnLst>
                                </p:cTn>
                              </p:par>
                              <p:par>
                                <p:cTn id="108" presetID="8" presetClass="emph" presetSubtype="0" fill="hold" nodeType="withEffect">
                                  <p:stCondLst>
                                    <p:cond delay="0"/>
                                  </p:stCondLst>
                                  <p:childTnLst>
                                    <p:animRot by="-21600000">
                                      <p:cBhvr>
                                        <p:cTn id="109" dur="1000" fill="hold"/>
                                        <p:tgtEl>
                                          <p:spTgt spid="27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64B1F01-1B20-4145-366C-6DBCB7357BC9}"/>
              </a:ext>
            </a:extLst>
          </p:cNvPr>
          <p:cNvSpPr/>
          <p:nvPr/>
        </p:nvSpPr>
        <p:spPr>
          <a:xfrm>
            <a:off x="0" y="0"/>
            <a:ext cx="3466769"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lumMod val="75000"/>
                    <a:lumOff val="25000"/>
                  </a:schemeClr>
                </a:solidFill>
              </a:rPr>
              <a:t>1. Market research </a:t>
            </a:r>
          </a:p>
        </p:txBody>
      </p:sp>
      <p:pic>
        <p:nvPicPr>
          <p:cNvPr id="1026" name="Picture 2">
            <a:extLst>
              <a:ext uri="{FF2B5EF4-FFF2-40B4-BE49-F238E27FC236}">
                <a16:creationId xmlns:a16="http://schemas.microsoft.com/office/drawing/2014/main" id="{5D1AADDB-9EBF-59B3-2C2F-064173C8418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49009" y="963156"/>
            <a:ext cx="3245982" cy="321718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or: Elbow 7">
            <a:extLst>
              <a:ext uri="{FF2B5EF4-FFF2-40B4-BE49-F238E27FC236}">
                <a16:creationId xmlns:a16="http://schemas.microsoft.com/office/drawing/2014/main" id="{0FFEC77D-399A-A966-B4C9-4CC6EF7A6C3C}"/>
              </a:ext>
            </a:extLst>
          </p:cNvPr>
          <p:cNvCxnSpPr>
            <a:cxnSpLocks/>
            <a:stCxn id="1026" idx="0"/>
            <a:endCxn id="13" idx="2"/>
          </p:cNvCxnSpPr>
          <p:nvPr/>
        </p:nvCxnSpPr>
        <p:spPr>
          <a:xfrm rot="5400000" flipH="1" flipV="1">
            <a:off x="5026741" y="401123"/>
            <a:ext cx="107293" cy="1016775"/>
          </a:xfrm>
          <a:prstGeom prst="bentConnector3">
            <a:avLst/>
          </a:prstGeom>
          <a:ln w="28575">
            <a:solidFill>
              <a:srgbClr val="65673C"/>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6384942-E9E7-A196-F102-AC518383B13A}"/>
              </a:ext>
            </a:extLst>
          </p:cNvPr>
          <p:cNvSpPr/>
          <p:nvPr/>
        </p:nvSpPr>
        <p:spPr>
          <a:xfrm>
            <a:off x="3549597" y="34265"/>
            <a:ext cx="4078356" cy="821598"/>
          </a:xfrm>
          <a:prstGeom prst="rect">
            <a:avLst/>
          </a:prstGeom>
          <a:no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tx1">
                    <a:lumMod val="75000"/>
                    <a:lumOff val="25000"/>
                  </a:schemeClr>
                </a:solidFill>
              </a:rPr>
              <a:t>Cost effective pricing strategy</a:t>
            </a:r>
            <a:br>
              <a:rPr lang="en-US" sz="1100">
                <a:solidFill>
                  <a:schemeClr val="tx1">
                    <a:lumMod val="75000"/>
                    <a:lumOff val="25000"/>
                  </a:schemeClr>
                </a:solidFill>
              </a:rPr>
            </a:br>
            <a:r>
              <a:rPr lang="en-US" sz="1100">
                <a:solidFill>
                  <a:schemeClr val="tx1">
                    <a:lumMod val="75000"/>
                    <a:lumOff val="25000"/>
                  </a:schemeClr>
                </a:solidFill>
              </a:rPr>
              <a:t>paying methods: cash, E wallets, and </a:t>
            </a:r>
            <a:r>
              <a:rPr lang="en-US" sz="1100" err="1">
                <a:solidFill>
                  <a:schemeClr val="tx1">
                    <a:lumMod val="75000"/>
                    <a:lumOff val="25000"/>
                  </a:schemeClr>
                </a:solidFill>
              </a:rPr>
              <a:t>instapay</a:t>
            </a:r>
            <a:r>
              <a:rPr lang="en-US" sz="1100">
                <a:solidFill>
                  <a:schemeClr val="tx1">
                    <a:lumMod val="75000"/>
                    <a:lumOff val="25000"/>
                  </a:schemeClr>
                </a:solidFill>
              </a:rPr>
              <a:t>.</a:t>
            </a:r>
          </a:p>
          <a:p>
            <a:pPr algn="ctr"/>
            <a:r>
              <a:rPr lang="en-US" sz="1100">
                <a:solidFill>
                  <a:schemeClr val="tx1">
                    <a:lumMod val="75000"/>
                    <a:lumOff val="25000"/>
                  </a:schemeClr>
                </a:solidFill>
              </a:rPr>
              <a:t>Offer tailored pricing for customized designs based on the level of personalization required</a:t>
            </a:r>
            <a:endParaRPr lang="en-US" sz="1100">
              <a:solidFill>
                <a:schemeClr val="tx1">
                  <a:lumMod val="75000"/>
                  <a:lumOff val="25000"/>
                </a:schemeClr>
              </a:solidFill>
              <a:cs typeface="Arial"/>
            </a:endParaRPr>
          </a:p>
        </p:txBody>
      </p:sp>
      <p:cxnSp>
        <p:nvCxnSpPr>
          <p:cNvPr id="18" name="Connector: Elbow 17">
            <a:extLst>
              <a:ext uri="{FF2B5EF4-FFF2-40B4-BE49-F238E27FC236}">
                <a16:creationId xmlns:a16="http://schemas.microsoft.com/office/drawing/2014/main" id="{839F069A-D693-8FF2-B09A-22D14728D256}"/>
              </a:ext>
            </a:extLst>
          </p:cNvPr>
          <p:cNvCxnSpPr>
            <a:cxnSpLocks/>
          </p:cNvCxnSpPr>
          <p:nvPr/>
        </p:nvCxnSpPr>
        <p:spPr>
          <a:xfrm flipV="1">
            <a:off x="6041666" y="2506518"/>
            <a:ext cx="1586286" cy="146899"/>
          </a:xfrm>
          <a:prstGeom prst="bentConnector2">
            <a:avLst/>
          </a:prstGeom>
          <a:ln w="28575">
            <a:solidFill>
              <a:srgbClr val="65673C"/>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B156AF7-E92B-C08F-022E-B79D0574B7FE}"/>
              </a:ext>
            </a:extLst>
          </p:cNvPr>
          <p:cNvSpPr/>
          <p:nvPr/>
        </p:nvSpPr>
        <p:spPr>
          <a:xfrm>
            <a:off x="6145034" y="1417190"/>
            <a:ext cx="2965836" cy="1089328"/>
          </a:xfrm>
          <a:prstGeom prst="rect">
            <a:avLst/>
          </a:prstGeom>
          <a:no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ctr">
              <a:buFont typeface="Calibri"/>
              <a:buChar char="-"/>
            </a:pPr>
            <a:r>
              <a:rPr lang="en-US" sz="1100">
                <a:solidFill>
                  <a:schemeClr val="tx1">
                    <a:lumMod val="75000"/>
                    <a:lumOff val="25000"/>
                  </a:schemeClr>
                </a:solidFill>
              </a:rPr>
              <a:t>Primary social media (Facebook –Instagram) content marketing</a:t>
            </a:r>
            <a:endParaRPr lang="en-US">
              <a:solidFill>
                <a:schemeClr val="tx1">
                  <a:lumMod val="75000"/>
                  <a:lumOff val="25000"/>
                </a:schemeClr>
              </a:solidFill>
            </a:endParaRPr>
          </a:p>
          <a:p>
            <a:pPr marL="171450" indent="-171450" algn="ctr">
              <a:buFont typeface="Calibri"/>
              <a:buChar char="-"/>
            </a:pPr>
            <a:r>
              <a:rPr lang="en-US" sz="1100">
                <a:solidFill>
                  <a:schemeClr val="tx1">
                    <a:lumMod val="75000"/>
                    <a:lumOff val="25000"/>
                  </a:schemeClr>
                </a:solidFill>
              </a:rPr>
              <a:t>paid ads on Facebook and Instagram</a:t>
            </a:r>
          </a:p>
          <a:p>
            <a:pPr marL="171450" indent="-171450" algn="ctr">
              <a:buFont typeface="Calibri"/>
              <a:buChar char="-"/>
            </a:pPr>
            <a:r>
              <a:rPr lang="en-US" sz="1100">
                <a:solidFill>
                  <a:schemeClr val="tx1">
                    <a:lumMod val="75000"/>
                    <a:lumOff val="25000"/>
                  </a:schemeClr>
                </a:solidFill>
              </a:rPr>
              <a:t>partnership</a:t>
            </a:r>
            <a:endParaRPr lang="en-US" sz="1100">
              <a:solidFill>
                <a:schemeClr val="tx1">
                  <a:lumMod val="75000"/>
                  <a:lumOff val="25000"/>
                </a:schemeClr>
              </a:solidFill>
              <a:cs typeface="Arial"/>
            </a:endParaRPr>
          </a:p>
          <a:p>
            <a:pPr marL="171450" indent="-171450" algn="ctr">
              <a:buFont typeface="Calibri"/>
              <a:buChar char="-"/>
            </a:pPr>
            <a:r>
              <a:rPr lang="en-US" sz="1100">
                <a:solidFill>
                  <a:schemeClr val="tx1">
                    <a:lumMod val="75000"/>
                    <a:lumOff val="25000"/>
                  </a:schemeClr>
                </a:solidFill>
              </a:rPr>
              <a:t>Secondary channels: website, TikTok, and Pinterest</a:t>
            </a:r>
            <a:endParaRPr lang="en-US" sz="1100">
              <a:solidFill>
                <a:schemeClr val="tx1">
                  <a:lumMod val="75000"/>
                  <a:lumOff val="25000"/>
                </a:schemeClr>
              </a:solidFill>
              <a:cs typeface="Arial"/>
            </a:endParaRPr>
          </a:p>
        </p:txBody>
      </p:sp>
      <p:cxnSp>
        <p:nvCxnSpPr>
          <p:cNvPr id="31" name="Connector: Elbow 30">
            <a:extLst>
              <a:ext uri="{FF2B5EF4-FFF2-40B4-BE49-F238E27FC236}">
                <a16:creationId xmlns:a16="http://schemas.microsoft.com/office/drawing/2014/main" id="{3CD0C56D-6C93-4997-3C00-657BFF614BB2}"/>
              </a:ext>
            </a:extLst>
          </p:cNvPr>
          <p:cNvCxnSpPr>
            <a:cxnSpLocks/>
            <a:endCxn id="32" idx="1"/>
          </p:cNvCxnSpPr>
          <p:nvPr/>
        </p:nvCxnSpPr>
        <p:spPr>
          <a:xfrm>
            <a:off x="5905431" y="3490333"/>
            <a:ext cx="754449" cy="153946"/>
          </a:xfrm>
          <a:prstGeom prst="bentConnector3">
            <a:avLst>
              <a:gd name="adj1" fmla="val 50000"/>
            </a:avLst>
          </a:prstGeom>
          <a:ln w="28575">
            <a:solidFill>
              <a:srgbClr val="65673C"/>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3D18C8C-FD1E-86BD-6169-FF8FF2B25299}"/>
              </a:ext>
            </a:extLst>
          </p:cNvPr>
          <p:cNvSpPr/>
          <p:nvPr/>
        </p:nvSpPr>
        <p:spPr>
          <a:xfrm>
            <a:off x="6804660" y="2890493"/>
            <a:ext cx="1892410" cy="913212"/>
          </a:xfrm>
          <a:prstGeom prst="rect">
            <a:avLst/>
          </a:prstGeom>
          <a:no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lumMod val="75000"/>
                    <a:lumOff val="25000"/>
                  </a:schemeClr>
                </a:solidFill>
              </a:rPr>
              <a:t>word of mouth</a:t>
            </a:r>
          </a:p>
          <a:p>
            <a:pPr algn="ctr"/>
            <a:r>
              <a:rPr lang="en-US" sz="1100">
                <a:solidFill>
                  <a:schemeClr val="tx1">
                    <a:lumMod val="75000"/>
                    <a:lumOff val="25000"/>
                  </a:schemeClr>
                </a:solidFill>
              </a:rPr>
              <a:t>Recommendations</a:t>
            </a:r>
          </a:p>
          <a:p>
            <a:pPr algn="ctr"/>
            <a:r>
              <a:rPr lang="en-US" sz="1100">
                <a:solidFill>
                  <a:schemeClr val="tx1">
                    <a:lumMod val="75000"/>
                    <a:lumOff val="25000"/>
                  </a:schemeClr>
                </a:solidFill>
              </a:rPr>
              <a:t>Fast purchase</a:t>
            </a:r>
          </a:p>
          <a:p>
            <a:pPr algn="ctr"/>
            <a:r>
              <a:rPr lang="en-US" sz="1100">
                <a:solidFill>
                  <a:schemeClr val="tx1">
                    <a:lumMod val="75000"/>
                    <a:lumOff val="25000"/>
                  </a:schemeClr>
                </a:solidFill>
              </a:rPr>
              <a:t>Online Experience</a:t>
            </a:r>
          </a:p>
          <a:p>
            <a:pPr algn="ctr"/>
            <a:r>
              <a:rPr lang="en-US" sz="1100">
                <a:solidFill>
                  <a:schemeClr val="tx1">
                    <a:lumMod val="75000"/>
                    <a:lumOff val="25000"/>
                  </a:schemeClr>
                </a:solidFill>
              </a:rPr>
              <a:t>Packaging</a:t>
            </a:r>
          </a:p>
        </p:txBody>
      </p:sp>
      <p:cxnSp>
        <p:nvCxnSpPr>
          <p:cNvPr id="36" name="Connector: Elbow 35">
            <a:extLst>
              <a:ext uri="{FF2B5EF4-FFF2-40B4-BE49-F238E27FC236}">
                <a16:creationId xmlns:a16="http://schemas.microsoft.com/office/drawing/2014/main" id="{7EC5D5FB-39CA-152F-F756-46897572C150}"/>
              </a:ext>
            </a:extLst>
          </p:cNvPr>
          <p:cNvCxnSpPr>
            <a:cxnSpLocks/>
            <a:endCxn id="37" idx="1"/>
          </p:cNvCxnSpPr>
          <p:nvPr/>
        </p:nvCxnSpPr>
        <p:spPr>
          <a:xfrm>
            <a:off x="5279666" y="3991555"/>
            <a:ext cx="1472979" cy="621528"/>
          </a:xfrm>
          <a:prstGeom prst="bentConnector3">
            <a:avLst>
              <a:gd name="adj1" fmla="val 50000"/>
            </a:avLst>
          </a:prstGeom>
          <a:ln w="28575">
            <a:solidFill>
              <a:srgbClr val="65673C"/>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CDF8CCD-BBBA-AFA4-E5A8-8F1EA7C2FC6C}"/>
              </a:ext>
            </a:extLst>
          </p:cNvPr>
          <p:cNvSpPr/>
          <p:nvPr/>
        </p:nvSpPr>
        <p:spPr>
          <a:xfrm>
            <a:off x="6752645" y="4304072"/>
            <a:ext cx="2282025" cy="618021"/>
          </a:xfrm>
          <a:prstGeom prst="rect">
            <a:avLst/>
          </a:prstGeom>
          <a:no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lumMod val="75000"/>
                    <a:lumOff val="25000"/>
                  </a:schemeClr>
                </a:solidFill>
              </a:rPr>
              <a:t>Feedback &amp;customer care</a:t>
            </a:r>
          </a:p>
          <a:p>
            <a:pPr algn="ctr"/>
            <a:r>
              <a:rPr lang="en-US" sz="1100">
                <a:solidFill>
                  <a:schemeClr val="tx1">
                    <a:lumMod val="75000"/>
                    <a:lumOff val="25000"/>
                  </a:schemeClr>
                </a:solidFill>
              </a:rPr>
              <a:t>Interior Designers and Architects</a:t>
            </a:r>
          </a:p>
          <a:p>
            <a:pPr algn="ctr"/>
            <a:r>
              <a:rPr lang="en-US" sz="1100">
                <a:solidFill>
                  <a:schemeClr val="tx1">
                    <a:lumMod val="75000"/>
                    <a:lumOff val="25000"/>
                  </a:schemeClr>
                </a:solidFill>
              </a:rPr>
              <a:t>Sales Staff</a:t>
            </a:r>
          </a:p>
        </p:txBody>
      </p:sp>
      <p:cxnSp>
        <p:nvCxnSpPr>
          <p:cNvPr id="44" name="Connector: Elbow 43">
            <a:extLst>
              <a:ext uri="{FF2B5EF4-FFF2-40B4-BE49-F238E27FC236}">
                <a16:creationId xmlns:a16="http://schemas.microsoft.com/office/drawing/2014/main" id="{465AE173-E6EB-B00D-9D98-A7DD641A7688}"/>
              </a:ext>
            </a:extLst>
          </p:cNvPr>
          <p:cNvCxnSpPr>
            <a:cxnSpLocks/>
            <a:endCxn id="45" idx="3"/>
          </p:cNvCxnSpPr>
          <p:nvPr/>
        </p:nvCxnSpPr>
        <p:spPr>
          <a:xfrm rot="5400000">
            <a:off x="3544022" y="3914538"/>
            <a:ext cx="620757" cy="457208"/>
          </a:xfrm>
          <a:prstGeom prst="bentConnector2">
            <a:avLst/>
          </a:prstGeom>
          <a:ln w="28575">
            <a:solidFill>
              <a:srgbClr val="65673C"/>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46944E94-5DB7-5275-5B22-E90328D1949B}"/>
              </a:ext>
            </a:extLst>
          </p:cNvPr>
          <p:cNvSpPr/>
          <p:nvPr/>
        </p:nvSpPr>
        <p:spPr>
          <a:xfrm>
            <a:off x="159029" y="4304094"/>
            <a:ext cx="3466767" cy="573173"/>
          </a:xfrm>
          <a:prstGeom prst="rect">
            <a:avLst/>
          </a:prstGeom>
          <a:no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lumMod val="75000"/>
                    <a:lumOff val="25000"/>
                  </a:schemeClr>
                </a:solidFill>
              </a:rPr>
              <a:t>Offering a wide range of modern, minimalist designs for luxury residential homes, hospitality sectors, and corporate offices</a:t>
            </a:r>
          </a:p>
        </p:txBody>
      </p:sp>
      <p:cxnSp>
        <p:nvCxnSpPr>
          <p:cNvPr id="55" name="Connector: Elbow 54">
            <a:extLst>
              <a:ext uri="{FF2B5EF4-FFF2-40B4-BE49-F238E27FC236}">
                <a16:creationId xmlns:a16="http://schemas.microsoft.com/office/drawing/2014/main" id="{E2968A6D-CA1F-5FC3-96C6-0E8DC7AC2C64}"/>
              </a:ext>
            </a:extLst>
          </p:cNvPr>
          <p:cNvCxnSpPr>
            <a:cxnSpLocks/>
            <a:endCxn id="56" idx="3"/>
          </p:cNvCxnSpPr>
          <p:nvPr/>
        </p:nvCxnSpPr>
        <p:spPr>
          <a:xfrm rot="10800000">
            <a:off x="2814764" y="3064563"/>
            <a:ext cx="344493" cy="282937"/>
          </a:xfrm>
          <a:prstGeom prst="bentConnector3">
            <a:avLst>
              <a:gd name="adj1" fmla="val 50000"/>
            </a:avLst>
          </a:prstGeom>
          <a:ln w="28575">
            <a:solidFill>
              <a:srgbClr val="65673C"/>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94D9D42F-83C1-6F92-CAB4-5407B592B2A7}"/>
              </a:ext>
            </a:extLst>
          </p:cNvPr>
          <p:cNvSpPr/>
          <p:nvPr/>
        </p:nvSpPr>
        <p:spPr>
          <a:xfrm>
            <a:off x="79513" y="2384060"/>
            <a:ext cx="2735250" cy="1361004"/>
          </a:xfrm>
          <a:prstGeom prst="rect">
            <a:avLst/>
          </a:prstGeom>
          <a:no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Clr>
                <a:schemeClr val="accent1">
                  <a:lumMod val="50000"/>
                </a:schemeClr>
              </a:buClr>
              <a:buSzPct val="121000"/>
              <a:buFont typeface="Arial" panose="020B0604020202020204" pitchFamily="34" charset="0"/>
              <a:buChar char="•"/>
            </a:pPr>
            <a:r>
              <a:rPr lang="en-US" sz="1100">
                <a:solidFill>
                  <a:schemeClr val="tx1">
                    <a:lumMod val="75000"/>
                    <a:lumOff val="25000"/>
                  </a:schemeClr>
                </a:solidFill>
              </a:rPr>
              <a:t>Customization Process  to create personalized pieces. </a:t>
            </a:r>
          </a:p>
          <a:p>
            <a:pPr marL="171450" indent="-171450">
              <a:buClr>
                <a:schemeClr val="accent1">
                  <a:lumMod val="50000"/>
                </a:schemeClr>
              </a:buClr>
              <a:buSzPct val="121000"/>
              <a:buFont typeface="Arial" panose="020B0604020202020204" pitchFamily="34" charset="0"/>
              <a:buChar char="•"/>
            </a:pPr>
            <a:r>
              <a:rPr lang="en-US" sz="1100">
                <a:solidFill>
                  <a:schemeClr val="tx1">
                    <a:lumMod val="75000"/>
                    <a:lumOff val="25000"/>
                  </a:schemeClr>
                </a:solidFill>
              </a:rPr>
              <a:t>Provide tracking options and updates to customers regarding their orders.</a:t>
            </a:r>
          </a:p>
          <a:p>
            <a:pPr marL="171450" indent="-171450">
              <a:buClr>
                <a:schemeClr val="accent1">
                  <a:lumMod val="50000"/>
                </a:schemeClr>
              </a:buClr>
              <a:buSzPct val="121000"/>
              <a:buFont typeface="Arial" panose="020B0604020202020204" pitchFamily="34" charset="0"/>
              <a:buChar char="•"/>
            </a:pPr>
            <a:r>
              <a:rPr lang="en-US" sz="1100">
                <a:solidFill>
                  <a:schemeClr val="tx1">
                    <a:lumMod val="75000"/>
                    <a:lumOff val="25000"/>
                  </a:schemeClr>
                </a:solidFill>
              </a:rPr>
              <a:t>warranties, maintenance tips, and after-sales services that reinforce the durability and quality of the furniture.</a:t>
            </a:r>
          </a:p>
        </p:txBody>
      </p:sp>
      <p:cxnSp>
        <p:nvCxnSpPr>
          <p:cNvPr id="1025" name="Connector: Elbow 1024">
            <a:extLst>
              <a:ext uri="{FF2B5EF4-FFF2-40B4-BE49-F238E27FC236}">
                <a16:creationId xmlns:a16="http://schemas.microsoft.com/office/drawing/2014/main" id="{88B8DB47-C9DA-C71D-297D-8AE0D335FACA}"/>
              </a:ext>
            </a:extLst>
          </p:cNvPr>
          <p:cNvCxnSpPr>
            <a:cxnSpLocks/>
            <a:endCxn id="1027" idx="3"/>
          </p:cNvCxnSpPr>
          <p:nvPr/>
        </p:nvCxnSpPr>
        <p:spPr>
          <a:xfrm rot="10800000">
            <a:off x="2726375" y="1295089"/>
            <a:ext cx="432881" cy="422393"/>
          </a:xfrm>
          <a:prstGeom prst="bentConnector3">
            <a:avLst>
              <a:gd name="adj1" fmla="val 50000"/>
            </a:avLst>
          </a:prstGeom>
          <a:ln w="28575">
            <a:solidFill>
              <a:srgbClr val="65673C"/>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27" name="Rectangle 1026">
            <a:extLst>
              <a:ext uri="{FF2B5EF4-FFF2-40B4-BE49-F238E27FC236}">
                <a16:creationId xmlns:a16="http://schemas.microsoft.com/office/drawing/2014/main" id="{2EF111B9-A5C7-846F-E06C-4B40377EF7E9}"/>
              </a:ext>
            </a:extLst>
          </p:cNvPr>
          <p:cNvSpPr/>
          <p:nvPr/>
        </p:nvSpPr>
        <p:spPr>
          <a:xfrm>
            <a:off x="123246" y="893140"/>
            <a:ext cx="2603128" cy="803895"/>
          </a:xfrm>
          <a:prstGeom prst="rect">
            <a:avLst/>
          </a:prstGeom>
          <a:no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Clr>
                <a:schemeClr val="accent1">
                  <a:lumMod val="50000"/>
                </a:schemeClr>
              </a:buClr>
              <a:buSzPct val="121000"/>
              <a:buFont typeface="Arial" panose="020B0604020202020204" pitchFamily="34" charset="0"/>
              <a:buChar char="•"/>
            </a:pPr>
            <a:r>
              <a:rPr lang="en-US" sz="1100">
                <a:solidFill>
                  <a:schemeClr val="tx1">
                    <a:lumMod val="75000"/>
                    <a:lumOff val="25000"/>
                  </a:schemeClr>
                </a:solidFill>
              </a:rPr>
              <a:t>Showrooms</a:t>
            </a:r>
          </a:p>
          <a:p>
            <a:pPr marL="171450" indent="-171450">
              <a:buClr>
                <a:schemeClr val="accent1">
                  <a:lumMod val="50000"/>
                </a:schemeClr>
              </a:buClr>
              <a:buSzPct val="121000"/>
              <a:buFont typeface="Arial" panose="020B0604020202020204" pitchFamily="34" charset="0"/>
              <a:buChar char="•"/>
            </a:pPr>
            <a:r>
              <a:rPr lang="en-US" sz="1100">
                <a:solidFill>
                  <a:schemeClr val="tx1">
                    <a:lumMod val="75000"/>
                    <a:lumOff val="25000"/>
                  </a:schemeClr>
                </a:solidFill>
              </a:rPr>
              <a:t>Online Presence  </a:t>
            </a:r>
          </a:p>
          <a:p>
            <a:pPr marL="171450" indent="-171450">
              <a:buClr>
                <a:schemeClr val="accent1">
                  <a:lumMod val="50000"/>
                </a:schemeClr>
              </a:buClr>
              <a:buSzPct val="121000"/>
              <a:buFont typeface="Arial" panose="020B0604020202020204" pitchFamily="34" charset="0"/>
              <a:buChar char="•"/>
            </a:pPr>
            <a:r>
              <a:rPr lang="en-US" sz="1100">
                <a:solidFill>
                  <a:schemeClr val="tx1">
                    <a:lumMod val="75000"/>
                    <a:lumOff val="25000"/>
                  </a:schemeClr>
                </a:solidFill>
              </a:rPr>
              <a:t>Collaborate with interior designers and architects.</a:t>
            </a:r>
          </a:p>
        </p:txBody>
      </p:sp>
    </p:spTree>
    <p:extLst>
      <p:ext uri="{BB962C8B-B14F-4D97-AF65-F5344CB8AC3E}">
        <p14:creationId xmlns:p14="http://schemas.microsoft.com/office/powerpoint/2010/main" val="347659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9445277-28E0-C31A-46DC-B9FB529BD632}"/>
              </a:ext>
            </a:extLst>
          </p:cNvPr>
          <p:cNvSpPr/>
          <p:nvPr/>
        </p:nvSpPr>
        <p:spPr>
          <a:xfrm>
            <a:off x="0" y="0"/>
            <a:ext cx="3466769"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lumMod val="75000"/>
                    <a:lumOff val="25000"/>
                  </a:schemeClr>
                </a:solidFill>
              </a:rPr>
              <a:t>1. Market research </a:t>
            </a:r>
          </a:p>
        </p:txBody>
      </p:sp>
      <p:sp>
        <p:nvSpPr>
          <p:cNvPr id="6" name="TextBox 5">
            <a:extLst>
              <a:ext uri="{FF2B5EF4-FFF2-40B4-BE49-F238E27FC236}">
                <a16:creationId xmlns:a16="http://schemas.microsoft.com/office/drawing/2014/main" id="{510F7612-9451-FC7E-8B1E-3F2AFA1FF04B}"/>
              </a:ext>
            </a:extLst>
          </p:cNvPr>
          <p:cNvSpPr txBox="1"/>
          <p:nvPr/>
        </p:nvSpPr>
        <p:spPr>
          <a:xfrm>
            <a:off x="195404" y="1650133"/>
            <a:ext cx="4754880" cy="584775"/>
          </a:xfrm>
          <a:prstGeom prst="rect">
            <a:avLst/>
          </a:prstGeom>
          <a:noFill/>
        </p:spPr>
        <p:txBody>
          <a:bodyPr wrap="square" rtlCol="0">
            <a:spAutoFit/>
          </a:bodyPr>
          <a:lstStyle/>
          <a:p>
            <a:r>
              <a:rPr lang="en-US" sz="3200" b="1">
                <a:solidFill>
                  <a:srgbClr val="333517"/>
                </a:solidFill>
              </a:rPr>
              <a:t>Competitor analysis </a:t>
            </a:r>
          </a:p>
        </p:txBody>
      </p:sp>
      <p:grpSp>
        <p:nvGrpSpPr>
          <p:cNvPr id="7" name="Google Shape;3290;p62">
            <a:extLst>
              <a:ext uri="{FF2B5EF4-FFF2-40B4-BE49-F238E27FC236}">
                <a16:creationId xmlns:a16="http://schemas.microsoft.com/office/drawing/2014/main" id="{F1925757-8341-35E1-5137-BA677849F7C7}"/>
              </a:ext>
            </a:extLst>
          </p:cNvPr>
          <p:cNvGrpSpPr/>
          <p:nvPr/>
        </p:nvGrpSpPr>
        <p:grpSpPr>
          <a:xfrm rot="20688299">
            <a:off x="17915" y="1613714"/>
            <a:ext cx="637226" cy="221700"/>
            <a:chOff x="3875616" y="1000360"/>
            <a:chExt cx="1423184" cy="563647"/>
          </a:xfrm>
          <a:solidFill>
            <a:srgbClr val="B6B978"/>
          </a:solidFill>
        </p:grpSpPr>
        <p:sp>
          <p:nvSpPr>
            <p:cNvPr id="8" name="Google Shape;3291;p62">
              <a:extLst>
                <a:ext uri="{FF2B5EF4-FFF2-40B4-BE49-F238E27FC236}">
                  <a16:creationId xmlns:a16="http://schemas.microsoft.com/office/drawing/2014/main" id="{A6934E46-D4E0-09C3-9B2B-60DA221B6E5F}"/>
                </a:ext>
              </a:extLst>
            </p:cNvPr>
            <p:cNvSpPr/>
            <p:nvPr/>
          </p:nvSpPr>
          <p:spPr>
            <a:xfrm rot="7292107">
              <a:off x="4193258" y="1100041"/>
              <a:ext cx="249808" cy="338600"/>
            </a:xfrm>
            <a:custGeom>
              <a:avLst/>
              <a:gdLst/>
              <a:ahLst/>
              <a:cxnLst/>
              <a:rect l="l" t="t" r="r" b="b"/>
              <a:pathLst>
                <a:path w="2259" h="3062" extrusionOk="0">
                  <a:moveTo>
                    <a:pt x="2050" y="0"/>
                  </a:moveTo>
                  <a:cubicBezTo>
                    <a:pt x="1940" y="0"/>
                    <a:pt x="1835" y="52"/>
                    <a:pt x="1761" y="135"/>
                  </a:cubicBezTo>
                  <a:cubicBezTo>
                    <a:pt x="1470" y="426"/>
                    <a:pt x="1221" y="740"/>
                    <a:pt x="1005" y="1096"/>
                  </a:cubicBezTo>
                  <a:cubicBezTo>
                    <a:pt x="746" y="1550"/>
                    <a:pt x="498" y="2014"/>
                    <a:pt x="249" y="2468"/>
                  </a:cubicBezTo>
                  <a:cubicBezTo>
                    <a:pt x="174" y="2608"/>
                    <a:pt x="109" y="2738"/>
                    <a:pt x="44" y="2878"/>
                  </a:cubicBezTo>
                  <a:cubicBezTo>
                    <a:pt x="1" y="2954"/>
                    <a:pt x="22" y="2997"/>
                    <a:pt x="109" y="3029"/>
                  </a:cubicBezTo>
                  <a:cubicBezTo>
                    <a:pt x="152" y="3040"/>
                    <a:pt x="206" y="3051"/>
                    <a:pt x="260" y="3062"/>
                  </a:cubicBezTo>
                  <a:cubicBezTo>
                    <a:pt x="368" y="3062"/>
                    <a:pt x="476" y="3008"/>
                    <a:pt x="541" y="2921"/>
                  </a:cubicBezTo>
                  <a:cubicBezTo>
                    <a:pt x="584" y="2857"/>
                    <a:pt x="638" y="2803"/>
                    <a:pt x="670" y="2738"/>
                  </a:cubicBezTo>
                  <a:cubicBezTo>
                    <a:pt x="1005" y="2273"/>
                    <a:pt x="1340" y="1798"/>
                    <a:pt x="1686" y="1334"/>
                  </a:cubicBezTo>
                  <a:cubicBezTo>
                    <a:pt x="1880" y="1085"/>
                    <a:pt x="2053" y="815"/>
                    <a:pt x="2172" y="513"/>
                  </a:cubicBezTo>
                  <a:cubicBezTo>
                    <a:pt x="2226" y="394"/>
                    <a:pt x="2258" y="264"/>
                    <a:pt x="2247" y="135"/>
                  </a:cubicBezTo>
                  <a:cubicBezTo>
                    <a:pt x="2237" y="48"/>
                    <a:pt x="2193" y="16"/>
                    <a:pt x="2107" y="5"/>
                  </a:cubicBezTo>
                  <a:cubicBezTo>
                    <a:pt x="2088" y="2"/>
                    <a:pt x="2069" y="0"/>
                    <a:pt x="2050" y="0"/>
                  </a:cubicBezTo>
                  <a:close/>
                </a:path>
              </a:pathLst>
            </a:custGeom>
            <a:grp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92;p62">
              <a:extLst>
                <a:ext uri="{FF2B5EF4-FFF2-40B4-BE49-F238E27FC236}">
                  <a16:creationId xmlns:a16="http://schemas.microsoft.com/office/drawing/2014/main" id="{D77DF968-EFE0-2C62-9818-60F74CE01103}"/>
                </a:ext>
              </a:extLst>
            </p:cNvPr>
            <p:cNvSpPr/>
            <p:nvPr/>
          </p:nvSpPr>
          <p:spPr>
            <a:xfrm rot="7292107">
              <a:off x="4683356" y="1185845"/>
              <a:ext cx="436031" cy="166978"/>
            </a:xfrm>
            <a:custGeom>
              <a:avLst/>
              <a:gdLst/>
              <a:ahLst/>
              <a:cxnLst/>
              <a:rect l="l" t="t" r="r" b="b"/>
              <a:pathLst>
                <a:path w="3943" h="1510" extrusionOk="0">
                  <a:moveTo>
                    <a:pt x="3683" y="0"/>
                  </a:moveTo>
                  <a:lnTo>
                    <a:pt x="3672" y="22"/>
                  </a:lnTo>
                  <a:lnTo>
                    <a:pt x="3586" y="22"/>
                  </a:lnTo>
                  <a:cubicBezTo>
                    <a:pt x="3467" y="44"/>
                    <a:pt x="3348" y="65"/>
                    <a:pt x="3230" y="98"/>
                  </a:cubicBezTo>
                  <a:cubicBezTo>
                    <a:pt x="2495" y="281"/>
                    <a:pt x="1771" y="530"/>
                    <a:pt x="1069" y="843"/>
                  </a:cubicBezTo>
                  <a:cubicBezTo>
                    <a:pt x="767" y="972"/>
                    <a:pt x="454" y="1091"/>
                    <a:pt x="151" y="1232"/>
                  </a:cubicBezTo>
                  <a:cubicBezTo>
                    <a:pt x="86" y="1253"/>
                    <a:pt x="0" y="1286"/>
                    <a:pt x="11" y="1372"/>
                  </a:cubicBezTo>
                  <a:cubicBezTo>
                    <a:pt x="22" y="1458"/>
                    <a:pt x="108" y="1480"/>
                    <a:pt x="184" y="1491"/>
                  </a:cubicBezTo>
                  <a:cubicBezTo>
                    <a:pt x="236" y="1503"/>
                    <a:pt x="290" y="1509"/>
                    <a:pt x="345" y="1509"/>
                  </a:cubicBezTo>
                  <a:cubicBezTo>
                    <a:pt x="436" y="1509"/>
                    <a:pt x="528" y="1492"/>
                    <a:pt x="616" y="1458"/>
                  </a:cubicBezTo>
                  <a:cubicBezTo>
                    <a:pt x="1069" y="1307"/>
                    <a:pt x="1534" y="1188"/>
                    <a:pt x="1998" y="1070"/>
                  </a:cubicBezTo>
                  <a:cubicBezTo>
                    <a:pt x="2614" y="908"/>
                    <a:pt x="3197" y="648"/>
                    <a:pt x="3737" y="314"/>
                  </a:cubicBezTo>
                  <a:cubicBezTo>
                    <a:pt x="3791" y="270"/>
                    <a:pt x="3845" y="227"/>
                    <a:pt x="3888" y="173"/>
                  </a:cubicBezTo>
                  <a:cubicBezTo>
                    <a:pt x="3942" y="141"/>
                    <a:pt x="3921" y="65"/>
                    <a:pt x="3867" y="54"/>
                  </a:cubicBezTo>
                  <a:cubicBezTo>
                    <a:pt x="3802" y="33"/>
                    <a:pt x="3748" y="11"/>
                    <a:pt x="3683" y="0"/>
                  </a:cubicBezTo>
                  <a:close/>
                </a:path>
              </a:pathLst>
            </a:custGeom>
            <a:grp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93;p62">
              <a:extLst>
                <a:ext uri="{FF2B5EF4-FFF2-40B4-BE49-F238E27FC236}">
                  <a16:creationId xmlns:a16="http://schemas.microsoft.com/office/drawing/2014/main" id="{5C38E18A-BC8F-96A3-3358-D077CA52D8BD}"/>
                </a:ext>
              </a:extLst>
            </p:cNvPr>
            <p:cNvSpPr/>
            <p:nvPr/>
          </p:nvSpPr>
          <p:spPr>
            <a:xfrm rot="7292107">
              <a:off x="3997803" y="1267140"/>
              <a:ext cx="92116" cy="338268"/>
            </a:xfrm>
            <a:custGeom>
              <a:avLst/>
              <a:gdLst/>
              <a:ahLst/>
              <a:cxnLst/>
              <a:rect l="l" t="t" r="r" b="b"/>
              <a:pathLst>
                <a:path w="833" h="3059" extrusionOk="0">
                  <a:moveTo>
                    <a:pt x="594" y="0"/>
                  </a:moveTo>
                  <a:cubicBezTo>
                    <a:pt x="491" y="0"/>
                    <a:pt x="428" y="37"/>
                    <a:pt x="390" y="132"/>
                  </a:cubicBezTo>
                  <a:cubicBezTo>
                    <a:pt x="271" y="445"/>
                    <a:pt x="184" y="769"/>
                    <a:pt x="152" y="1104"/>
                  </a:cubicBezTo>
                  <a:cubicBezTo>
                    <a:pt x="109" y="1493"/>
                    <a:pt x="76" y="1871"/>
                    <a:pt x="44" y="2260"/>
                  </a:cubicBezTo>
                  <a:cubicBezTo>
                    <a:pt x="22" y="2476"/>
                    <a:pt x="12" y="2681"/>
                    <a:pt x="1" y="2886"/>
                  </a:cubicBezTo>
                  <a:cubicBezTo>
                    <a:pt x="1" y="2940"/>
                    <a:pt x="22" y="2994"/>
                    <a:pt x="76" y="3016"/>
                  </a:cubicBezTo>
                  <a:cubicBezTo>
                    <a:pt x="126" y="3045"/>
                    <a:pt x="179" y="3058"/>
                    <a:pt x="233" y="3058"/>
                  </a:cubicBezTo>
                  <a:cubicBezTo>
                    <a:pt x="378" y="3058"/>
                    <a:pt x="517" y="2958"/>
                    <a:pt x="541" y="2800"/>
                  </a:cubicBezTo>
                  <a:lnTo>
                    <a:pt x="541" y="2789"/>
                  </a:lnTo>
                  <a:cubicBezTo>
                    <a:pt x="606" y="2476"/>
                    <a:pt x="660" y="2173"/>
                    <a:pt x="714" y="1860"/>
                  </a:cubicBezTo>
                  <a:cubicBezTo>
                    <a:pt x="779" y="1471"/>
                    <a:pt x="822" y="1072"/>
                    <a:pt x="833" y="672"/>
                  </a:cubicBezTo>
                  <a:cubicBezTo>
                    <a:pt x="833" y="542"/>
                    <a:pt x="822" y="413"/>
                    <a:pt x="822" y="272"/>
                  </a:cubicBezTo>
                  <a:cubicBezTo>
                    <a:pt x="822" y="240"/>
                    <a:pt x="811" y="208"/>
                    <a:pt x="811" y="175"/>
                  </a:cubicBezTo>
                  <a:cubicBezTo>
                    <a:pt x="789" y="56"/>
                    <a:pt x="746" y="13"/>
                    <a:pt x="638" y="2"/>
                  </a:cubicBezTo>
                  <a:cubicBezTo>
                    <a:pt x="623" y="1"/>
                    <a:pt x="608" y="0"/>
                    <a:pt x="594" y="0"/>
                  </a:cubicBezTo>
                  <a:close/>
                </a:path>
              </a:pathLst>
            </a:custGeom>
            <a:grp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94;p62">
              <a:extLst>
                <a:ext uri="{FF2B5EF4-FFF2-40B4-BE49-F238E27FC236}">
                  <a16:creationId xmlns:a16="http://schemas.microsoft.com/office/drawing/2014/main" id="{D402E120-F7F8-D051-5CB9-5029E301DEAC}"/>
                </a:ext>
              </a:extLst>
            </p:cNvPr>
            <p:cNvSpPr/>
            <p:nvPr/>
          </p:nvSpPr>
          <p:spPr>
            <a:xfrm rot="7292107">
              <a:off x="4403283" y="1112557"/>
              <a:ext cx="394341" cy="234211"/>
            </a:xfrm>
            <a:custGeom>
              <a:avLst/>
              <a:gdLst/>
              <a:ahLst/>
              <a:cxnLst/>
              <a:rect l="l" t="t" r="r" b="b"/>
              <a:pathLst>
                <a:path w="3566" h="2118" extrusionOk="0">
                  <a:moveTo>
                    <a:pt x="3349" y="1"/>
                  </a:moveTo>
                  <a:cubicBezTo>
                    <a:pt x="3241" y="1"/>
                    <a:pt x="3133" y="22"/>
                    <a:pt x="3036" y="44"/>
                  </a:cubicBezTo>
                  <a:cubicBezTo>
                    <a:pt x="2755" y="130"/>
                    <a:pt x="2485" y="271"/>
                    <a:pt x="2258" y="444"/>
                  </a:cubicBezTo>
                  <a:cubicBezTo>
                    <a:pt x="1556" y="919"/>
                    <a:pt x="865" y="1394"/>
                    <a:pt x="163" y="1869"/>
                  </a:cubicBezTo>
                  <a:cubicBezTo>
                    <a:pt x="131" y="1891"/>
                    <a:pt x="87" y="1923"/>
                    <a:pt x="55" y="1956"/>
                  </a:cubicBezTo>
                  <a:cubicBezTo>
                    <a:pt x="1" y="1999"/>
                    <a:pt x="1" y="2042"/>
                    <a:pt x="66" y="2064"/>
                  </a:cubicBezTo>
                  <a:cubicBezTo>
                    <a:pt x="120" y="2085"/>
                    <a:pt x="185" y="2107"/>
                    <a:pt x="249" y="2118"/>
                  </a:cubicBezTo>
                  <a:cubicBezTo>
                    <a:pt x="303" y="2118"/>
                    <a:pt x="357" y="2107"/>
                    <a:pt x="401" y="2085"/>
                  </a:cubicBezTo>
                  <a:cubicBezTo>
                    <a:pt x="519" y="2042"/>
                    <a:pt x="638" y="1999"/>
                    <a:pt x="746" y="1934"/>
                  </a:cubicBezTo>
                  <a:cubicBezTo>
                    <a:pt x="1405" y="1556"/>
                    <a:pt x="2053" y="1178"/>
                    <a:pt x="2701" y="789"/>
                  </a:cubicBezTo>
                  <a:cubicBezTo>
                    <a:pt x="2993" y="627"/>
                    <a:pt x="3252" y="422"/>
                    <a:pt x="3490" y="184"/>
                  </a:cubicBezTo>
                  <a:cubicBezTo>
                    <a:pt x="3565" y="87"/>
                    <a:pt x="3554" y="44"/>
                    <a:pt x="3436" y="12"/>
                  </a:cubicBezTo>
                  <a:cubicBezTo>
                    <a:pt x="3414" y="1"/>
                    <a:pt x="3382" y="1"/>
                    <a:pt x="3349" y="1"/>
                  </a:cubicBezTo>
                  <a:close/>
                </a:path>
              </a:pathLst>
            </a:custGeom>
            <a:grp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95;p62">
              <a:extLst>
                <a:ext uri="{FF2B5EF4-FFF2-40B4-BE49-F238E27FC236}">
                  <a16:creationId xmlns:a16="http://schemas.microsoft.com/office/drawing/2014/main" id="{0B4A02C4-16C9-4BED-CC66-EF821FAFD2AA}"/>
                </a:ext>
              </a:extLst>
            </p:cNvPr>
            <p:cNvSpPr/>
            <p:nvPr/>
          </p:nvSpPr>
          <p:spPr>
            <a:xfrm rot="7292107">
              <a:off x="4903071" y="1306862"/>
              <a:ext cx="481481" cy="68229"/>
            </a:xfrm>
            <a:custGeom>
              <a:avLst/>
              <a:gdLst/>
              <a:ahLst/>
              <a:cxnLst/>
              <a:rect l="l" t="t" r="r" b="b"/>
              <a:pathLst>
                <a:path w="4354" h="617" extrusionOk="0">
                  <a:moveTo>
                    <a:pt x="3986" y="1"/>
                  </a:moveTo>
                  <a:lnTo>
                    <a:pt x="3986" y="12"/>
                  </a:lnTo>
                  <a:cubicBezTo>
                    <a:pt x="3738" y="22"/>
                    <a:pt x="3500" y="22"/>
                    <a:pt x="3252" y="44"/>
                  </a:cubicBezTo>
                  <a:cubicBezTo>
                    <a:pt x="2863" y="66"/>
                    <a:pt x="2474" y="66"/>
                    <a:pt x="2085" y="109"/>
                  </a:cubicBezTo>
                  <a:cubicBezTo>
                    <a:pt x="1567" y="163"/>
                    <a:pt x="1048" y="238"/>
                    <a:pt x="530" y="303"/>
                  </a:cubicBezTo>
                  <a:cubicBezTo>
                    <a:pt x="390" y="325"/>
                    <a:pt x="238" y="357"/>
                    <a:pt x="109" y="390"/>
                  </a:cubicBezTo>
                  <a:cubicBezTo>
                    <a:pt x="66" y="400"/>
                    <a:pt x="1" y="422"/>
                    <a:pt x="12" y="487"/>
                  </a:cubicBezTo>
                  <a:cubicBezTo>
                    <a:pt x="22" y="519"/>
                    <a:pt x="66" y="552"/>
                    <a:pt x="109" y="573"/>
                  </a:cubicBezTo>
                  <a:cubicBezTo>
                    <a:pt x="181" y="602"/>
                    <a:pt x="253" y="616"/>
                    <a:pt x="328" y="616"/>
                  </a:cubicBezTo>
                  <a:cubicBezTo>
                    <a:pt x="366" y="616"/>
                    <a:pt x="404" y="613"/>
                    <a:pt x="444" y="606"/>
                  </a:cubicBezTo>
                  <a:cubicBezTo>
                    <a:pt x="973" y="573"/>
                    <a:pt x="1502" y="562"/>
                    <a:pt x="2031" y="541"/>
                  </a:cubicBezTo>
                  <a:cubicBezTo>
                    <a:pt x="2604" y="519"/>
                    <a:pt x="3176" y="454"/>
                    <a:pt x="3738" y="346"/>
                  </a:cubicBezTo>
                  <a:cubicBezTo>
                    <a:pt x="3932" y="314"/>
                    <a:pt x="4116" y="249"/>
                    <a:pt x="4289" y="152"/>
                  </a:cubicBezTo>
                  <a:cubicBezTo>
                    <a:pt x="4321" y="130"/>
                    <a:pt x="4343" y="98"/>
                    <a:pt x="4354" y="76"/>
                  </a:cubicBezTo>
                  <a:cubicBezTo>
                    <a:pt x="4321" y="55"/>
                    <a:pt x="4300" y="12"/>
                    <a:pt x="4267" y="12"/>
                  </a:cubicBezTo>
                  <a:cubicBezTo>
                    <a:pt x="4170" y="1"/>
                    <a:pt x="4084" y="1"/>
                    <a:pt x="3986" y="1"/>
                  </a:cubicBezTo>
                  <a:close/>
                </a:path>
              </a:pathLst>
            </a:custGeom>
            <a:grp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3300;p62">
            <a:extLst>
              <a:ext uri="{FF2B5EF4-FFF2-40B4-BE49-F238E27FC236}">
                <a16:creationId xmlns:a16="http://schemas.microsoft.com/office/drawing/2014/main" id="{BD545ACA-323E-4D37-D79D-AEBF1077EB99}"/>
              </a:ext>
            </a:extLst>
          </p:cNvPr>
          <p:cNvSpPr/>
          <p:nvPr/>
        </p:nvSpPr>
        <p:spPr>
          <a:xfrm>
            <a:off x="1275986" y="2214792"/>
            <a:ext cx="1735094" cy="75563"/>
          </a:xfrm>
          <a:custGeom>
            <a:avLst/>
            <a:gdLst/>
            <a:ahLst/>
            <a:cxnLst/>
            <a:rect l="l" t="t" r="r" b="b"/>
            <a:pathLst>
              <a:path w="21355" h="930" extrusionOk="0">
                <a:moveTo>
                  <a:pt x="3474" y="0"/>
                </a:moveTo>
                <a:cubicBezTo>
                  <a:pt x="2434" y="0"/>
                  <a:pt x="1395" y="13"/>
                  <a:pt x="357" y="49"/>
                </a:cubicBezTo>
                <a:cubicBezTo>
                  <a:pt x="1" y="49"/>
                  <a:pt x="1" y="568"/>
                  <a:pt x="357" y="568"/>
                </a:cubicBezTo>
                <a:cubicBezTo>
                  <a:pt x="3781" y="762"/>
                  <a:pt x="7227" y="719"/>
                  <a:pt x="10651" y="762"/>
                </a:cubicBezTo>
                <a:lnTo>
                  <a:pt x="15727" y="827"/>
                </a:lnTo>
                <a:cubicBezTo>
                  <a:pt x="16883" y="842"/>
                  <a:pt x="18077" y="930"/>
                  <a:pt x="19255" y="930"/>
                </a:cubicBezTo>
                <a:cubicBezTo>
                  <a:pt x="19828" y="930"/>
                  <a:pt x="20397" y="909"/>
                  <a:pt x="20955" y="849"/>
                </a:cubicBezTo>
                <a:cubicBezTo>
                  <a:pt x="21354" y="849"/>
                  <a:pt x="21354" y="244"/>
                  <a:pt x="20955" y="244"/>
                </a:cubicBezTo>
                <a:cubicBezTo>
                  <a:pt x="20224" y="148"/>
                  <a:pt x="19471" y="122"/>
                  <a:pt x="18716" y="122"/>
                </a:cubicBezTo>
                <a:cubicBezTo>
                  <a:pt x="17829" y="122"/>
                  <a:pt x="16937" y="158"/>
                  <a:pt x="16069" y="158"/>
                </a:cubicBezTo>
                <a:cubicBezTo>
                  <a:pt x="16005" y="158"/>
                  <a:pt x="15942" y="158"/>
                  <a:pt x="15878" y="157"/>
                </a:cubicBezTo>
                <a:lnTo>
                  <a:pt x="10651" y="93"/>
                </a:lnTo>
                <a:cubicBezTo>
                  <a:pt x="8264" y="70"/>
                  <a:pt x="5867" y="0"/>
                  <a:pt x="3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hlinkClick r:id="rId2"/>
            <a:extLst>
              <a:ext uri="{FF2B5EF4-FFF2-40B4-BE49-F238E27FC236}">
                <a16:creationId xmlns:a16="http://schemas.microsoft.com/office/drawing/2014/main" id="{03D62A60-02D4-F7FA-0242-009D615AB09D}"/>
              </a:ext>
            </a:extLst>
          </p:cNvPr>
          <p:cNvSpPr/>
          <p:nvPr/>
        </p:nvSpPr>
        <p:spPr>
          <a:xfrm>
            <a:off x="3827564" y="3191951"/>
            <a:ext cx="2879951" cy="618390"/>
          </a:xfrm>
          <a:prstGeom prst="roundRect">
            <a:avLst>
              <a:gd name="adj" fmla="val 50000"/>
            </a:avLst>
          </a:prstGeom>
          <a:solidFill>
            <a:srgbClr val="B6B978"/>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a:solidFill>
                  <a:srgbClr val="404040"/>
                </a:solidFill>
                <a:hlinkClick r:id="rId2">
                  <a:extLst>
                    <a:ext uri="{A12FA001-AC4F-418D-AE19-62706E023703}">
                      <ahyp:hlinkClr xmlns:ahyp="http://schemas.microsoft.com/office/drawing/2018/hyperlinkcolor" val="tx"/>
                    </a:ext>
                  </a:extLst>
                </a:hlinkClick>
              </a:rPr>
              <a:t>Click me </a:t>
            </a:r>
            <a:endParaRPr lang="en-US" sz="3600" b="1">
              <a:solidFill>
                <a:srgbClr val="404040"/>
              </a:solidFill>
            </a:endParaRPr>
          </a:p>
        </p:txBody>
      </p:sp>
      <p:pic>
        <p:nvPicPr>
          <p:cNvPr id="17" name="Graphic 16" descr="Cursor with solid fill">
            <a:extLst>
              <a:ext uri="{FF2B5EF4-FFF2-40B4-BE49-F238E27FC236}">
                <a16:creationId xmlns:a16="http://schemas.microsoft.com/office/drawing/2014/main" id="{FB9F0C90-FE18-5DF2-717B-521AE0AF27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0315" y="3501146"/>
            <a:ext cx="914400" cy="914400"/>
          </a:xfrm>
          <a:prstGeom prst="rect">
            <a:avLst/>
          </a:prstGeom>
        </p:spPr>
      </p:pic>
    </p:spTree>
    <p:extLst>
      <p:ext uri="{BB962C8B-B14F-4D97-AF65-F5344CB8AC3E}">
        <p14:creationId xmlns:p14="http://schemas.microsoft.com/office/powerpoint/2010/main" val="185133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E638E-BBC2-13BD-D692-30A6A8BD559B}"/>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0545E86-3B81-DD57-E40F-AFD4BDAA9225}"/>
              </a:ext>
            </a:extLst>
          </p:cNvPr>
          <p:cNvSpPr/>
          <p:nvPr/>
        </p:nvSpPr>
        <p:spPr>
          <a:xfrm>
            <a:off x="0" y="0"/>
            <a:ext cx="3466769"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lumMod val="75000"/>
                    <a:lumOff val="25000"/>
                  </a:schemeClr>
                </a:solidFill>
              </a:rPr>
              <a:t>1. Market research </a:t>
            </a:r>
          </a:p>
        </p:txBody>
      </p:sp>
      <p:sp>
        <p:nvSpPr>
          <p:cNvPr id="6" name="TextBox 5">
            <a:extLst>
              <a:ext uri="{FF2B5EF4-FFF2-40B4-BE49-F238E27FC236}">
                <a16:creationId xmlns:a16="http://schemas.microsoft.com/office/drawing/2014/main" id="{5976925E-FFA0-475D-6EF7-E15E7E11D754}"/>
              </a:ext>
            </a:extLst>
          </p:cNvPr>
          <p:cNvSpPr txBox="1"/>
          <p:nvPr/>
        </p:nvSpPr>
        <p:spPr>
          <a:xfrm>
            <a:off x="2872245" y="619137"/>
            <a:ext cx="3474720" cy="584775"/>
          </a:xfrm>
          <a:prstGeom prst="rect">
            <a:avLst/>
          </a:prstGeom>
          <a:noFill/>
        </p:spPr>
        <p:txBody>
          <a:bodyPr wrap="square" rtlCol="0">
            <a:spAutoFit/>
          </a:bodyPr>
          <a:lstStyle/>
          <a:p>
            <a:pPr algn="ctr"/>
            <a:r>
              <a:rPr lang="en-US" sz="3200" b="1">
                <a:solidFill>
                  <a:srgbClr val="333517"/>
                </a:solidFill>
              </a:rPr>
              <a:t>SWOT Analysis </a:t>
            </a:r>
          </a:p>
        </p:txBody>
      </p:sp>
      <p:grpSp>
        <p:nvGrpSpPr>
          <p:cNvPr id="7" name="Google Shape;3290;p62">
            <a:extLst>
              <a:ext uri="{FF2B5EF4-FFF2-40B4-BE49-F238E27FC236}">
                <a16:creationId xmlns:a16="http://schemas.microsoft.com/office/drawing/2014/main" id="{F37B4179-25A8-8718-4C60-65224B9F858F}"/>
              </a:ext>
            </a:extLst>
          </p:cNvPr>
          <p:cNvGrpSpPr/>
          <p:nvPr/>
        </p:nvGrpSpPr>
        <p:grpSpPr>
          <a:xfrm rot="20313210">
            <a:off x="2806187" y="597840"/>
            <a:ext cx="508116" cy="148566"/>
            <a:chOff x="3874727" y="1032492"/>
            <a:chExt cx="1110134" cy="454857"/>
          </a:xfrm>
          <a:solidFill>
            <a:srgbClr val="B6B978"/>
          </a:solidFill>
        </p:grpSpPr>
        <p:sp>
          <p:nvSpPr>
            <p:cNvPr id="8" name="Google Shape;3291;p62">
              <a:extLst>
                <a:ext uri="{FF2B5EF4-FFF2-40B4-BE49-F238E27FC236}">
                  <a16:creationId xmlns:a16="http://schemas.microsoft.com/office/drawing/2014/main" id="{F00A3AD1-3755-6543-ACBE-8B523C65D1AC}"/>
                </a:ext>
              </a:extLst>
            </p:cNvPr>
            <p:cNvSpPr/>
            <p:nvPr/>
          </p:nvSpPr>
          <p:spPr>
            <a:xfrm rot="7292107">
              <a:off x="4193258" y="1100041"/>
              <a:ext cx="249808" cy="338600"/>
            </a:xfrm>
            <a:custGeom>
              <a:avLst/>
              <a:gdLst/>
              <a:ahLst/>
              <a:cxnLst/>
              <a:rect l="l" t="t" r="r" b="b"/>
              <a:pathLst>
                <a:path w="2259" h="3062" extrusionOk="0">
                  <a:moveTo>
                    <a:pt x="2050" y="0"/>
                  </a:moveTo>
                  <a:cubicBezTo>
                    <a:pt x="1940" y="0"/>
                    <a:pt x="1835" y="52"/>
                    <a:pt x="1761" y="135"/>
                  </a:cubicBezTo>
                  <a:cubicBezTo>
                    <a:pt x="1470" y="426"/>
                    <a:pt x="1221" y="740"/>
                    <a:pt x="1005" y="1096"/>
                  </a:cubicBezTo>
                  <a:cubicBezTo>
                    <a:pt x="746" y="1550"/>
                    <a:pt x="498" y="2014"/>
                    <a:pt x="249" y="2468"/>
                  </a:cubicBezTo>
                  <a:cubicBezTo>
                    <a:pt x="174" y="2608"/>
                    <a:pt x="109" y="2738"/>
                    <a:pt x="44" y="2878"/>
                  </a:cubicBezTo>
                  <a:cubicBezTo>
                    <a:pt x="1" y="2954"/>
                    <a:pt x="22" y="2997"/>
                    <a:pt x="109" y="3029"/>
                  </a:cubicBezTo>
                  <a:cubicBezTo>
                    <a:pt x="152" y="3040"/>
                    <a:pt x="206" y="3051"/>
                    <a:pt x="260" y="3062"/>
                  </a:cubicBezTo>
                  <a:cubicBezTo>
                    <a:pt x="368" y="3062"/>
                    <a:pt x="476" y="3008"/>
                    <a:pt x="541" y="2921"/>
                  </a:cubicBezTo>
                  <a:cubicBezTo>
                    <a:pt x="584" y="2857"/>
                    <a:pt x="638" y="2803"/>
                    <a:pt x="670" y="2738"/>
                  </a:cubicBezTo>
                  <a:cubicBezTo>
                    <a:pt x="1005" y="2273"/>
                    <a:pt x="1340" y="1798"/>
                    <a:pt x="1686" y="1334"/>
                  </a:cubicBezTo>
                  <a:cubicBezTo>
                    <a:pt x="1880" y="1085"/>
                    <a:pt x="2053" y="815"/>
                    <a:pt x="2172" y="513"/>
                  </a:cubicBezTo>
                  <a:cubicBezTo>
                    <a:pt x="2226" y="394"/>
                    <a:pt x="2258" y="264"/>
                    <a:pt x="2247" y="135"/>
                  </a:cubicBezTo>
                  <a:cubicBezTo>
                    <a:pt x="2237" y="48"/>
                    <a:pt x="2193" y="16"/>
                    <a:pt x="2107" y="5"/>
                  </a:cubicBezTo>
                  <a:cubicBezTo>
                    <a:pt x="2088" y="2"/>
                    <a:pt x="2069" y="0"/>
                    <a:pt x="20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92;p62">
              <a:extLst>
                <a:ext uri="{FF2B5EF4-FFF2-40B4-BE49-F238E27FC236}">
                  <a16:creationId xmlns:a16="http://schemas.microsoft.com/office/drawing/2014/main" id="{59823658-AA4D-E086-9E85-79507DC9FE1B}"/>
                </a:ext>
              </a:extLst>
            </p:cNvPr>
            <p:cNvSpPr/>
            <p:nvPr/>
          </p:nvSpPr>
          <p:spPr>
            <a:xfrm rot="7292107">
              <a:off x="4683356" y="1185845"/>
              <a:ext cx="436031" cy="166978"/>
            </a:xfrm>
            <a:custGeom>
              <a:avLst/>
              <a:gdLst/>
              <a:ahLst/>
              <a:cxnLst/>
              <a:rect l="l" t="t" r="r" b="b"/>
              <a:pathLst>
                <a:path w="3943" h="1510" extrusionOk="0">
                  <a:moveTo>
                    <a:pt x="3683" y="0"/>
                  </a:moveTo>
                  <a:lnTo>
                    <a:pt x="3672" y="22"/>
                  </a:lnTo>
                  <a:lnTo>
                    <a:pt x="3586" y="22"/>
                  </a:lnTo>
                  <a:cubicBezTo>
                    <a:pt x="3467" y="44"/>
                    <a:pt x="3348" y="65"/>
                    <a:pt x="3230" y="98"/>
                  </a:cubicBezTo>
                  <a:cubicBezTo>
                    <a:pt x="2495" y="281"/>
                    <a:pt x="1771" y="530"/>
                    <a:pt x="1069" y="843"/>
                  </a:cubicBezTo>
                  <a:cubicBezTo>
                    <a:pt x="767" y="972"/>
                    <a:pt x="454" y="1091"/>
                    <a:pt x="151" y="1232"/>
                  </a:cubicBezTo>
                  <a:cubicBezTo>
                    <a:pt x="86" y="1253"/>
                    <a:pt x="0" y="1286"/>
                    <a:pt x="11" y="1372"/>
                  </a:cubicBezTo>
                  <a:cubicBezTo>
                    <a:pt x="22" y="1458"/>
                    <a:pt x="108" y="1480"/>
                    <a:pt x="184" y="1491"/>
                  </a:cubicBezTo>
                  <a:cubicBezTo>
                    <a:pt x="236" y="1503"/>
                    <a:pt x="290" y="1509"/>
                    <a:pt x="345" y="1509"/>
                  </a:cubicBezTo>
                  <a:cubicBezTo>
                    <a:pt x="436" y="1509"/>
                    <a:pt x="528" y="1492"/>
                    <a:pt x="616" y="1458"/>
                  </a:cubicBezTo>
                  <a:cubicBezTo>
                    <a:pt x="1069" y="1307"/>
                    <a:pt x="1534" y="1188"/>
                    <a:pt x="1998" y="1070"/>
                  </a:cubicBezTo>
                  <a:cubicBezTo>
                    <a:pt x="2614" y="908"/>
                    <a:pt x="3197" y="648"/>
                    <a:pt x="3737" y="314"/>
                  </a:cubicBezTo>
                  <a:cubicBezTo>
                    <a:pt x="3791" y="270"/>
                    <a:pt x="3845" y="227"/>
                    <a:pt x="3888" y="173"/>
                  </a:cubicBezTo>
                  <a:cubicBezTo>
                    <a:pt x="3942" y="141"/>
                    <a:pt x="3921" y="65"/>
                    <a:pt x="3867" y="54"/>
                  </a:cubicBezTo>
                  <a:cubicBezTo>
                    <a:pt x="3802" y="33"/>
                    <a:pt x="3748" y="11"/>
                    <a:pt x="36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93;p62">
              <a:extLst>
                <a:ext uri="{FF2B5EF4-FFF2-40B4-BE49-F238E27FC236}">
                  <a16:creationId xmlns:a16="http://schemas.microsoft.com/office/drawing/2014/main" id="{38980AE5-5A9B-B734-BA5F-E71C5D0EFC12}"/>
                </a:ext>
              </a:extLst>
            </p:cNvPr>
            <p:cNvSpPr/>
            <p:nvPr/>
          </p:nvSpPr>
          <p:spPr>
            <a:xfrm rot="7292107">
              <a:off x="3997803" y="1267140"/>
              <a:ext cx="92116" cy="338268"/>
            </a:xfrm>
            <a:custGeom>
              <a:avLst/>
              <a:gdLst/>
              <a:ahLst/>
              <a:cxnLst/>
              <a:rect l="l" t="t" r="r" b="b"/>
              <a:pathLst>
                <a:path w="833" h="3059" extrusionOk="0">
                  <a:moveTo>
                    <a:pt x="594" y="0"/>
                  </a:moveTo>
                  <a:cubicBezTo>
                    <a:pt x="491" y="0"/>
                    <a:pt x="428" y="37"/>
                    <a:pt x="390" y="132"/>
                  </a:cubicBezTo>
                  <a:cubicBezTo>
                    <a:pt x="271" y="445"/>
                    <a:pt x="184" y="769"/>
                    <a:pt x="152" y="1104"/>
                  </a:cubicBezTo>
                  <a:cubicBezTo>
                    <a:pt x="109" y="1493"/>
                    <a:pt x="76" y="1871"/>
                    <a:pt x="44" y="2260"/>
                  </a:cubicBezTo>
                  <a:cubicBezTo>
                    <a:pt x="22" y="2476"/>
                    <a:pt x="12" y="2681"/>
                    <a:pt x="1" y="2886"/>
                  </a:cubicBezTo>
                  <a:cubicBezTo>
                    <a:pt x="1" y="2940"/>
                    <a:pt x="22" y="2994"/>
                    <a:pt x="76" y="3016"/>
                  </a:cubicBezTo>
                  <a:cubicBezTo>
                    <a:pt x="126" y="3045"/>
                    <a:pt x="179" y="3058"/>
                    <a:pt x="233" y="3058"/>
                  </a:cubicBezTo>
                  <a:cubicBezTo>
                    <a:pt x="378" y="3058"/>
                    <a:pt x="517" y="2958"/>
                    <a:pt x="541" y="2800"/>
                  </a:cubicBezTo>
                  <a:lnTo>
                    <a:pt x="541" y="2789"/>
                  </a:lnTo>
                  <a:cubicBezTo>
                    <a:pt x="606" y="2476"/>
                    <a:pt x="660" y="2173"/>
                    <a:pt x="714" y="1860"/>
                  </a:cubicBezTo>
                  <a:cubicBezTo>
                    <a:pt x="779" y="1471"/>
                    <a:pt x="822" y="1072"/>
                    <a:pt x="833" y="672"/>
                  </a:cubicBezTo>
                  <a:cubicBezTo>
                    <a:pt x="833" y="542"/>
                    <a:pt x="822" y="413"/>
                    <a:pt x="822" y="272"/>
                  </a:cubicBezTo>
                  <a:cubicBezTo>
                    <a:pt x="822" y="240"/>
                    <a:pt x="811" y="208"/>
                    <a:pt x="811" y="175"/>
                  </a:cubicBezTo>
                  <a:cubicBezTo>
                    <a:pt x="789" y="56"/>
                    <a:pt x="746" y="13"/>
                    <a:pt x="638" y="2"/>
                  </a:cubicBezTo>
                  <a:cubicBezTo>
                    <a:pt x="623" y="1"/>
                    <a:pt x="608" y="0"/>
                    <a:pt x="5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94;p62">
              <a:extLst>
                <a:ext uri="{FF2B5EF4-FFF2-40B4-BE49-F238E27FC236}">
                  <a16:creationId xmlns:a16="http://schemas.microsoft.com/office/drawing/2014/main" id="{B871C5B9-FA08-0B62-3974-99CD13467489}"/>
                </a:ext>
              </a:extLst>
            </p:cNvPr>
            <p:cNvSpPr/>
            <p:nvPr/>
          </p:nvSpPr>
          <p:spPr>
            <a:xfrm rot="7292107">
              <a:off x="4403283" y="1112557"/>
              <a:ext cx="394341" cy="234211"/>
            </a:xfrm>
            <a:custGeom>
              <a:avLst/>
              <a:gdLst/>
              <a:ahLst/>
              <a:cxnLst/>
              <a:rect l="l" t="t" r="r" b="b"/>
              <a:pathLst>
                <a:path w="3566" h="2118" extrusionOk="0">
                  <a:moveTo>
                    <a:pt x="3349" y="1"/>
                  </a:moveTo>
                  <a:cubicBezTo>
                    <a:pt x="3241" y="1"/>
                    <a:pt x="3133" y="22"/>
                    <a:pt x="3036" y="44"/>
                  </a:cubicBezTo>
                  <a:cubicBezTo>
                    <a:pt x="2755" y="130"/>
                    <a:pt x="2485" y="271"/>
                    <a:pt x="2258" y="444"/>
                  </a:cubicBezTo>
                  <a:cubicBezTo>
                    <a:pt x="1556" y="919"/>
                    <a:pt x="865" y="1394"/>
                    <a:pt x="163" y="1869"/>
                  </a:cubicBezTo>
                  <a:cubicBezTo>
                    <a:pt x="131" y="1891"/>
                    <a:pt x="87" y="1923"/>
                    <a:pt x="55" y="1956"/>
                  </a:cubicBezTo>
                  <a:cubicBezTo>
                    <a:pt x="1" y="1999"/>
                    <a:pt x="1" y="2042"/>
                    <a:pt x="66" y="2064"/>
                  </a:cubicBezTo>
                  <a:cubicBezTo>
                    <a:pt x="120" y="2085"/>
                    <a:pt x="185" y="2107"/>
                    <a:pt x="249" y="2118"/>
                  </a:cubicBezTo>
                  <a:cubicBezTo>
                    <a:pt x="303" y="2118"/>
                    <a:pt x="357" y="2107"/>
                    <a:pt x="401" y="2085"/>
                  </a:cubicBezTo>
                  <a:cubicBezTo>
                    <a:pt x="519" y="2042"/>
                    <a:pt x="638" y="1999"/>
                    <a:pt x="746" y="1934"/>
                  </a:cubicBezTo>
                  <a:cubicBezTo>
                    <a:pt x="1405" y="1556"/>
                    <a:pt x="2053" y="1178"/>
                    <a:pt x="2701" y="789"/>
                  </a:cubicBezTo>
                  <a:cubicBezTo>
                    <a:pt x="2993" y="627"/>
                    <a:pt x="3252" y="422"/>
                    <a:pt x="3490" y="184"/>
                  </a:cubicBezTo>
                  <a:cubicBezTo>
                    <a:pt x="3565" y="87"/>
                    <a:pt x="3554" y="44"/>
                    <a:pt x="3436" y="12"/>
                  </a:cubicBezTo>
                  <a:cubicBezTo>
                    <a:pt x="3414" y="1"/>
                    <a:pt x="3382" y="1"/>
                    <a:pt x="33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3300;p62">
            <a:extLst>
              <a:ext uri="{FF2B5EF4-FFF2-40B4-BE49-F238E27FC236}">
                <a16:creationId xmlns:a16="http://schemas.microsoft.com/office/drawing/2014/main" id="{8EDE0D1B-CF0C-1DF4-84CF-8C4C6D7107CB}"/>
              </a:ext>
            </a:extLst>
          </p:cNvPr>
          <p:cNvSpPr/>
          <p:nvPr/>
        </p:nvSpPr>
        <p:spPr>
          <a:xfrm>
            <a:off x="3677280" y="1173171"/>
            <a:ext cx="1735094" cy="75563"/>
          </a:xfrm>
          <a:custGeom>
            <a:avLst/>
            <a:gdLst/>
            <a:ahLst/>
            <a:cxnLst/>
            <a:rect l="l" t="t" r="r" b="b"/>
            <a:pathLst>
              <a:path w="21355" h="930" extrusionOk="0">
                <a:moveTo>
                  <a:pt x="3474" y="0"/>
                </a:moveTo>
                <a:cubicBezTo>
                  <a:pt x="2434" y="0"/>
                  <a:pt x="1395" y="13"/>
                  <a:pt x="357" y="49"/>
                </a:cubicBezTo>
                <a:cubicBezTo>
                  <a:pt x="1" y="49"/>
                  <a:pt x="1" y="568"/>
                  <a:pt x="357" y="568"/>
                </a:cubicBezTo>
                <a:cubicBezTo>
                  <a:pt x="3781" y="762"/>
                  <a:pt x="7227" y="719"/>
                  <a:pt x="10651" y="762"/>
                </a:cubicBezTo>
                <a:lnTo>
                  <a:pt x="15727" y="827"/>
                </a:lnTo>
                <a:cubicBezTo>
                  <a:pt x="16883" y="842"/>
                  <a:pt x="18077" y="930"/>
                  <a:pt x="19255" y="930"/>
                </a:cubicBezTo>
                <a:cubicBezTo>
                  <a:pt x="19828" y="930"/>
                  <a:pt x="20397" y="909"/>
                  <a:pt x="20955" y="849"/>
                </a:cubicBezTo>
                <a:cubicBezTo>
                  <a:pt x="21354" y="849"/>
                  <a:pt x="21354" y="244"/>
                  <a:pt x="20955" y="244"/>
                </a:cubicBezTo>
                <a:cubicBezTo>
                  <a:pt x="20224" y="148"/>
                  <a:pt x="19471" y="122"/>
                  <a:pt x="18716" y="122"/>
                </a:cubicBezTo>
                <a:cubicBezTo>
                  <a:pt x="17829" y="122"/>
                  <a:pt x="16937" y="158"/>
                  <a:pt x="16069" y="158"/>
                </a:cubicBezTo>
                <a:cubicBezTo>
                  <a:pt x="16005" y="158"/>
                  <a:pt x="15942" y="158"/>
                  <a:pt x="15878" y="157"/>
                </a:cubicBezTo>
                <a:lnTo>
                  <a:pt x="10651" y="93"/>
                </a:lnTo>
                <a:cubicBezTo>
                  <a:pt x="8264" y="70"/>
                  <a:pt x="5867" y="0"/>
                  <a:pt x="3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300;p62">
            <a:extLst>
              <a:ext uri="{FF2B5EF4-FFF2-40B4-BE49-F238E27FC236}">
                <a16:creationId xmlns:a16="http://schemas.microsoft.com/office/drawing/2014/main" id="{6379C7E0-5C90-4082-B864-23EADDB192E1}"/>
              </a:ext>
            </a:extLst>
          </p:cNvPr>
          <p:cNvSpPr/>
          <p:nvPr/>
        </p:nvSpPr>
        <p:spPr>
          <a:xfrm rot="5400000">
            <a:off x="2742128" y="3242069"/>
            <a:ext cx="3614024" cy="45719"/>
          </a:xfrm>
          <a:custGeom>
            <a:avLst/>
            <a:gdLst/>
            <a:ahLst/>
            <a:cxnLst/>
            <a:rect l="l" t="t" r="r" b="b"/>
            <a:pathLst>
              <a:path w="21355" h="930" extrusionOk="0">
                <a:moveTo>
                  <a:pt x="3474" y="0"/>
                </a:moveTo>
                <a:cubicBezTo>
                  <a:pt x="2434" y="0"/>
                  <a:pt x="1395" y="13"/>
                  <a:pt x="357" y="49"/>
                </a:cubicBezTo>
                <a:cubicBezTo>
                  <a:pt x="1" y="49"/>
                  <a:pt x="1" y="568"/>
                  <a:pt x="357" y="568"/>
                </a:cubicBezTo>
                <a:cubicBezTo>
                  <a:pt x="3781" y="762"/>
                  <a:pt x="7227" y="719"/>
                  <a:pt x="10651" y="762"/>
                </a:cubicBezTo>
                <a:lnTo>
                  <a:pt x="15727" y="827"/>
                </a:lnTo>
                <a:cubicBezTo>
                  <a:pt x="16883" y="842"/>
                  <a:pt x="18077" y="930"/>
                  <a:pt x="19255" y="930"/>
                </a:cubicBezTo>
                <a:cubicBezTo>
                  <a:pt x="19828" y="930"/>
                  <a:pt x="20397" y="909"/>
                  <a:pt x="20955" y="849"/>
                </a:cubicBezTo>
                <a:cubicBezTo>
                  <a:pt x="21354" y="849"/>
                  <a:pt x="21354" y="244"/>
                  <a:pt x="20955" y="244"/>
                </a:cubicBezTo>
                <a:cubicBezTo>
                  <a:pt x="20224" y="148"/>
                  <a:pt x="19471" y="122"/>
                  <a:pt x="18716" y="122"/>
                </a:cubicBezTo>
                <a:cubicBezTo>
                  <a:pt x="17829" y="122"/>
                  <a:pt x="16937" y="158"/>
                  <a:pt x="16069" y="158"/>
                </a:cubicBezTo>
                <a:cubicBezTo>
                  <a:pt x="16005" y="158"/>
                  <a:pt x="15942" y="158"/>
                  <a:pt x="15878" y="157"/>
                </a:cubicBezTo>
                <a:lnTo>
                  <a:pt x="10651" y="93"/>
                </a:lnTo>
                <a:cubicBezTo>
                  <a:pt x="8264" y="70"/>
                  <a:pt x="5867" y="0"/>
                  <a:pt x="3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roup 14">
            <a:extLst>
              <a:ext uri="{FF2B5EF4-FFF2-40B4-BE49-F238E27FC236}">
                <a16:creationId xmlns:a16="http://schemas.microsoft.com/office/drawing/2014/main" id="{FB1418AB-BC8D-7BBE-5BBA-5A609F09DB2C}"/>
              </a:ext>
            </a:extLst>
          </p:cNvPr>
          <p:cNvGrpSpPr/>
          <p:nvPr/>
        </p:nvGrpSpPr>
        <p:grpSpPr>
          <a:xfrm>
            <a:off x="0" y="1372727"/>
            <a:ext cx="2093843" cy="429370"/>
            <a:chOff x="0" y="1372727"/>
            <a:chExt cx="2093843" cy="429370"/>
          </a:xfrm>
          <a:solidFill>
            <a:srgbClr val="B6B978"/>
          </a:solidFill>
        </p:grpSpPr>
        <p:sp>
          <p:nvSpPr>
            <p:cNvPr id="4" name="Oval 3">
              <a:extLst>
                <a:ext uri="{FF2B5EF4-FFF2-40B4-BE49-F238E27FC236}">
                  <a16:creationId xmlns:a16="http://schemas.microsoft.com/office/drawing/2014/main" id="{6F22E9BE-A541-49C2-C503-D72B7A79A201}"/>
                </a:ext>
              </a:extLst>
            </p:cNvPr>
            <p:cNvSpPr/>
            <p:nvPr/>
          </p:nvSpPr>
          <p:spPr>
            <a:xfrm>
              <a:off x="0" y="1457915"/>
              <a:ext cx="304137" cy="315225"/>
            </a:xfrm>
            <a:prstGeom prst="ellipse">
              <a:avLst/>
            </a:prstGeom>
            <a:grp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4AADE38-C986-4BAF-4B1C-046E46729BFD}"/>
                </a:ext>
              </a:extLst>
            </p:cNvPr>
            <p:cNvSpPr/>
            <p:nvPr/>
          </p:nvSpPr>
          <p:spPr>
            <a:xfrm>
              <a:off x="288235" y="1372727"/>
              <a:ext cx="1805608" cy="429370"/>
            </a:xfrm>
            <a:prstGeom prst="roundRect">
              <a:avLst>
                <a:gd name="adj" fmla="val 50000"/>
              </a:avLst>
            </a:prstGeom>
            <a:gr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spcBef>
                  <a:spcPts val="0"/>
                </a:spcBef>
                <a:spcAft>
                  <a:spcPts val="0"/>
                </a:spcAft>
              </a:pPr>
              <a:r>
                <a:rPr lang="en-US" sz="2400" b="1" kern="100">
                  <a:solidFill>
                    <a:srgbClr val="404040"/>
                  </a:solidFill>
                  <a:effectLst/>
                </a:rPr>
                <a:t>Strength</a:t>
              </a:r>
            </a:p>
          </p:txBody>
        </p:sp>
      </p:grpSp>
      <p:grpSp>
        <p:nvGrpSpPr>
          <p:cNvPr id="16" name="Group 15">
            <a:extLst>
              <a:ext uri="{FF2B5EF4-FFF2-40B4-BE49-F238E27FC236}">
                <a16:creationId xmlns:a16="http://schemas.microsoft.com/office/drawing/2014/main" id="{AA0AC116-6210-026E-AAF9-BEE28FEAE82E}"/>
              </a:ext>
            </a:extLst>
          </p:cNvPr>
          <p:cNvGrpSpPr/>
          <p:nvPr/>
        </p:nvGrpSpPr>
        <p:grpSpPr>
          <a:xfrm>
            <a:off x="4633622" y="3328272"/>
            <a:ext cx="2093843" cy="429370"/>
            <a:chOff x="0" y="1372727"/>
            <a:chExt cx="2093843" cy="429370"/>
          </a:xfrm>
          <a:solidFill>
            <a:srgbClr val="B6B978"/>
          </a:solidFill>
        </p:grpSpPr>
        <p:sp>
          <p:nvSpPr>
            <p:cNvPr id="18" name="Oval 17">
              <a:extLst>
                <a:ext uri="{FF2B5EF4-FFF2-40B4-BE49-F238E27FC236}">
                  <a16:creationId xmlns:a16="http://schemas.microsoft.com/office/drawing/2014/main" id="{6B83AE5E-018E-A535-9EC2-68234B1AC22E}"/>
                </a:ext>
              </a:extLst>
            </p:cNvPr>
            <p:cNvSpPr/>
            <p:nvPr/>
          </p:nvSpPr>
          <p:spPr>
            <a:xfrm>
              <a:off x="0" y="1457915"/>
              <a:ext cx="304137" cy="315225"/>
            </a:xfrm>
            <a:prstGeom prst="ellipse">
              <a:avLst/>
            </a:prstGeom>
            <a:grp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D7764652-22B5-BDF1-F2B5-6694E826940B}"/>
                </a:ext>
              </a:extLst>
            </p:cNvPr>
            <p:cNvSpPr/>
            <p:nvPr/>
          </p:nvSpPr>
          <p:spPr>
            <a:xfrm>
              <a:off x="288235" y="1372727"/>
              <a:ext cx="1805608" cy="429370"/>
            </a:xfrm>
            <a:prstGeom prst="roundRect">
              <a:avLst>
                <a:gd name="adj" fmla="val 50000"/>
              </a:avLst>
            </a:prstGeom>
            <a:gr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spcBef>
                  <a:spcPts val="0"/>
                </a:spcBef>
                <a:spcAft>
                  <a:spcPts val="0"/>
                </a:spcAft>
              </a:pPr>
              <a:r>
                <a:rPr lang="en-US" sz="2400" b="1" kern="100">
                  <a:solidFill>
                    <a:srgbClr val="404040"/>
                  </a:solidFill>
                  <a:effectLst/>
                </a:rPr>
                <a:t>Threaten </a:t>
              </a:r>
            </a:p>
          </p:txBody>
        </p:sp>
      </p:grpSp>
      <p:grpSp>
        <p:nvGrpSpPr>
          <p:cNvPr id="20" name="Group 19">
            <a:extLst>
              <a:ext uri="{FF2B5EF4-FFF2-40B4-BE49-F238E27FC236}">
                <a16:creationId xmlns:a16="http://schemas.microsoft.com/office/drawing/2014/main" id="{7ED21944-4D73-C6BB-F614-2188BC1309F7}"/>
              </a:ext>
            </a:extLst>
          </p:cNvPr>
          <p:cNvGrpSpPr/>
          <p:nvPr/>
        </p:nvGrpSpPr>
        <p:grpSpPr>
          <a:xfrm>
            <a:off x="0" y="3328272"/>
            <a:ext cx="2093843" cy="429370"/>
            <a:chOff x="0" y="1372727"/>
            <a:chExt cx="2093843" cy="429370"/>
          </a:xfrm>
          <a:solidFill>
            <a:srgbClr val="B6B978"/>
          </a:solidFill>
        </p:grpSpPr>
        <p:sp>
          <p:nvSpPr>
            <p:cNvPr id="21" name="Oval 20">
              <a:extLst>
                <a:ext uri="{FF2B5EF4-FFF2-40B4-BE49-F238E27FC236}">
                  <a16:creationId xmlns:a16="http://schemas.microsoft.com/office/drawing/2014/main" id="{6F71068F-6B67-4A96-A4BD-55DA5C2156AC}"/>
                </a:ext>
              </a:extLst>
            </p:cNvPr>
            <p:cNvSpPr/>
            <p:nvPr/>
          </p:nvSpPr>
          <p:spPr>
            <a:xfrm>
              <a:off x="0" y="1457915"/>
              <a:ext cx="304137" cy="315225"/>
            </a:xfrm>
            <a:prstGeom prst="ellipse">
              <a:avLst/>
            </a:prstGeom>
            <a:grp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91F7EC4-C583-A881-32CC-DAFCC3F54CCE}"/>
                </a:ext>
              </a:extLst>
            </p:cNvPr>
            <p:cNvSpPr/>
            <p:nvPr/>
          </p:nvSpPr>
          <p:spPr>
            <a:xfrm>
              <a:off x="288235" y="1372727"/>
              <a:ext cx="1805608" cy="429370"/>
            </a:xfrm>
            <a:prstGeom prst="roundRect">
              <a:avLst>
                <a:gd name="adj" fmla="val 50000"/>
              </a:avLst>
            </a:prstGeom>
            <a:gr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spcBef>
                  <a:spcPts val="0"/>
                </a:spcBef>
                <a:spcAft>
                  <a:spcPts val="0"/>
                </a:spcAft>
              </a:pPr>
              <a:r>
                <a:rPr lang="en-US" sz="2400" b="1" kern="100">
                  <a:solidFill>
                    <a:srgbClr val="404040"/>
                  </a:solidFill>
                  <a:effectLst/>
                </a:rPr>
                <a:t>Weakness </a:t>
              </a:r>
            </a:p>
          </p:txBody>
        </p:sp>
      </p:grpSp>
      <p:grpSp>
        <p:nvGrpSpPr>
          <p:cNvPr id="23" name="Group 22">
            <a:extLst>
              <a:ext uri="{FF2B5EF4-FFF2-40B4-BE49-F238E27FC236}">
                <a16:creationId xmlns:a16="http://schemas.microsoft.com/office/drawing/2014/main" id="{9CBCE564-E3C5-4A73-7EC4-53426306CB46}"/>
              </a:ext>
            </a:extLst>
          </p:cNvPr>
          <p:cNvGrpSpPr/>
          <p:nvPr/>
        </p:nvGrpSpPr>
        <p:grpSpPr>
          <a:xfrm>
            <a:off x="4633622" y="1400842"/>
            <a:ext cx="2466893" cy="429370"/>
            <a:chOff x="0" y="1372727"/>
            <a:chExt cx="2466893" cy="429370"/>
          </a:xfrm>
          <a:solidFill>
            <a:srgbClr val="B6B978"/>
          </a:solidFill>
        </p:grpSpPr>
        <p:sp>
          <p:nvSpPr>
            <p:cNvPr id="24" name="Oval 23">
              <a:extLst>
                <a:ext uri="{FF2B5EF4-FFF2-40B4-BE49-F238E27FC236}">
                  <a16:creationId xmlns:a16="http://schemas.microsoft.com/office/drawing/2014/main" id="{843FC541-9EEB-36E4-2E7F-4B5B4D0B3F88}"/>
                </a:ext>
              </a:extLst>
            </p:cNvPr>
            <p:cNvSpPr/>
            <p:nvPr/>
          </p:nvSpPr>
          <p:spPr>
            <a:xfrm>
              <a:off x="0" y="1457915"/>
              <a:ext cx="304137" cy="315225"/>
            </a:xfrm>
            <a:prstGeom prst="ellipse">
              <a:avLst/>
            </a:prstGeom>
            <a:grp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D7E9CDE1-9693-B6D9-6D1E-9E6E68643233}"/>
                </a:ext>
              </a:extLst>
            </p:cNvPr>
            <p:cNvSpPr/>
            <p:nvPr/>
          </p:nvSpPr>
          <p:spPr>
            <a:xfrm>
              <a:off x="288235" y="1372727"/>
              <a:ext cx="2178658" cy="429370"/>
            </a:xfrm>
            <a:prstGeom prst="roundRect">
              <a:avLst>
                <a:gd name="adj" fmla="val 50000"/>
              </a:avLst>
            </a:prstGeom>
            <a:gr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spcBef>
                  <a:spcPts val="0"/>
                </a:spcBef>
                <a:spcAft>
                  <a:spcPts val="0"/>
                </a:spcAft>
              </a:pPr>
              <a:r>
                <a:rPr lang="en-US" sz="2400" b="1" kern="100">
                  <a:solidFill>
                    <a:srgbClr val="404040"/>
                  </a:solidFill>
                  <a:effectLst/>
                </a:rPr>
                <a:t>Opportunity </a:t>
              </a:r>
            </a:p>
          </p:txBody>
        </p:sp>
      </p:grpSp>
      <p:sp>
        <p:nvSpPr>
          <p:cNvPr id="27" name="TextBox 26">
            <a:extLst>
              <a:ext uri="{FF2B5EF4-FFF2-40B4-BE49-F238E27FC236}">
                <a16:creationId xmlns:a16="http://schemas.microsoft.com/office/drawing/2014/main" id="{03B6E6F2-2EFB-1E29-E3D9-14EB080BE4B3}"/>
              </a:ext>
            </a:extLst>
          </p:cNvPr>
          <p:cNvSpPr txBox="1"/>
          <p:nvPr/>
        </p:nvSpPr>
        <p:spPr>
          <a:xfrm>
            <a:off x="144118" y="1797571"/>
            <a:ext cx="3690727" cy="1323439"/>
          </a:xfrm>
          <a:prstGeom prst="rect">
            <a:avLst/>
          </a:prstGeom>
          <a:noFill/>
        </p:spPr>
        <p:txBody>
          <a:bodyPr wrap="square">
            <a:spAutoFit/>
          </a:bodyPr>
          <a:lstStyle/>
          <a:p>
            <a:pPr marL="342900" marR="0" lvl="0" indent="-342900" algn="l">
              <a:spcBef>
                <a:spcPts val="0"/>
              </a:spcBef>
              <a:spcAft>
                <a:spcPts val="0"/>
              </a:spcAft>
              <a:buFont typeface="Symbol" panose="05050102010706020507" pitchFamily="18" charset="2"/>
              <a:buChar char=""/>
            </a:pPr>
            <a:r>
              <a:rPr lang="en-US" sz="1600" b="0" kern="100">
                <a:effectLst/>
              </a:rPr>
              <a:t>Customizable designs</a:t>
            </a:r>
          </a:p>
          <a:p>
            <a:pPr marL="342900" marR="0" lvl="0" indent="-342900" algn="l">
              <a:spcBef>
                <a:spcPts val="0"/>
              </a:spcBef>
              <a:spcAft>
                <a:spcPts val="0"/>
              </a:spcAft>
              <a:buFont typeface="Symbol" panose="05050102010706020507" pitchFamily="18" charset="2"/>
              <a:buChar char=""/>
            </a:pPr>
            <a:r>
              <a:rPr lang="en-US" sz="1600" b="0" kern="100">
                <a:effectLst/>
              </a:rPr>
              <a:t>Excellent after-sale support</a:t>
            </a:r>
            <a:endParaRPr lang="en-US" sz="1600"/>
          </a:p>
          <a:p>
            <a:pPr marL="342900" marR="0" lvl="0" indent="-342900" algn="l">
              <a:spcBef>
                <a:spcPts val="0"/>
              </a:spcBef>
              <a:spcAft>
                <a:spcPts val="0"/>
              </a:spcAft>
              <a:buFont typeface="Symbol" panose="05050102010706020507" pitchFamily="18" charset="2"/>
              <a:buChar char=""/>
            </a:pPr>
            <a:r>
              <a:rPr lang="en-US" sz="1600" b="0" kern="100">
                <a:effectLst/>
              </a:rPr>
              <a:t>Trendy and modern pieces </a:t>
            </a:r>
          </a:p>
          <a:p>
            <a:pPr marL="342900" marR="0" lvl="0" indent="-342900" algn="l">
              <a:spcBef>
                <a:spcPts val="0"/>
              </a:spcBef>
              <a:spcAft>
                <a:spcPts val="0"/>
              </a:spcAft>
              <a:buFont typeface="Symbol" panose="05050102010706020507" pitchFamily="18" charset="2"/>
              <a:buChar char=""/>
            </a:pPr>
            <a:r>
              <a:rPr lang="en-US" sz="1600" b="0" kern="100">
                <a:effectLst/>
                <a:latin typeface="Aptos" panose="020B0004020202020204" pitchFamily="34" charset="0"/>
                <a:ea typeface="Aptos" panose="020B0004020202020204" pitchFamily="34" charset="0"/>
                <a:cs typeface="Arial" panose="020B0604020202020204" pitchFamily="34" charset="0"/>
              </a:rPr>
              <a:t>Suitable and fair prices</a:t>
            </a:r>
          </a:p>
          <a:p>
            <a:pPr marL="342900" marR="0" lvl="0" indent="-342900" algn="l">
              <a:spcBef>
                <a:spcPts val="0"/>
              </a:spcBef>
              <a:spcAft>
                <a:spcPts val="0"/>
              </a:spcAft>
              <a:buFont typeface="Symbol" panose="05050102010706020507" pitchFamily="18" charset="2"/>
              <a:buChar char=""/>
            </a:pPr>
            <a:r>
              <a:rPr lang="en-US" sz="1600" b="0" kern="100">
                <a:effectLst/>
                <a:latin typeface="Aptos" panose="020B0004020202020204" pitchFamily="34" charset="0"/>
                <a:ea typeface="Aptos" panose="020B0004020202020204" pitchFamily="34" charset="0"/>
                <a:cs typeface="Arial" panose="020B0604020202020204" pitchFamily="34" charset="0"/>
              </a:rPr>
              <a:t>Good location</a:t>
            </a:r>
          </a:p>
        </p:txBody>
      </p:sp>
      <p:sp>
        <p:nvSpPr>
          <p:cNvPr id="29" name="TextBox 28">
            <a:extLst>
              <a:ext uri="{FF2B5EF4-FFF2-40B4-BE49-F238E27FC236}">
                <a16:creationId xmlns:a16="http://schemas.microsoft.com/office/drawing/2014/main" id="{A6FDB582-BB8A-3292-4CB0-FE082B1CEB48}"/>
              </a:ext>
            </a:extLst>
          </p:cNvPr>
          <p:cNvSpPr txBox="1"/>
          <p:nvPr/>
        </p:nvSpPr>
        <p:spPr>
          <a:xfrm>
            <a:off x="152068" y="3757642"/>
            <a:ext cx="4069082" cy="1323439"/>
          </a:xfrm>
          <a:prstGeom prst="rect">
            <a:avLst/>
          </a:prstGeom>
          <a:noFill/>
        </p:spPr>
        <p:txBody>
          <a:bodyPr wrap="square">
            <a:spAutoFit/>
          </a:bodyPr>
          <a:lstStyle/>
          <a:p>
            <a:pPr marL="342900" marR="0" lvl="0" indent="-342900" algn="justLow" rtl="0">
              <a:spcBef>
                <a:spcPts val="0"/>
              </a:spcBef>
              <a:spcAft>
                <a:spcPts val="0"/>
              </a:spcAft>
              <a:buFont typeface="Symbol" panose="05050102010706020507" pitchFamily="18" charset="2"/>
              <a:buChar char=""/>
            </a:pPr>
            <a:r>
              <a:rPr lang="en-US" sz="1600" b="0" kern="100">
                <a:effectLst/>
              </a:rPr>
              <a:t>The brand is new in the market</a:t>
            </a:r>
          </a:p>
          <a:p>
            <a:pPr marL="342900" marR="0" lvl="0" indent="-342900" algn="l">
              <a:spcBef>
                <a:spcPts val="0"/>
              </a:spcBef>
              <a:spcAft>
                <a:spcPts val="0"/>
              </a:spcAft>
              <a:buFont typeface="Symbol" panose="05050102010706020507" pitchFamily="18" charset="2"/>
              <a:buChar char=""/>
            </a:pPr>
            <a:r>
              <a:rPr lang="en-US" sz="1600" b="0" kern="100">
                <a:effectLst/>
              </a:rPr>
              <a:t>Lack of awareness of the target audience about the brand</a:t>
            </a:r>
          </a:p>
          <a:p>
            <a:pPr marL="342900" marR="0" lvl="0" indent="-342900" algn="l">
              <a:spcBef>
                <a:spcPts val="0"/>
              </a:spcBef>
              <a:spcAft>
                <a:spcPts val="0"/>
              </a:spcAft>
              <a:buFont typeface="Symbol" panose="05050102010706020507" pitchFamily="18" charset="2"/>
              <a:buChar char=""/>
            </a:pPr>
            <a:r>
              <a:rPr lang="en-US" sz="1600" b="0" kern="100">
                <a:effectLst/>
              </a:rPr>
              <a:t>Low budget ( for advertising )</a:t>
            </a:r>
          </a:p>
          <a:p>
            <a:pPr marL="342900" marR="0" lvl="0" indent="-342900" algn="l">
              <a:spcBef>
                <a:spcPts val="0"/>
              </a:spcBef>
              <a:spcAft>
                <a:spcPts val="0"/>
              </a:spcAft>
              <a:buFont typeface="Symbol" panose="05050102010706020507" pitchFamily="18" charset="2"/>
              <a:buChar char=""/>
            </a:pPr>
            <a:r>
              <a:rPr lang="en-US" sz="1600" b="0" kern="100">
                <a:effectLst/>
              </a:rPr>
              <a:t>There is no history about our clients</a:t>
            </a:r>
          </a:p>
        </p:txBody>
      </p:sp>
      <p:sp>
        <p:nvSpPr>
          <p:cNvPr id="31" name="TextBox 30">
            <a:extLst>
              <a:ext uri="{FF2B5EF4-FFF2-40B4-BE49-F238E27FC236}">
                <a16:creationId xmlns:a16="http://schemas.microsoft.com/office/drawing/2014/main" id="{6658C631-48C1-6542-AAAD-FFE70D1B5C73}"/>
              </a:ext>
            </a:extLst>
          </p:cNvPr>
          <p:cNvSpPr txBox="1"/>
          <p:nvPr/>
        </p:nvSpPr>
        <p:spPr>
          <a:xfrm>
            <a:off x="4687293" y="1790447"/>
            <a:ext cx="4272337" cy="1599434"/>
          </a:xfrm>
          <a:prstGeom prst="rect">
            <a:avLst/>
          </a:prstGeom>
          <a:noFill/>
        </p:spPr>
        <p:txBody>
          <a:bodyPr wrap="square">
            <a:spAutoFit/>
          </a:bodyPr>
          <a:lstStyle/>
          <a:p>
            <a:pPr marL="342900" marR="0" lvl="0" indent="-342900" rtl="0">
              <a:spcBef>
                <a:spcPts val="0"/>
              </a:spcBef>
              <a:spcAft>
                <a:spcPts val="0"/>
              </a:spcAft>
              <a:buFont typeface="Symbol" panose="05050102010706020507" pitchFamily="18" charset="2"/>
              <a:buChar char=""/>
            </a:pPr>
            <a:r>
              <a:rPr lang="en-US" sz="1600" b="0" kern="100">
                <a:effectLst/>
              </a:rPr>
              <a:t>Increased demand for steel furniture and modern style  </a:t>
            </a:r>
          </a:p>
          <a:p>
            <a:pPr marL="342900" marR="0" lvl="0" indent="-342900">
              <a:spcBef>
                <a:spcPts val="0"/>
              </a:spcBef>
              <a:spcAft>
                <a:spcPts val="0"/>
              </a:spcAft>
              <a:buFont typeface="Symbol" panose="05050102010706020507" pitchFamily="18" charset="2"/>
              <a:buChar char=""/>
            </a:pPr>
            <a:r>
              <a:rPr lang="en-US" sz="1600" b="0" kern="100">
                <a:effectLst/>
              </a:rPr>
              <a:t>Paid partnership with Interior designer</a:t>
            </a:r>
          </a:p>
          <a:p>
            <a:pPr marL="342900" marR="0" lvl="0" indent="-342900">
              <a:spcBef>
                <a:spcPts val="0"/>
              </a:spcBef>
              <a:spcAft>
                <a:spcPts val="0"/>
              </a:spcAft>
              <a:buFont typeface="Symbol" panose="05050102010706020507" pitchFamily="18" charset="2"/>
              <a:buChar char=""/>
            </a:pPr>
            <a:r>
              <a:rPr lang="en-US" sz="1600" b="0" kern="100">
                <a:effectLst/>
              </a:rPr>
              <a:t>Continuous availability of products</a:t>
            </a:r>
          </a:p>
          <a:p>
            <a:pPr marL="342900" marR="0" lvl="0" indent="-342900">
              <a:spcBef>
                <a:spcPts val="0"/>
              </a:spcBef>
              <a:spcAft>
                <a:spcPts val="0"/>
              </a:spcAft>
              <a:buFont typeface="Symbol" panose="05050102010706020507" pitchFamily="18" charset="2"/>
              <a:buChar char=""/>
            </a:pPr>
            <a:r>
              <a:rPr lang="en-US" sz="1600" b="0" kern="100">
                <a:effectLst/>
              </a:rPr>
              <a:t>Fast shipping and meticulous product packaging attention.</a:t>
            </a:r>
            <a:endParaRPr lang="en-US" sz="1600" b="0" kern="100">
              <a:effectLst/>
              <a:latin typeface="Aptos" panose="020B0004020202020204" pitchFamily="34" charset="0"/>
              <a:ea typeface="Aptos" panose="020B00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6605DF4C-2DE4-1A78-EEB0-A99D03745492}"/>
              </a:ext>
            </a:extLst>
          </p:cNvPr>
          <p:cNvSpPr txBox="1"/>
          <p:nvPr/>
        </p:nvSpPr>
        <p:spPr>
          <a:xfrm>
            <a:off x="4646541" y="3796773"/>
            <a:ext cx="4603804" cy="1077218"/>
          </a:xfrm>
          <a:prstGeom prst="rect">
            <a:avLst/>
          </a:prstGeom>
          <a:noFill/>
        </p:spPr>
        <p:txBody>
          <a:bodyPr wrap="square">
            <a:spAutoFit/>
          </a:bodyPr>
          <a:lstStyle/>
          <a:p>
            <a:pPr marL="342900" marR="0" lvl="0" indent="-342900">
              <a:spcBef>
                <a:spcPts val="0"/>
              </a:spcBef>
              <a:spcAft>
                <a:spcPts val="0"/>
              </a:spcAft>
              <a:buFont typeface="Symbol" panose="05050102010706020507" pitchFamily="18" charset="2"/>
              <a:buChar char=""/>
            </a:pPr>
            <a:r>
              <a:rPr lang="en-US" sz="1600"/>
              <a:t>Changes in economic conditions</a:t>
            </a:r>
          </a:p>
          <a:p>
            <a:pPr marL="342900" marR="0" lvl="0" indent="-342900">
              <a:spcBef>
                <a:spcPts val="0"/>
              </a:spcBef>
              <a:spcAft>
                <a:spcPts val="0"/>
              </a:spcAft>
              <a:buFont typeface="Symbol" panose="05050102010706020507" pitchFamily="18" charset="2"/>
              <a:buChar char=""/>
            </a:pPr>
            <a:r>
              <a:rPr lang="en-US" sz="1600"/>
              <a:t>Increase competition in market </a:t>
            </a:r>
            <a:endParaRPr lang="en-US" sz="1600" b="0" kern="100">
              <a:effectLst/>
            </a:endParaRPr>
          </a:p>
          <a:p>
            <a:pPr marL="342900" marR="0" lvl="0" indent="-342900">
              <a:spcBef>
                <a:spcPts val="0"/>
              </a:spcBef>
              <a:spcAft>
                <a:spcPts val="0"/>
              </a:spcAft>
              <a:buFont typeface="Symbol" panose="05050102010706020507" pitchFamily="18" charset="2"/>
              <a:buChar char=""/>
            </a:pPr>
            <a:r>
              <a:rPr lang="en-US" sz="1600" b="0" kern="100">
                <a:effectLst/>
              </a:rPr>
              <a:t>Less of designs in pages</a:t>
            </a:r>
          </a:p>
          <a:p>
            <a:pPr marL="342900" marR="0" lvl="0" indent="-342900">
              <a:spcBef>
                <a:spcPts val="0"/>
              </a:spcBef>
              <a:spcAft>
                <a:spcPts val="0"/>
              </a:spcAft>
              <a:buFont typeface="Symbol" panose="05050102010706020507" pitchFamily="18" charset="2"/>
              <a:buChar char=""/>
            </a:pPr>
            <a:r>
              <a:rPr lang="en-US" sz="1600" kern="100"/>
              <a:t>Change styles of customer </a:t>
            </a:r>
            <a:r>
              <a:rPr lang="en-US" sz="1600" b="0" kern="100">
                <a:effectLst/>
              </a:rPr>
              <a:t> </a:t>
            </a:r>
            <a:endParaRPr lang="en-US" sz="1600" b="0" kern="10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803112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44"/>
        <p:cNvGrpSpPr/>
        <p:nvPr/>
      </p:nvGrpSpPr>
      <p:grpSpPr>
        <a:xfrm>
          <a:off x="0" y="0"/>
          <a:ext cx="0" cy="0"/>
          <a:chOff x="0" y="0"/>
          <a:chExt cx="0" cy="0"/>
        </a:xfrm>
      </p:grpSpPr>
      <p:sp>
        <p:nvSpPr>
          <p:cNvPr id="3245" name="Google Shape;3245;p61"/>
          <p:cNvSpPr txBox="1">
            <a:spLocks noGrp="1"/>
          </p:cNvSpPr>
          <p:nvPr>
            <p:ph type="title"/>
          </p:nvPr>
        </p:nvSpPr>
        <p:spPr>
          <a:xfrm>
            <a:off x="1646968" y="628285"/>
            <a:ext cx="4982994" cy="77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a:solidFill>
                  <a:srgbClr val="333517"/>
                </a:solidFill>
              </a:rPr>
              <a:t>Main objectives</a:t>
            </a:r>
            <a:endParaRPr sz="5400">
              <a:solidFill>
                <a:srgbClr val="333517"/>
              </a:solidFill>
            </a:endParaRPr>
          </a:p>
        </p:txBody>
      </p:sp>
      <p:sp>
        <p:nvSpPr>
          <p:cNvPr id="3246" name="Google Shape;3246;p61"/>
          <p:cNvSpPr txBox="1">
            <a:spLocks noGrp="1"/>
          </p:cNvSpPr>
          <p:nvPr>
            <p:ph type="subTitle" idx="1"/>
          </p:nvPr>
        </p:nvSpPr>
        <p:spPr>
          <a:xfrm>
            <a:off x="328138" y="1743234"/>
            <a:ext cx="6920613" cy="2680403"/>
          </a:xfrm>
          <a:prstGeom prst="rect">
            <a:avLst/>
          </a:prstGeom>
        </p:spPr>
        <p:txBody>
          <a:bodyPr spcFirstLastPara="1" wrap="square" lIns="91425" tIns="91425" rIns="91425" bIns="91425" anchor="t" anchorCtr="0">
            <a:noAutofit/>
          </a:bodyPr>
          <a:lstStyle/>
          <a:p>
            <a:pPr indent="-457200" algn="just"/>
            <a:r>
              <a:rPr lang="en-US" sz="2800"/>
              <a:t>Increasing the public’s awareness </a:t>
            </a:r>
          </a:p>
          <a:p>
            <a:pPr indent="-457200" algn="l"/>
            <a:r>
              <a:rPr lang="en-US" sz="2800"/>
              <a:t>Differentiating from competitors by providing unique content</a:t>
            </a:r>
            <a:endParaRPr lang="en-US"/>
          </a:p>
          <a:p>
            <a:pPr indent="-457200" algn="just"/>
            <a:r>
              <a:rPr lang="en-US" sz="2800"/>
              <a:t>Attracting customers interested in making  their own designs </a:t>
            </a:r>
          </a:p>
          <a:p>
            <a:pPr indent="-457200" algn="just"/>
            <a:r>
              <a:rPr lang="en-US" sz="2800"/>
              <a:t>Increasing the selling on website </a:t>
            </a:r>
          </a:p>
        </p:txBody>
      </p:sp>
      <p:sp>
        <p:nvSpPr>
          <p:cNvPr id="3251" name="Google Shape;3251;p61"/>
          <p:cNvSpPr/>
          <p:nvPr/>
        </p:nvSpPr>
        <p:spPr>
          <a:xfrm>
            <a:off x="1886421" y="1058060"/>
            <a:ext cx="137025" cy="125800"/>
          </a:xfrm>
          <a:custGeom>
            <a:avLst/>
            <a:gdLst/>
            <a:ahLst/>
            <a:cxnLst/>
            <a:rect l="l" t="t" r="r" b="b"/>
            <a:pathLst>
              <a:path w="1837" h="2681" extrusionOk="0">
                <a:moveTo>
                  <a:pt x="963" y="0"/>
                </a:moveTo>
                <a:cubicBezTo>
                  <a:pt x="895" y="0"/>
                  <a:pt x="830" y="50"/>
                  <a:pt x="810" y="109"/>
                </a:cubicBezTo>
                <a:cubicBezTo>
                  <a:pt x="616" y="509"/>
                  <a:pt x="367" y="876"/>
                  <a:pt x="76" y="1211"/>
                </a:cubicBezTo>
                <a:cubicBezTo>
                  <a:pt x="43" y="1265"/>
                  <a:pt x="22" y="1319"/>
                  <a:pt x="0" y="1373"/>
                </a:cubicBezTo>
                <a:cubicBezTo>
                  <a:pt x="32" y="1438"/>
                  <a:pt x="65" y="1492"/>
                  <a:pt x="108" y="1557"/>
                </a:cubicBezTo>
                <a:cubicBezTo>
                  <a:pt x="389" y="1838"/>
                  <a:pt x="594" y="2183"/>
                  <a:pt x="724" y="2561"/>
                </a:cubicBezTo>
                <a:cubicBezTo>
                  <a:pt x="734" y="2626"/>
                  <a:pt x="788" y="2680"/>
                  <a:pt x="853" y="2680"/>
                </a:cubicBezTo>
                <a:cubicBezTo>
                  <a:pt x="940" y="2680"/>
                  <a:pt x="961" y="2626"/>
                  <a:pt x="994" y="2561"/>
                </a:cubicBezTo>
                <a:cubicBezTo>
                  <a:pt x="1059" y="2421"/>
                  <a:pt x="1113" y="2280"/>
                  <a:pt x="1188" y="2140"/>
                </a:cubicBezTo>
                <a:cubicBezTo>
                  <a:pt x="1318" y="1902"/>
                  <a:pt x="1501" y="1697"/>
                  <a:pt x="1728" y="1546"/>
                </a:cubicBezTo>
                <a:cubicBezTo>
                  <a:pt x="1815" y="1492"/>
                  <a:pt x="1836" y="1438"/>
                  <a:pt x="1771" y="1352"/>
                </a:cubicBezTo>
                <a:cubicBezTo>
                  <a:pt x="1728" y="1287"/>
                  <a:pt x="1663" y="1222"/>
                  <a:pt x="1599" y="1157"/>
                </a:cubicBezTo>
                <a:cubicBezTo>
                  <a:pt x="1447" y="995"/>
                  <a:pt x="1329" y="811"/>
                  <a:pt x="1253" y="595"/>
                </a:cubicBezTo>
                <a:cubicBezTo>
                  <a:pt x="1199" y="455"/>
                  <a:pt x="1156" y="304"/>
                  <a:pt x="1113" y="153"/>
                </a:cubicBezTo>
                <a:cubicBezTo>
                  <a:pt x="1102" y="77"/>
                  <a:pt x="1059" y="12"/>
                  <a:pt x="983" y="1"/>
                </a:cubicBezTo>
                <a:cubicBezTo>
                  <a:pt x="976" y="0"/>
                  <a:pt x="970"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1"/>
          <p:cNvSpPr/>
          <p:nvPr/>
        </p:nvSpPr>
        <p:spPr>
          <a:xfrm>
            <a:off x="6267214" y="741484"/>
            <a:ext cx="137025" cy="173859"/>
          </a:xfrm>
          <a:custGeom>
            <a:avLst/>
            <a:gdLst/>
            <a:ahLst/>
            <a:cxnLst/>
            <a:rect l="l" t="t" r="r" b="b"/>
            <a:pathLst>
              <a:path w="1352" h="2248" extrusionOk="0">
                <a:moveTo>
                  <a:pt x="757" y="1"/>
                </a:moveTo>
                <a:cubicBezTo>
                  <a:pt x="681" y="1"/>
                  <a:pt x="649" y="44"/>
                  <a:pt x="627" y="98"/>
                </a:cubicBezTo>
                <a:cubicBezTo>
                  <a:pt x="595" y="184"/>
                  <a:pt x="573" y="260"/>
                  <a:pt x="541" y="346"/>
                </a:cubicBezTo>
                <a:cubicBezTo>
                  <a:pt x="433" y="627"/>
                  <a:pt x="325" y="919"/>
                  <a:pt x="66" y="1113"/>
                </a:cubicBezTo>
                <a:cubicBezTo>
                  <a:pt x="1" y="1167"/>
                  <a:pt x="1" y="1264"/>
                  <a:pt x="66" y="1318"/>
                </a:cubicBezTo>
                <a:cubicBezTo>
                  <a:pt x="87" y="1351"/>
                  <a:pt x="120" y="1372"/>
                  <a:pt x="152" y="1405"/>
                </a:cubicBezTo>
                <a:cubicBezTo>
                  <a:pt x="314" y="1545"/>
                  <a:pt x="433" y="1740"/>
                  <a:pt x="498" y="1945"/>
                </a:cubicBezTo>
                <a:cubicBezTo>
                  <a:pt x="519" y="2020"/>
                  <a:pt x="552" y="2096"/>
                  <a:pt x="573" y="2161"/>
                </a:cubicBezTo>
                <a:cubicBezTo>
                  <a:pt x="595" y="2215"/>
                  <a:pt x="638" y="2247"/>
                  <a:pt x="692" y="2247"/>
                </a:cubicBezTo>
                <a:cubicBezTo>
                  <a:pt x="757" y="2247"/>
                  <a:pt x="779" y="2204"/>
                  <a:pt x="800" y="2150"/>
                </a:cubicBezTo>
                <a:cubicBezTo>
                  <a:pt x="822" y="2064"/>
                  <a:pt x="833" y="1977"/>
                  <a:pt x="865" y="1891"/>
                </a:cubicBezTo>
                <a:cubicBezTo>
                  <a:pt x="930" y="1696"/>
                  <a:pt x="1005" y="1502"/>
                  <a:pt x="1211" y="1383"/>
                </a:cubicBezTo>
                <a:cubicBezTo>
                  <a:pt x="1243" y="1372"/>
                  <a:pt x="1265" y="1351"/>
                  <a:pt x="1286" y="1329"/>
                </a:cubicBezTo>
                <a:cubicBezTo>
                  <a:pt x="1308" y="1297"/>
                  <a:pt x="1329" y="1253"/>
                  <a:pt x="1351" y="1221"/>
                </a:cubicBezTo>
                <a:cubicBezTo>
                  <a:pt x="1329" y="1178"/>
                  <a:pt x="1308" y="1145"/>
                  <a:pt x="1286" y="1102"/>
                </a:cubicBezTo>
                <a:cubicBezTo>
                  <a:pt x="1232" y="994"/>
                  <a:pt x="1167" y="897"/>
                  <a:pt x="1103" y="789"/>
                </a:cubicBezTo>
                <a:cubicBezTo>
                  <a:pt x="962" y="595"/>
                  <a:pt x="876" y="357"/>
                  <a:pt x="854" y="119"/>
                </a:cubicBezTo>
                <a:cubicBezTo>
                  <a:pt x="854" y="55"/>
                  <a:pt x="811" y="11"/>
                  <a:pt x="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1"/>
          <p:cNvSpPr/>
          <p:nvPr/>
        </p:nvSpPr>
        <p:spPr>
          <a:xfrm>
            <a:off x="6492937" y="1183860"/>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1"/>
          <p:cNvSpPr/>
          <p:nvPr/>
        </p:nvSpPr>
        <p:spPr>
          <a:xfrm>
            <a:off x="7184139" y="4305419"/>
            <a:ext cx="129224" cy="188622"/>
          </a:xfrm>
          <a:custGeom>
            <a:avLst/>
            <a:gdLst/>
            <a:ahLst/>
            <a:cxnLst/>
            <a:rect l="l" t="t" r="r" b="b"/>
            <a:pathLst>
              <a:path w="1837" h="2681" extrusionOk="0">
                <a:moveTo>
                  <a:pt x="963" y="0"/>
                </a:moveTo>
                <a:cubicBezTo>
                  <a:pt x="895" y="0"/>
                  <a:pt x="830" y="50"/>
                  <a:pt x="810" y="109"/>
                </a:cubicBezTo>
                <a:cubicBezTo>
                  <a:pt x="616" y="509"/>
                  <a:pt x="367" y="876"/>
                  <a:pt x="76" y="1211"/>
                </a:cubicBezTo>
                <a:cubicBezTo>
                  <a:pt x="43" y="1265"/>
                  <a:pt x="22" y="1319"/>
                  <a:pt x="0" y="1373"/>
                </a:cubicBezTo>
                <a:cubicBezTo>
                  <a:pt x="32" y="1438"/>
                  <a:pt x="65" y="1492"/>
                  <a:pt x="108" y="1557"/>
                </a:cubicBezTo>
                <a:cubicBezTo>
                  <a:pt x="389" y="1838"/>
                  <a:pt x="594" y="2183"/>
                  <a:pt x="724" y="2561"/>
                </a:cubicBezTo>
                <a:cubicBezTo>
                  <a:pt x="734" y="2626"/>
                  <a:pt x="788" y="2680"/>
                  <a:pt x="853" y="2680"/>
                </a:cubicBezTo>
                <a:cubicBezTo>
                  <a:pt x="940" y="2680"/>
                  <a:pt x="961" y="2626"/>
                  <a:pt x="994" y="2561"/>
                </a:cubicBezTo>
                <a:cubicBezTo>
                  <a:pt x="1059" y="2421"/>
                  <a:pt x="1113" y="2280"/>
                  <a:pt x="1188" y="2140"/>
                </a:cubicBezTo>
                <a:cubicBezTo>
                  <a:pt x="1318" y="1902"/>
                  <a:pt x="1501" y="1697"/>
                  <a:pt x="1728" y="1546"/>
                </a:cubicBezTo>
                <a:cubicBezTo>
                  <a:pt x="1815" y="1492"/>
                  <a:pt x="1836" y="1438"/>
                  <a:pt x="1771" y="1352"/>
                </a:cubicBezTo>
                <a:cubicBezTo>
                  <a:pt x="1728" y="1287"/>
                  <a:pt x="1663" y="1222"/>
                  <a:pt x="1599" y="1157"/>
                </a:cubicBezTo>
                <a:cubicBezTo>
                  <a:pt x="1447" y="995"/>
                  <a:pt x="1329" y="811"/>
                  <a:pt x="1253" y="595"/>
                </a:cubicBezTo>
                <a:cubicBezTo>
                  <a:pt x="1199" y="455"/>
                  <a:pt x="1156" y="304"/>
                  <a:pt x="1113" y="153"/>
                </a:cubicBezTo>
                <a:cubicBezTo>
                  <a:pt x="1102" y="77"/>
                  <a:pt x="1059" y="12"/>
                  <a:pt x="983" y="1"/>
                </a:cubicBezTo>
                <a:cubicBezTo>
                  <a:pt x="976" y="0"/>
                  <a:pt x="970"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1"/>
          <p:cNvSpPr/>
          <p:nvPr/>
        </p:nvSpPr>
        <p:spPr>
          <a:xfrm rot="1133602">
            <a:off x="1506498" y="1052379"/>
            <a:ext cx="377728" cy="436820"/>
          </a:xfrm>
          <a:custGeom>
            <a:avLst/>
            <a:gdLst/>
            <a:ahLst/>
            <a:cxnLst/>
            <a:rect l="l" t="t" r="r" b="b"/>
            <a:pathLst>
              <a:path w="16383" h="24003" extrusionOk="0">
                <a:moveTo>
                  <a:pt x="16383" y="0"/>
                </a:moveTo>
                <a:cubicBezTo>
                  <a:pt x="6696" y="0"/>
                  <a:pt x="0" y="14316"/>
                  <a:pt x="0" y="24003"/>
                </a:cubicBezTo>
              </a:path>
            </a:pathLst>
          </a:custGeom>
          <a:noFill/>
          <a:ln w="9525" cap="flat" cmpd="sng">
            <a:solidFill>
              <a:schemeClr val="dk1"/>
            </a:solidFill>
            <a:prstDash val="solid"/>
            <a:round/>
            <a:headEnd type="none" w="med" len="med"/>
            <a:tailEnd type="stealth" w="med" len="med"/>
          </a:ln>
        </p:spPr>
        <p:txBody>
          <a:bodyPr/>
          <a:lstStyle/>
          <a:p>
            <a:endParaRPr lang="en-US"/>
          </a:p>
        </p:txBody>
      </p:sp>
      <p:sp>
        <p:nvSpPr>
          <p:cNvPr id="3271" name="Google Shape;3271;p61"/>
          <p:cNvSpPr/>
          <p:nvPr/>
        </p:nvSpPr>
        <p:spPr>
          <a:xfrm>
            <a:off x="7872909" y="1466496"/>
            <a:ext cx="60852" cy="60977"/>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4" name="Google Shape;3274;p61"/>
          <p:cNvGrpSpPr/>
          <p:nvPr/>
        </p:nvGrpSpPr>
        <p:grpSpPr>
          <a:xfrm flipH="1">
            <a:off x="8806645" y="1841121"/>
            <a:ext cx="194055" cy="240067"/>
            <a:chOff x="5133975" y="2781100"/>
            <a:chExt cx="243000" cy="300000"/>
          </a:xfrm>
        </p:grpSpPr>
        <p:sp>
          <p:nvSpPr>
            <p:cNvPr id="3275" name="Google Shape;3275;p61"/>
            <p:cNvSpPr/>
            <p:nvPr/>
          </p:nvSpPr>
          <p:spPr>
            <a:xfrm>
              <a:off x="5259675" y="2781100"/>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6" name="Google Shape;3276;p61"/>
            <p:cNvCxnSpPr>
              <a:endCxn id="3275" idx="4"/>
            </p:cNvCxnSpPr>
            <p:nvPr/>
          </p:nvCxnSpPr>
          <p:spPr>
            <a:xfrm rot="10800000">
              <a:off x="5297775" y="2857300"/>
              <a:ext cx="79200" cy="223800"/>
            </a:xfrm>
            <a:prstGeom prst="straightConnector1">
              <a:avLst/>
            </a:prstGeom>
            <a:noFill/>
            <a:ln w="9525" cap="flat" cmpd="sng">
              <a:solidFill>
                <a:schemeClr val="dk1"/>
              </a:solidFill>
              <a:prstDash val="solid"/>
              <a:round/>
              <a:headEnd type="oval" w="med" len="med"/>
              <a:tailEnd type="none" w="med" len="med"/>
            </a:ln>
          </p:spPr>
        </p:cxnSp>
        <p:cxnSp>
          <p:nvCxnSpPr>
            <p:cNvPr id="3277" name="Google Shape;3277;p61"/>
            <p:cNvCxnSpPr>
              <a:endCxn id="3275" idx="4"/>
            </p:cNvCxnSpPr>
            <p:nvPr/>
          </p:nvCxnSpPr>
          <p:spPr>
            <a:xfrm rot="10800000" flipH="1">
              <a:off x="5133975" y="2857300"/>
              <a:ext cx="163800" cy="180900"/>
            </a:xfrm>
            <a:prstGeom prst="straightConnector1">
              <a:avLst/>
            </a:prstGeom>
            <a:noFill/>
            <a:ln w="9525" cap="flat" cmpd="sng">
              <a:solidFill>
                <a:schemeClr val="dk1"/>
              </a:solidFill>
              <a:prstDash val="solid"/>
              <a:round/>
              <a:headEnd type="oval" w="med" len="med"/>
              <a:tailEnd type="none" w="med" len="med"/>
            </a:ln>
          </p:spPr>
        </p:cxnSp>
      </p:grpSp>
      <p:sp>
        <p:nvSpPr>
          <p:cNvPr id="3279" name="Google Shape;3279;p61"/>
          <p:cNvSpPr/>
          <p:nvPr/>
        </p:nvSpPr>
        <p:spPr>
          <a:xfrm rot="-3441340">
            <a:off x="8427951" y="1969884"/>
            <a:ext cx="266763" cy="152123"/>
          </a:xfrm>
          <a:custGeom>
            <a:avLst/>
            <a:gdLst/>
            <a:ahLst/>
            <a:cxnLst/>
            <a:rect l="l" t="t" r="r" b="b"/>
            <a:pathLst>
              <a:path w="13335" h="7620" extrusionOk="0">
                <a:moveTo>
                  <a:pt x="0" y="0"/>
                </a:moveTo>
                <a:cubicBezTo>
                  <a:pt x="3620" y="3620"/>
                  <a:pt x="8215" y="7620"/>
                  <a:pt x="13335" y="7620"/>
                </a:cubicBezTo>
              </a:path>
            </a:pathLst>
          </a:custGeom>
          <a:noFill/>
          <a:ln w="9525" cap="flat" cmpd="sng">
            <a:solidFill>
              <a:schemeClr val="dk1"/>
            </a:solidFill>
            <a:prstDash val="solid"/>
            <a:round/>
            <a:headEnd type="none" w="med" len="med"/>
            <a:tailEnd type="stealth" w="med" len="med"/>
          </a:ln>
        </p:spPr>
        <p:txBody>
          <a:bodyPr/>
          <a:lstStyle/>
          <a:p>
            <a:endParaRPr lang="en-US"/>
          </a:p>
        </p:txBody>
      </p:sp>
      <p:sp>
        <p:nvSpPr>
          <p:cNvPr id="3280" name="Google Shape;3280;p61"/>
          <p:cNvSpPr/>
          <p:nvPr/>
        </p:nvSpPr>
        <p:spPr>
          <a:xfrm>
            <a:off x="7760199" y="2497923"/>
            <a:ext cx="669176" cy="1610928"/>
          </a:xfrm>
          <a:custGeom>
            <a:avLst/>
            <a:gdLst/>
            <a:ahLst/>
            <a:cxnLst/>
            <a:rect l="l" t="t" r="r" b="b"/>
            <a:pathLst>
              <a:path w="4135" h="9934" extrusionOk="0">
                <a:moveTo>
                  <a:pt x="2161" y="0"/>
                </a:moveTo>
                <a:cubicBezTo>
                  <a:pt x="1678" y="0"/>
                  <a:pt x="1194" y="217"/>
                  <a:pt x="911" y="634"/>
                </a:cubicBezTo>
                <a:cubicBezTo>
                  <a:pt x="397" y="1393"/>
                  <a:pt x="397" y="2189"/>
                  <a:pt x="808" y="2978"/>
                </a:cubicBezTo>
                <a:cubicBezTo>
                  <a:pt x="1090" y="3520"/>
                  <a:pt x="1437" y="4027"/>
                  <a:pt x="1752" y="4549"/>
                </a:cubicBezTo>
                <a:cubicBezTo>
                  <a:pt x="2090" y="5112"/>
                  <a:pt x="2455" y="5656"/>
                  <a:pt x="2752" y="6237"/>
                </a:cubicBezTo>
                <a:cubicBezTo>
                  <a:pt x="3003" y="6725"/>
                  <a:pt x="3097" y="7264"/>
                  <a:pt x="2953" y="7814"/>
                </a:cubicBezTo>
                <a:cubicBezTo>
                  <a:pt x="2828" y="8300"/>
                  <a:pt x="2580" y="8673"/>
                  <a:pt x="2054" y="8796"/>
                </a:cubicBezTo>
                <a:cubicBezTo>
                  <a:pt x="1947" y="8822"/>
                  <a:pt x="1847" y="8834"/>
                  <a:pt x="1754" y="8834"/>
                </a:cubicBezTo>
                <a:cubicBezTo>
                  <a:pt x="1332" y="8834"/>
                  <a:pt x="1064" y="8573"/>
                  <a:pt x="996" y="8078"/>
                </a:cubicBezTo>
                <a:cubicBezTo>
                  <a:pt x="967" y="7868"/>
                  <a:pt x="949" y="7655"/>
                  <a:pt x="940" y="7443"/>
                </a:cubicBezTo>
                <a:cubicBezTo>
                  <a:pt x="935" y="7309"/>
                  <a:pt x="905" y="7237"/>
                  <a:pt x="796" y="7237"/>
                </a:cubicBezTo>
                <a:cubicBezTo>
                  <a:pt x="769" y="7237"/>
                  <a:pt x="736" y="7242"/>
                  <a:pt x="699" y="7251"/>
                </a:cubicBezTo>
                <a:cubicBezTo>
                  <a:pt x="81" y="7394"/>
                  <a:pt x="75" y="7387"/>
                  <a:pt x="21" y="8022"/>
                </a:cubicBezTo>
                <a:cubicBezTo>
                  <a:pt x="5" y="8215"/>
                  <a:pt x="1" y="8414"/>
                  <a:pt x="30" y="8604"/>
                </a:cubicBezTo>
                <a:cubicBezTo>
                  <a:pt x="110" y="9138"/>
                  <a:pt x="379" y="9554"/>
                  <a:pt x="893" y="9760"/>
                </a:cubicBezTo>
                <a:cubicBezTo>
                  <a:pt x="1175" y="9874"/>
                  <a:pt x="1462" y="9933"/>
                  <a:pt x="1752" y="9933"/>
                </a:cubicBezTo>
                <a:cubicBezTo>
                  <a:pt x="1994" y="9933"/>
                  <a:pt x="2237" y="9892"/>
                  <a:pt x="2479" y="9805"/>
                </a:cubicBezTo>
                <a:cubicBezTo>
                  <a:pt x="3522" y="9431"/>
                  <a:pt x="4134" y="8362"/>
                  <a:pt x="4052" y="7116"/>
                </a:cubicBezTo>
                <a:cubicBezTo>
                  <a:pt x="4002" y="6369"/>
                  <a:pt x="3743" y="5698"/>
                  <a:pt x="3360" y="5072"/>
                </a:cubicBezTo>
                <a:cubicBezTo>
                  <a:pt x="2846" y="4233"/>
                  <a:pt x="2327" y="3399"/>
                  <a:pt x="1801" y="2565"/>
                </a:cubicBezTo>
                <a:cubicBezTo>
                  <a:pt x="1479" y="2052"/>
                  <a:pt x="1517" y="1457"/>
                  <a:pt x="1911" y="1140"/>
                </a:cubicBezTo>
                <a:cubicBezTo>
                  <a:pt x="2026" y="1048"/>
                  <a:pt x="2130" y="1003"/>
                  <a:pt x="2221" y="1003"/>
                </a:cubicBezTo>
                <a:cubicBezTo>
                  <a:pt x="2361" y="1003"/>
                  <a:pt x="2468" y="1110"/>
                  <a:pt x="2526" y="1323"/>
                </a:cubicBezTo>
                <a:cubicBezTo>
                  <a:pt x="2578" y="1509"/>
                  <a:pt x="2602" y="1699"/>
                  <a:pt x="2645" y="1923"/>
                </a:cubicBezTo>
                <a:cubicBezTo>
                  <a:pt x="2815" y="1869"/>
                  <a:pt x="2940" y="1829"/>
                  <a:pt x="3072" y="1782"/>
                </a:cubicBezTo>
                <a:cubicBezTo>
                  <a:pt x="3638" y="1585"/>
                  <a:pt x="3725" y="1388"/>
                  <a:pt x="3486" y="822"/>
                </a:cubicBezTo>
                <a:cubicBezTo>
                  <a:pt x="3428" y="688"/>
                  <a:pt x="3340" y="556"/>
                  <a:pt x="3240" y="449"/>
                </a:cubicBezTo>
                <a:cubicBezTo>
                  <a:pt x="2956" y="147"/>
                  <a:pt x="2559" y="0"/>
                  <a:pt x="2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1" name="Google Shape;3281;p61"/>
          <p:cNvGrpSpPr/>
          <p:nvPr/>
        </p:nvGrpSpPr>
        <p:grpSpPr>
          <a:xfrm>
            <a:off x="7775754" y="3484545"/>
            <a:ext cx="1092001" cy="1420435"/>
            <a:chOff x="7325375" y="3061700"/>
            <a:chExt cx="1367429" cy="1775050"/>
          </a:xfrm>
        </p:grpSpPr>
        <p:sp>
          <p:nvSpPr>
            <p:cNvPr id="3282" name="Google Shape;3282;p61"/>
            <p:cNvSpPr txBox="1"/>
            <p:nvPr/>
          </p:nvSpPr>
          <p:spPr>
            <a:xfrm>
              <a:off x="8111100" y="4588350"/>
              <a:ext cx="581700" cy="2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Short Stack"/>
                  <a:ea typeface="Short Stack"/>
                  <a:cs typeface="Short Stack"/>
                  <a:sym typeface="Short Stack"/>
                </a:rPr>
                <a:t>SPINE</a:t>
              </a:r>
              <a:endParaRPr sz="700">
                <a:solidFill>
                  <a:schemeClr val="dk1"/>
                </a:solidFill>
                <a:latin typeface="Short Stack"/>
                <a:ea typeface="Short Stack"/>
                <a:cs typeface="Short Stack"/>
                <a:sym typeface="Short Stack"/>
              </a:endParaRPr>
            </a:p>
          </p:txBody>
        </p:sp>
        <p:sp>
          <p:nvSpPr>
            <p:cNvPr id="3283" name="Google Shape;3283;p61"/>
            <p:cNvSpPr/>
            <p:nvPr/>
          </p:nvSpPr>
          <p:spPr>
            <a:xfrm>
              <a:off x="7325375" y="3061700"/>
              <a:ext cx="816000" cy="906900"/>
            </a:xfrm>
            <a:prstGeom prst="rect">
              <a:avLst/>
            </a:prstGeom>
            <a:noFill/>
            <a:ln w="9525"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1"/>
            <p:cNvSpPr/>
            <p:nvPr/>
          </p:nvSpPr>
          <p:spPr>
            <a:xfrm rot="7926848">
              <a:off x="8128121" y="3935206"/>
              <a:ext cx="409569" cy="600066"/>
            </a:xfrm>
            <a:custGeom>
              <a:avLst/>
              <a:gdLst/>
              <a:ahLst/>
              <a:cxnLst/>
              <a:rect l="l" t="t" r="r" b="b"/>
              <a:pathLst>
                <a:path w="16383" h="24003" extrusionOk="0">
                  <a:moveTo>
                    <a:pt x="16383" y="0"/>
                  </a:moveTo>
                  <a:cubicBezTo>
                    <a:pt x="6696" y="0"/>
                    <a:pt x="0" y="14316"/>
                    <a:pt x="0" y="24003"/>
                  </a:cubicBezTo>
                </a:path>
              </a:pathLst>
            </a:custGeom>
            <a:noFill/>
            <a:ln w="9525" cap="flat" cmpd="sng">
              <a:solidFill>
                <a:schemeClr val="dk1"/>
              </a:solidFill>
              <a:prstDash val="solid"/>
              <a:round/>
              <a:headEnd type="none" w="med" len="med"/>
              <a:tailEnd type="stealth" w="med" len="med"/>
            </a:ln>
          </p:spPr>
          <p:txBody>
            <a:bodyPr/>
            <a:lstStyle/>
            <a:p>
              <a:endParaRPr lang="en-US"/>
            </a:p>
          </p:txBody>
        </p:sp>
      </p:grpSp>
      <p:sp>
        <p:nvSpPr>
          <p:cNvPr id="2" name="Rectangle: Rounded Corners 1">
            <a:extLst>
              <a:ext uri="{FF2B5EF4-FFF2-40B4-BE49-F238E27FC236}">
                <a16:creationId xmlns:a16="http://schemas.microsoft.com/office/drawing/2014/main" id="{83E086D3-06C0-8210-305F-B078AB246A95}"/>
              </a:ext>
            </a:extLst>
          </p:cNvPr>
          <p:cNvSpPr/>
          <p:nvPr/>
        </p:nvSpPr>
        <p:spPr>
          <a:xfrm>
            <a:off x="0" y="0"/>
            <a:ext cx="3760967"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lumMod val="75000"/>
                    <a:lumOff val="25000"/>
                  </a:schemeClr>
                </a:solidFill>
              </a:rPr>
              <a:t>2. Market objective </a:t>
            </a:r>
          </a:p>
        </p:txBody>
      </p:sp>
    </p:spTree>
    <p:extLst>
      <p:ext uri="{BB962C8B-B14F-4D97-AF65-F5344CB8AC3E}">
        <p14:creationId xmlns:p14="http://schemas.microsoft.com/office/powerpoint/2010/main" val="2439728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01"/>
        <p:cNvGrpSpPr/>
        <p:nvPr/>
      </p:nvGrpSpPr>
      <p:grpSpPr>
        <a:xfrm>
          <a:off x="0" y="0"/>
          <a:ext cx="0" cy="0"/>
          <a:chOff x="0" y="0"/>
          <a:chExt cx="0" cy="0"/>
        </a:xfrm>
      </p:grpSpPr>
      <p:grpSp>
        <p:nvGrpSpPr>
          <p:cNvPr id="3505" name="Google Shape;3505;p66"/>
          <p:cNvGrpSpPr/>
          <p:nvPr/>
        </p:nvGrpSpPr>
        <p:grpSpPr>
          <a:xfrm>
            <a:off x="1439239" y="262730"/>
            <a:ext cx="564491" cy="575502"/>
            <a:chOff x="4204720" y="190349"/>
            <a:chExt cx="734551" cy="831296"/>
          </a:xfrm>
          <a:solidFill>
            <a:srgbClr val="B6B978"/>
          </a:solidFill>
        </p:grpSpPr>
        <p:sp>
          <p:nvSpPr>
            <p:cNvPr id="3506" name="Google Shape;3506;p66"/>
            <p:cNvSpPr/>
            <p:nvPr/>
          </p:nvSpPr>
          <p:spPr>
            <a:xfrm rot="-9793562">
              <a:off x="4629253" y="338305"/>
              <a:ext cx="158669" cy="244154"/>
            </a:xfrm>
            <a:custGeom>
              <a:avLst/>
              <a:gdLst/>
              <a:ahLst/>
              <a:cxnLst/>
              <a:rect l="l" t="t" r="r" b="b"/>
              <a:pathLst>
                <a:path w="1708" h="2628" extrusionOk="0">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6"/>
            <p:cNvSpPr/>
            <p:nvPr/>
          </p:nvSpPr>
          <p:spPr>
            <a:xfrm rot="9348724">
              <a:off x="4381145" y="615387"/>
              <a:ext cx="516419" cy="314255"/>
            </a:xfrm>
            <a:custGeom>
              <a:avLst/>
              <a:gdLst/>
              <a:ahLst/>
              <a:cxnLst/>
              <a:rect l="l" t="t" r="r" b="b"/>
              <a:pathLst>
                <a:path w="6784" h="4128" extrusionOk="0">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6"/>
            <p:cNvSpPr/>
            <p:nvPr/>
          </p:nvSpPr>
          <p:spPr>
            <a:xfrm rot="9348668">
              <a:off x="4252151" y="262972"/>
              <a:ext cx="423527" cy="322283"/>
            </a:xfrm>
            <a:custGeom>
              <a:avLst/>
              <a:gdLst/>
              <a:ahLst/>
              <a:cxnLst/>
              <a:rect l="l" t="t" r="r" b="b"/>
              <a:pathLst>
                <a:path w="4559" h="3469" extrusionOk="0">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2" name="Google Shape;3502;p66"/>
          <p:cNvSpPr txBox="1">
            <a:spLocks noGrp="1"/>
          </p:cNvSpPr>
          <p:nvPr>
            <p:ph type="title"/>
          </p:nvPr>
        </p:nvSpPr>
        <p:spPr>
          <a:xfrm>
            <a:off x="112857" y="460382"/>
            <a:ext cx="4288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a:t>Goals</a:t>
            </a:r>
            <a:endParaRPr sz="4800"/>
          </a:p>
        </p:txBody>
      </p:sp>
      <p:graphicFrame>
        <p:nvGraphicFramePr>
          <p:cNvPr id="3" name="Table 2">
            <a:extLst>
              <a:ext uri="{FF2B5EF4-FFF2-40B4-BE49-F238E27FC236}">
                <a16:creationId xmlns:a16="http://schemas.microsoft.com/office/drawing/2014/main" id="{8A0CFB69-8EEF-8B1D-0F93-69360BD5494C}"/>
              </a:ext>
            </a:extLst>
          </p:cNvPr>
          <p:cNvGraphicFramePr>
            <a:graphicFrameLocks noGrp="1"/>
          </p:cNvGraphicFramePr>
          <p:nvPr>
            <p:extLst>
              <p:ext uri="{D42A27DB-BD31-4B8C-83A1-F6EECF244321}">
                <p14:modId xmlns:p14="http://schemas.microsoft.com/office/powerpoint/2010/main" val="858971321"/>
              </p:ext>
            </p:extLst>
          </p:nvPr>
        </p:nvGraphicFramePr>
        <p:xfrm>
          <a:off x="620201" y="1293324"/>
          <a:ext cx="7903597" cy="3077367"/>
        </p:xfrm>
        <a:graphic>
          <a:graphicData uri="http://schemas.openxmlformats.org/drawingml/2006/table">
            <a:tbl>
              <a:tblPr firstRow="1" firstCol="1" bandRow="1"/>
              <a:tblGrid>
                <a:gridCol w="7903597">
                  <a:extLst>
                    <a:ext uri="{9D8B030D-6E8A-4147-A177-3AD203B41FA5}">
                      <a16:colId xmlns:a16="http://schemas.microsoft.com/office/drawing/2014/main" val="3676976889"/>
                    </a:ext>
                  </a:extLst>
                </a:gridCol>
              </a:tblGrid>
              <a:tr h="758113">
                <a:tc>
                  <a:txBody>
                    <a:bodyPr/>
                    <a:lstStyle/>
                    <a:p>
                      <a:pPr marL="0" marR="0" algn="ctr">
                        <a:spcBef>
                          <a:spcPts val="0"/>
                        </a:spcBef>
                        <a:spcAft>
                          <a:spcPts val="0"/>
                        </a:spcAft>
                      </a:pPr>
                      <a:r>
                        <a:rPr lang="en-US" sz="2400" kern="100">
                          <a:effectLst/>
                        </a:rPr>
                        <a:t>Increased number of followers and reach by 10% in month </a:t>
                      </a:r>
                      <a:endParaRPr lang="en-US" sz="2400" b="0" kern="100">
                        <a:effectLst/>
                        <a:latin typeface="Arimo"/>
                        <a:ea typeface="Gadugi"/>
                        <a:cs typeface="Arial"/>
                      </a:endParaRPr>
                    </a:p>
                  </a:txBody>
                  <a:tcPr marL="68580" marR="68580" marT="0" marB="0" anchor="ctr">
                    <a:solidFill>
                      <a:srgbClr val="B6B978"/>
                    </a:solidFill>
                  </a:tcPr>
                </a:tc>
                <a:extLst>
                  <a:ext uri="{0D108BD9-81ED-4DB2-BD59-A6C34878D82A}">
                    <a16:rowId xmlns:a16="http://schemas.microsoft.com/office/drawing/2014/main" val="1840851598"/>
                  </a:ext>
                </a:extLst>
              </a:tr>
              <a:tr h="779603">
                <a:tc>
                  <a:txBody>
                    <a:bodyPr/>
                    <a:lstStyle/>
                    <a:p>
                      <a:pPr marL="0" marR="0" algn="ctr">
                        <a:spcBef>
                          <a:spcPts val="0"/>
                        </a:spcBef>
                        <a:spcAft>
                          <a:spcPts val="0"/>
                        </a:spcAft>
                      </a:pPr>
                      <a:r>
                        <a:rPr lang="en-US" sz="2400" kern="100">
                          <a:effectLst/>
                        </a:rPr>
                        <a:t>Increased visitor on website 10% in month </a:t>
                      </a:r>
                      <a:endParaRPr lang="en-US" sz="2400" b="0" kern="100">
                        <a:effectLst/>
                        <a:latin typeface="Arimo"/>
                        <a:ea typeface="Gadugi"/>
                        <a:cs typeface="Arial"/>
                      </a:endParaRPr>
                    </a:p>
                  </a:txBody>
                  <a:tcPr marL="68580" marR="68580" marT="0" marB="0" anchor="ctr"/>
                </a:tc>
                <a:extLst>
                  <a:ext uri="{0D108BD9-81ED-4DB2-BD59-A6C34878D82A}">
                    <a16:rowId xmlns:a16="http://schemas.microsoft.com/office/drawing/2014/main" val="1195004887"/>
                  </a:ext>
                </a:extLst>
              </a:tr>
              <a:tr h="760048">
                <a:tc>
                  <a:txBody>
                    <a:bodyPr/>
                    <a:lstStyle/>
                    <a:p>
                      <a:pPr marL="0" marR="0" algn="ctr">
                        <a:spcBef>
                          <a:spcPts val="0"/>
                        </a:spcBef>
                        <a:spcAft>
                          <a:spcPts val="0"/>
                        </a:spcAft>
                      </a:pPr>
                      <a:r>
                        <a:rPr lang="en-US" sz="2400" kern="100">
                          <a:effectLst/>
                        </a:rPr>
                        <a:t>Special offers on products</a:t>
                      </a:r>
                      <a:endParaRPr lang="en-US" sz="2400" b="0" kern="100">
                        <a:effectLst/>
                        <a:latin typeface="Arimo"/>
                        <a:ea typeface="Gadugi"/>
                        <a:cs typeface="Arial"/>
                      </a:endParaRPr>
                    </a:p>
                  </a:txBody>
                  <a:tcPr marL="68580" marR="68580" marT="0" marB="0" anchor="ctr">
                    <a:solidFill>
                      <a:srgbClr val="B6B978"/>
                    </a:solidFill>
                  </a:tcPr>
                </a:tc>
                <a:extLst>
                  <a:ext uri="{0D108BD9-81ED-4DB2-BD59-A6C34878D82A}">
                    <a16:rowId xmlns:a16="http://schemas.microsoft.com/office/drawing/2014/main" val="877741947"/>
                  </a:ext>
                </a:extLst>
              </a:tr>
              <a:tr h="779603">
                <a:tc>
                  <a:txBody>
                    <a:bodyPr/>
                    <a:lstStyle/>
                    <a:p>
                      <a:pPr marL="0" marR="0" algn="ctr">
                        <a:spcBef>
                          <a:spcPts val="0"/>
                        </a:spcBef>
                        <a:spcAft>
                          <a:spcPts val="0"/>
                        </a:spcAft>
                      </a:pPr>
                      <a:r>
                        <a:rPr lang="en-US" sz="2400" kern="100">
                          <a:effectLst/>
                        </a:rPr>
                        <a:t>Increased sales volume by 10% within 3 months </a:t>
                      </a:r>
                      <a:endParaRPr lang="en-US" sz="2400" b="0" kern="100">
                        <a:effectLst/>
                        <a:latin typeface="Arimo"/>
                        <a:ea typeface="Gadugi"/>
                        <a:cs typeface="Arial"/>
                      </a:endParaRPr>
                    </a:p>
                  </a:txBody>
                  <a:tcPr marL="68580" marR="68580" marT="0" marB="0" anchor="ctr"/>
                </a:tc>
                <a:extLst>
                  <a:ext uri="{0D108BD9-81ED-4DB2-BD59-A6C34878D82A}">
                    <a16:rowId xmlns:a16="http://schemas.microsoft.com/office/drawing/2014/main" val="3577808538"/>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33"/>
        <p:cNvGrpSpPr/>
        <p:nvPr/>
      </p:nvGrpSpPr>
      <p:grpSpPr>
        <a:xfrm>
          <a:off x="0" y="0"/>
          <a:ext cx="0" cy="0"/>
          <a:chOff x="0" y="0"/>
          <a:chExt cx="0" cy="0"/>
        </a:xfrm>
      </p:grpSpPr>
      <p:grpSp>
        <p:nvGrpSpPr>
          <p:cNvPr id="4034" name="Google Shape;4034;p81"/>
          <p:cNvGrpSpPr/>
          <p:nvPr/>
        </p:nvGrpSpPr>
        <p:grpSpPr>
          <a:xfrm>
            <a:off x="166642" y="121372"/>
            <a:ext cx="8810715" cy="4900755"/>
            <a:chOff x="673526" y="411048"/>
            <a:chExt cx="8181975" cy="4390658"/>
          </a:xfrm>
        </p:grpSpPr>
        <p:grpSp>
          <p:nvGrpSpPr>
            <p:cNvPr id="4035" name="Google Shape;4035;p81"/>
            <p:cNvGrpSpPr/>
            <p:nvPr/>
          </p:nvGrpSpPr>
          <p:grpSpPr>
            <a:xfrm>
              <a:off x="673526" y="411048"/>
              <a:ext cx="4917850" cy="4143062"/>
              <a:chOff x="673526" y="411048"/>
              <a:chExt cx="4917850" cy="4143062"/>
            </a:xfrm>
          </p:grpSpPr>
          <p:sp>
            <p:nvSpPr>
              <p:cNvPr id="4036" name="Google Shape;4036;p81"/>
              <p:cNvSpPr/>
              <p:nvPr/>
            </p:nvSpPr>
            <p:spPr>
              <a:xfrm>
                <a:off x="810162" y="763925"/>
                <a:ext cx="136196" cy="205601"/>
              </a:xfrm>
              <a:custGeom>
                <a:avLst/>
                <a:gdLst/>
                <a:ahLst/>
                <a:cxnLst/>
                <a:rect l="l" t="t" r="r" b="b"/>
                <a:pathLst>
                  <a:path w="1772" h="2675" extrusionOk="0">
                    <a:moveTo>
                      <a:pt x="951" y="492"/>
                    </a:moveTo>
                    <a:cubicBezTo>
                      <a:pt x="1124" y="772"/>
                      <a:pt x="1210" y="1107"/>
                      <a:pt x="1502" y="1291"/>
                    </a:cubicBezTo>
                    <a:cubicBezTo>
                      <a:pt x="1307" y="1615"/>
                      <a:pt x="1102" y="1939"/>
                      <a:pt x="908" y="2274"/>
                    </a:cubicBezTo>
                    <a:lnTo>
                      <a:pt x="875" y="2209"/>
                    </a:lnTo>
                    <a:cubicBezTo>
                      <a:pt x="757" y="1928"/>
                      <a:pt x="605" y="1680"/>
                      <a:pt x="411" y="1453"/>
                    </a:cubicBezTo>
                    <a:cubicBezTo>
                      <a:pt x="389" y="1431"/>
                      <a:pt x="400" y="1377"/>
                      <a:pt x="400" y="1356"/>
                    </a:cubicBezTo>
                    <a:cubicBezTo>
                      <a:pt x="411" y="1334"/>
                      <a:pt x="433" y="1313"/>
                      <a:pt x="443" y="1302"/>
                    </a:cubicBezTo>
                    <a:cubicBezTo>
                      <a:pt x="649" y="1053"/>
                      <a:pt x="821" y="772"/>
                      <a:pt x="951" y="492"/>
                    </a:cubicBezTo>
                    <a:close/>
                    <a:moveTo>
                      <a:pt x="926" y="0"/>
                    </a:moveTo>
                    <a:cubicBezTo>
                      <a:pt x="824" y="0"/>
                      <a:pt x="727" y="56"/>
                      <a:pt x="681" y="157"/>
                    </a:cubicBezTo>
                    <a:cubicBezTo>
                      <a:pt x="573" y="373"/>
                      <a:pt x="465" y="600"/>
                      <a:pt x="346" y="805"/>
                    </a:cubicBezTo>
                    <a:cubicBezTo>
                      <a:pt x="249" y="978"/>
                      <a:pt x="141" y="1140"/>
                      <a:pt x="44" y="1302"/>
                    </a:cubicBezTo>
                    <a:cubicBezTo>
                      <a:pt x="1" y="1356"/>
                      <a:pt x="1" y="1431"/>
                      <a:pt x="44" y="1485"/>
                    </a:cubicBezTo>
                    <a:cubicBezTo>
                      <a:pt x="206" y="1701"/>
                      <a:pt x="346" y="1950"/>
                      <a:pt x="454" y="2198"/>
                    </a:cubicBezTo>
                    <a:cubicBezTo>
                      <a:pt x="497" y="2306"/>
                      <a:pt x="551" y="2414"/>
                      <a:pt x="605" y="2522"/>
                    </a:cubicBezTo>
                    <a:cubicBezTo>
                      <a:pt x="645" y="2612"/>
                      <a:pt x="741" y="2675"/>
                      <a:pt x="841" y="2675"/>
                    </a:cubicBezTo>
                    <a:cubicBezTo>
                      <a:pt x="849" y="2675"/>
                      <a:pt x="857" y="2674"/>
                      <a:pt x="865" y="2673"/>
                    </a:cubicBezTo>
                    <a:cubicBezTo>
                      <a:pt x="872" y="2674"/>
                      <a:pt x="879" y="2675"/>
                      <a:pt x="886" y="2675"/>
                    </a:cubicBezTo>
                    <a:cubicBezTo>
                      <a:pt x="974" y="2675"/>
                      <a:pt x="1051" y="2613"/>
                      <a:pt x="1081" y="2533"/>
                    </a:cubicBezTo>
                    <a:cubicBezTo>
                      <a:pt x="1081" y="2501"/>
                      <a:pt x="1091" y="2479"/>
                      <a:pt x="1113" y="2447"/>
                    </a:cubicBezTo>
                    <a:cubicBezTo>
                      <a:pt x="1275" y="2187"/>
                      <a:pt x="1437" y="1917"/>
                      <a:pt x="1588" y="1647"/>
                    </a:cubicBezTo>
                    <a:cubicBezTo>
                      <a:pt x="1653" y="1539"/>
                      <a:pt x="1707" y="1421"/>
                      <a:pt x="1761" y="1302"/>
                    </a:cubicBezTo>
                    <a:cubicBezTo>
                      <a:pt x="1772" y="1280"/>
                      <a:pt x="1761" y="1248"/>
                      <a:pt x="1750" y="1226"/>
                    </a:cubicBezTo>
                    <a:cubicBezTo>
                      <a:pt x="1729" y="1172"/>
                      <a:pt x="1685" y="1140"/>
                      <a:pt x="1664" y="1097"/>
                    </a:cubicBezTo>
                    <a:cubicBezTo>
                      <a:pt x="1459" y="783"/>
                      <a:pt x="1286" y="459"/>
                      <a:pt x="1135" y="124"/>
                    </a:cubicBezTo>
                    <a:cubicBezTo>
                      <a:pt x="1113" y="81"/>
                      <a:pt x="1081" y="49"/>
                      <a:pt x="1048" y="27"/>
                    </a:cubicBezTo>
                    <a:cubicBezTo>
                      <a:pt x="1008" y="9"/>
                      <a:pt x="967" y="0"/>
                      <a:pt x="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1"/>
              <p:cNvSpPr/>
              <p:nvPr/>
            </p:nvSpPr>
            <p:spPr>
              <a:xfrm>
                <a:off x="5419861" y="4216653"/>
                <a:ext cx="114675" cy="145496"/>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1"/>
              <p:cNvSpPr/>
              <p:nvPr/>
            </p:nvSpPr>
            <p:spPr>
              <a:xfrm>
                <a:off x="673526" y="1024023"/>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1"/>
              <p:cNvSpPr/>
              <p:nvPr/>
            </p:nvSpPr>
            <p:spPr>
              <a:xfrm>
                <a:off x="673962" y="4186600"/>
                <a:ext cx="136196" cy="205600"/>
              </a:xfrm>
              <a:custGeom>
                <a:avLst/>
                <a:gdLst/>
                <a:ahLst/>
                <a:cxnLst/>
                <a:rect l="l" t="t" r="r" b="b"/>
                <a:pathLst>
                  <a:path w="1772" h="2675" extrusionOk="0">
                    <a:moveTo>
                      <a:pt x="951" y="492"/>
                    </a:moveTo>
                    <a:cubicBezTo>
                      <a:pt x="1124" y="772"/>
                      <a:pt x="1210" y="1107"/>
                      <a:pt x="1502" y="1291"/>
                    </a:cubicBezTo>
                    <a:cubicBezTo>
                      <a:pt x="1307" y="1615"/>
                      <a:pt x="1102" y="1939"/>
                      <a:pt x="908" y="2274"/>
                    </a:cubicBezTo>
                    <a:lnTo>
                      <a:pt x="875" y="2209"/>
                    </a:lnTo>
                    <a:cubicBezTo>
                      <a:pt x="757" y="1928"/>
                      <a:pt x="605" y="1680"/>
                      <a:pt x="411" y="1453"/>
                    </a:cubicBezTo>
                    <a:cubicBezTo>
                      <a:pt x="389" y="1431"/>
                      <a:pt x="400" y="1377"/>
                      <a:pt x="400" y="1356"/>
                    </a:cubicBezTo>
                    <a:cubicBezTo>
                      <a:pt x="411" y="1334"/>
                      <a:pt x="433" y="1313"/>
                      <a:pt x="443" y="1302"/>
                    </a:cubicBezTo>
                    <a:cubicBezTo>
                      <a:pt x="649" y="1053"/>
                      <a:pt x="821" y="772"/>
                      <a:pt x="951" y="492"/>
                    </a:cubicBezTo>
                    <a:close/>
                    <a:moveTo>
                      <a:pt x="926" y="0"/>
                    </a:moveTo>
                    <a:cubicBezTo>
                      <a:pt x="824" y="0"/>
                      <a:pt x="727" y="56"/>
                      <a:pt x="681" y="157"/>
                    </a:cubicBezTo>
                    <a:cubicBezTo>
                      <a:pt x="573" y="373"/>
                      <a:pt x="465" y="600"/>
                      <a:pt x="346" y="805"/>
                    </a:cubicBezTo>
                    <a:cubicBezTo>
                      <a:pt x="249" y="978"/>
                      <a:pt x="141" y="1140"/>
                      <a:pt x="44" y="1302"/>
                    </a:cubicBezTo>
                    <a:cubicBezTo>
                      <a:pt x="1" y="1356"/>
                      <a:pt x="1" y="1431"/>
                      <a:pt x="44" y="1485"/>
                    </a:cubicBezTo>
                    <a:cubicBezTo>
                      <a:pt x="206" y="1701"/>
                      <a:pt x="346" y="1950"/>
                      <a:pt x="454" y="2198"/>
                    </a:cubicBezTo>
                    <a:cubicBezTo>
                      <a:pt x="497" y="2306"/>
                      <a:pt x="551" y="2414"/>
                      <a:pt x="605" y="2522"/>
                    </a:cubicBezTo>
                    <a:cubicBezTo>
                      <a:pt x="645" y="2612"/>
                      <a:pt x="741" y="2675"/>
                      <a:pt x="841" y="2675"/>
                    </a:cubicBezTo>
                    <a:cubicBezTo>
                      <a:pt x="849" y="2675"/>
                      <a:pt x="857" y="2674"/>
                      <a:pt x="865" y="2673"/>
                    </a:cubicBezTo>
                    <a:cubicBezTo>
                      <a:pt x="872" y="2674"/>
                      <a:pt x="879" y="2675"/>
                      <a:pt x="886" y="2675"/>
                    </a:cubicBezTo>
                    <a:cubicBezTo>
                      <a:pt x="974" y="2675"/>
                      <a:pt x="1051" y="2613"/>
                      <a:pt x="1081" y="2533"/>
                    </a:cubicBezTo>
                    <a:cubicBezTo>
                      <a:pt x="1081" y="2501"/>
                      <a:pt x="1091" y="2479"/>
                      <a:pt x="1113" y="2447"/>
                    </a:cubicBezTo>
                    <a:cubicBezTo>
                      <a:pt x="1275" y="2187"/>
                      <a:pt x="1437" y="1917"/>
                      <a:pt x="1588" y="1647"/>
                    </a:cubicBezTo>
                    <a:cubicBezTo>
                      <a:pt x="1653" y="1539"/>
                      <a:pt x="1707" y="1421"/>
                      <a:pt x="1761" y="1302"/>
                    </a:cubicBezTo>
                    <a:cubicBezTo>
                      <a:pt x="1772" y="1280"/>
                      <a:pt x="1761" y="1248"/>
                      <a:pt x="1750" y="1226"/>
                    </a:cubicBezTo>
                    <a:cubicBezTo>
                      <a:pt x="1729" y="1172"/>
                      <a:pt x="1685" y="1140"/>
                      <a:pt x="1664" y="1097"/>
                    </a:cubicBezTo>
                    <a:cubicBezTo>
                      <a:pt x="1459" y="783"/>
                      <a:pt x="1286" y="459"/>
                      <a:pt x="1135" y="124"/>
                    </a:cubicBezTo>
                    <a:cubicBezTo>
                      <a:pt x="1113" y="81"/>
                      <a:pt x="1081" y="49"/>
                      <a:pt x="1048" y="27"/>
                    </a:cubicBezTo>
                    <a:cubicBezTo>
                      <a:pt x="1008" y="9"/>
                      <a:pt x="967" y="0"/>
                      <a:pt x="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1"/>
              <p:cNvSpPr/>
              <p:nvPr/>
            </p:nvSpPr>
            <p:spPr>
              <a:xfrm>
                <a:off x="5454351" y="411048"/>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1"/>
              <p:cNvSpPr/>
              <p:nvPr/>
            </p:nvSpPr>
            <p:spPr>
              <a:xfrm>
                <a:off x="5004606" y="4212465"/>
                <a:ext cx="175807" cy="292313"/>
              </a:xfrm>
              <a:custGeom>
                <a:avLst/>
                <a:gdLst/>
                <a:ahLst/>
                <a:cxnLst/>
                <a:rect l="l" t="t" r="r" b="b"/>
                <a:pathLst>
                  <a:path w="1352" h="2248" extrusionOk="0">
                    <a:moveTo>
                      <a:pt x="757" y="1"/>
                    </a:moveTo>
                    <a:cubicBezTo>
                      <a:pt x="681" y="1"/>
                      <a:pt x="649" y="44"/>
                      <a:pt x="627" y="98"/>
                    </a:cubicBezTo>
                    <a:cubicBezTo>
                      <a:pt x="595" y="184"/>
                      <a:pt x="573" y="260"/>
                      <a:pt x="541" y="346"/>
                    </a:cubicBezTo>
                    <a:cubicBezTo>
                      <a:pt x="433" y="627"/>
                      <a:pt x="325" y="919"/>
                      <a:pt x="66" y="1113"/>
                    </a:cubicBezTo>
                    <a:cubicBezTo>
                      <a:pt x="1" y="1167"/>
                      <a:pt x="1" y="1264"/>
                      <a:pt x="66" y="1318"/>
                    </a:cubicBezTo>
                    <a:cubicBezTo>
                      <a:pt x="87" y="1351"/>
                      <a:pt x="120" y="1372"/>
                      <a:pt x="152" y="1405"/>
                    </a:cubicBezTo>
                    <a:cubicBezTo>
                      <a:pt x="314" y="1545"/>
                      <a:pt x="433" y="1740"/>
                      <a:pt x="498" y="1945"/>
                    </a:cubicBezTo>
                    <a:cubicBezTo>
                      <a:pt x="519" y="2020"/>
                      <a:pt x="552" y="2096"/>
                      <a:pt x="573" y="2161"/>
                    </a:cubicBezTo>
                    <a:cubicBezTo>
                      <a:pt x="595" y="2215"/>
                      <a:pt x="638" y="2247"/>
                      <a:pt x="692" y="2247"/>
                    </a:cubicBezTo>
                    <a:cubicBezTo>
                      <a:pt x="757" y="2247"/>
                      <a:pt x="779" y="2204"/>
                      <a:pt x="800" y="2150"/>
                    </a:cubicBezTo>
                    <a:cubicBezTo>
                      <a:pt x="822" y="2064"/>
                      <a:pt x="833" y="1977"/>
                      <a:pt x="865" y="1891"/>
                    </a:cubicBezTo>
                    <a:cubicBezTo>
                      <a:pt x="930" y="1696"/>
                      <a:pt x="1005" y="1502"/>
                      <a:pt x="1211" y="1383"/>
                    </a:cubicBezTo>
                    <a:cubicBezTo>
                      <a:pt x="1243" y="1372"/>
                      <a:pt x="1265" y="1351"/>
                      <a:pt x="1286" y="1329"/>
                    </a:cubicBezTo>
                    <a:cubicBezTo>
                      <a:pt x="1308" y="1297"/>
                      <a:pt x="1329" y="1253"/>
                      <a:pt x="1351" y="1221"/>
                    </a:cubicBezTo>
                    <a:cubicBezTo>
                      <a:pt x="1329" y="1178"/>
                      <a:pt x="1308" y="1145"/>
                      <a:pt x="1286" y="1102"/>
                    </a:cubicBezTo>
                    <a:cubicBezTo>
                      <a:pt x="1232" y="994"/>
                      <a:pt x="1167" y="897"/>
                      <a:pt x="1103" y="789"/>
                    </a:cubicBezTo>
                    <a:cubicBezTo>
                      <a:pt x="962" y="595"/>
                      <a:pt x="876" y="357"/>
                      <a:pt x="854" y="119"/>
                    </a:cubicBezTo>
                    <a:cubicBezTo>
                      <a:pt x="854" y="55"/>
                      <a:pt x="811" y="11"/>
                      <a:pt x="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1"/>
              <p:cNvSpPr/>
              <p:nvPr/>
            </p:nvSpPr>
            <p:spPr>
              <a:xfrm>
                <a:off x="5235525" y="4365488"/>
                <a:ext cx="129224" cy="188622"/>
              </a:xfrm>
              <a:custGeom>
                <a:avLst/>
                <a:gdLst/>
                <a:ahLst/>
                <a:cxnLst/>
                <a:rect l="l" t="t" r="r" b="b"/>
                <a:pathLst>
                  <a:path w="1837" h="2681" extrusionOk="0">
                    <a:moveTo>
                      <a:pt x="963" y="0"/>
                    </a:moveTo>
                    <a:cubicBezTo>
                      <a:pt x="895" y="0"/>
                      <a:pt x="830" y="50"/>
                      <a:pt x="810" y="109"/>
                    </a:cubicBezTo>
                    <a:cubicBezTo>
                      <a:pt x="616" y="509"/>
                      <a:pt x="367" y="876"/>
                      <a:pt x="76" y="1211"/>
                    </a:cubicBezTo>
                    <a:cubicBezTo>
                      <a:pt x="43" y="1265"/>
                      <a:pt x="22" y="1319"/>
                      <a:pt x="0" y="1373"/>
                    </a:cubicBezTo>
                    <a:cubicBezTo>
                      <a:pt x="32" y="1438"/>
                      <a:pt x="65" y="1492"/>
                      <a:pt x="108" y="1557"/>
                    </a:cubicBezTo>
                    <a:cubicBezTo>
                      <a:pt x="389" y="1838"/>
                      <a:pt x="594" y="2183"/>
                      <a:pt x="724" y="2561"/>
                    </a:cubicBezTo>
                    <a:cubicBezTo>
                      <a:pt x="734" y="2626"/>
                      <a:pt x="788" y="2680"/>
                      <a:pt x="853" y="2680"/>
                    </a:cubicBezTo>
                    <a:cubicBezTo>
                      <a:pt x="940" y="2680"/>
                      <a:pt x="961" y="2626"/>
                      <a:pt x="994" y="2561"/>
                    </a:cubicBezTo>
                    <a:cubicBezTo>
                      <a:pt x="1059" y="2421"/>
                      <a:pt x="1113" y="2280"/>
                      <a:pt x="1188" y="2140"/>
                    </a:cubicBezTo>
                    <a:cubicBezTo>
                      <a:pt x="1318" y="1902"/>
                      <a:pt x="1501" y="1697"/>
                      <a:pt x="1728" y="1546"/>
                    </a:cubicBezTo>
                    <a:cubicBezTo>
                      <a:pt x="1815" y="1492"/>
                      <a:pt x="1836" y="1438"/>
                      <a:pt x="1771" y="1352"/>
                    </a:cubicBezTo>
                    <a:cubicBezTo>
                      <a:pt x="1728" y="1287"/>
                      <a:pt x="1663" y="1222"/>
                      <a:pt x="1599" y="1157"/>
                    </a:cubicBezTo>
                    <a:cubicBezTo>
                      <a:pt x="1447" y="995"/>
                      <a:pt x="1329" y="811"/>
                      <a:pt x="1253" y="595"/>
                    </a:cubicBezTo>
                    <a:cubicBezTo>
                      <a:pt x="1199" y="455"/>
                      <a:pt x="1156" y="304"/>
                      <a:pt x="1113" y="153"/>
                    </a:cubicBezTo>
                    <a:cubicBezTo>
                      <a:pt x="1102" y="77"/>
                      <a:pt x="1059" y="12"/>
                      <a:pt x="983" y="1"/>
                    </a:cubicBezTo>
                    <a:cubicBezTo>
                      <a:pt x="976" y="0"/>
                      <a:pt x="970"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1"/>
              <p:cNvSpPr/>
              <p:nvPr/>
            </p:nvSpPr>
            <p:spPr>
              <a:xfrm>
                <a:off x="850375" y="3997988"/>
                <a:ext cx="129224" cy="188622"/>
              </a:xfrm>
              <a:custGeom>
                <a:avLst/>
                <a:gdLst/>
                <a:ahLst/>
                <a:cxnLst/>
                <a:rect l="l" t="t" r="r" b="b"/>
                <a:pathLst>
                  <a:path w="1837" h="2681" extrusionOk="0">
                    <a:moveTo>
                      <a:pt x="963" y="0"/>
                    </a:moveTo>
                    <a:cubicBezTo>
                      <a:pt x="895" y="0"/>
                      <a:pt x="830" y="50"/>
                      <a:pt x="810" y="109"/>
                    </a:cubicBezTo>
                    <a:cubicBezTo>
                      <a:pt x="616" y="509"/>
                      <a:pt x="367" y="876"/>
                      <a:pt x="76" y="1211"/>
                    </a:cubicBezTo>
                    <a:cubicBezTo>
                      <a:pt x="43" y="1265"/>
                      <a:pt x="22" y="1319"/>
                      <a:pt x="0" y="1373"/>
                    </a:cubicBezTo>
                    <a:cubicBezTo>
                      <a:pt x="32" y="1438"/>
                      <a:pt x="65" y="1492"/>
                      <a:pt x="108" y="1557"/>
                    </a:cubicBezTo>
                    <a:cubicBezTo>
                      <a:pt x="389" y="1838"/>
                      <a:pt x="594" y="2183"/>
                      <a:pt x="724" y="2561"/>
                    </a:cubicBezTo>
                    <a:cubicBezTo>
                      <a:pt x="734" y="2626"/>
                      <a:pt x="788" y="2680"/>
                      <a:pt x="853" y="2680"/>
                    </a:cubicBezTo>
                    <a:cubicBezTo>
                      <a:pt x="940" y="2680"/>
                      <a:pt x="961" y="2626"/>
                      <a:pt x="994" y="2561"/>
                    </a:cubicBezTo>
                    <a:cubicBezTo>
                      <a:pt x="1059" y="2421"/>
                      <a:pt x="1113" y="2280"/>
                      <a:pt x="1188" y="2140"/>
                    </a:cubicBezTo>
                    <a:cubicBezTo>
                      <a:pt x="1318" y="1902"/>
                      <a:pt x="1501" y="1697"/>
                      <a:pt x="1728" y="1546"/>
                    </a:cubicBezTo>
                    <a:cubicBezTo>
                      <a:pt x="1815" y="1492"/>
                      <a:pt x="1836" y="1438"/>
                      <a:pt x="1771" y="1352"/>
                    </a:cubicBezTo>
                    <a:cubicBezTo>
                      <a:pt x="1728" y="1287"/>
                      <a:pt x="1663" y="1222"/>
                      <a:pt x="1599" y="1157"/>
                    </a:cubicBezTo>
                    <a:cubicBezTo>
                      <a:pt x="1447" y="995"/>
                      <a:pt x="1329" y="811"/>
                      <a:pt x="1253" y="595"/>
                    </a:cubicBezTo>
                    <a:cubicBezTo>
                      <a:pt x="1199" y="455"/>
                      <a:pt x="1156" y="304"/>
                      <a:pt x="1113" y="153"/>
                    </a:cubicBezTo>
                    <a:cubicBezTo>
                      <a:pt x="1102" y="77"/>
                      <a:pt x="1059" y="12"/>
                      <a:pt x="983" y="1"/>
                    </a:cubicBezTo>
                    <a:cubicBezTo>
                      <a:pt x="976" y="0"/>
                      <a:pt x="970"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4" name="Google Shape;4044;p81"/>
            <p:cNvSpPr/>
            <p:nvPr/>
          </p:nvSpPr>
          <p:spPr>
            <a:xfrm>
              <a:off x="8431901" y="4627848"/>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1"/>
            <p:cNvSpPr/>
            <p:nvPr/>
          </p:nvSpPr>
          <p:spPr>
            <a:xfrm>
              <a:off x="8718476" y="1347448"/>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6" name="Google Shape;4046;p81"/>
          <p:cNvSpPr txBox="1">
            <a:spLocks noGrp="1"/>
          </p:cNvSpPr>
          <p:nvPr>
            <p:ph type="title"/>
          </p:nvPr>
        </p:nvSpPr>
        <p:spPr>
          <a:xfrm>
            <a:off x="1791776" y="999617"/>
            <a:ext cx="5560448" cy="8343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400">
                <a:solidFill>
                  <a:srgbClr val="333517"/>
                </a:solidFill>
              </a:rPr>
              <a:t>unique selling points</a:t>
            </a:r>
            <a:endParaRPr sz="4400">
              <a:solidFill>
                <a:srgbClr val="333517"/>
              </a:solidFill>
            </a:endParaRPr>
          </a:p>
        </p:txBody>
      </p:sp>
      <p:grpSp>
        <p:nvGrpSpPr>
          <p:cNvPr id="4082" name="Google Shape;4082;p81"/>
          <p:cNvGrpSpPr/>
          <p:nvPr/>
        </p:nvGrpSpPr>
        <p:grpSpPr>
          <a:xfrm>
            <a:off x="3854523" y="558230"/>
            <a:ext cx="1423184" cy="563647"/>
            <a:chOff x="3875616" y="1000360"/>
            <a:chExt cx="1423184" cy="563647"/>
          </a:xfrm>
          <a:solidFill>
            <a:srgbClr val="B6B978"/>
          </a:solidFill>
        </p:grpSpPr>
        <p:sp>
          <p:nvSpPr>
            <p:cNvPr id="4083" name="Google Shape;4083;p81"/>
            <p:cNvSpPr/>
            <p:nvPr/>
          </p:nvSpPr>
          <p:spPr>
            <a:xfrm rot="7292107">
              <a:off x="4193258" y="1100041"/>
              <a:ext cx="249808" cy="338600"/>
            </a:xfrm>
            <a:custGeom>
              <a:avLst/>
              <a:gdLst/>
              <a:ahLst/>
              <a:cxnLst/>
              <a:rect l="l" t="t" r="r" b="b"/>
              <a:pathLst>
                <a:path w="2259" h="3062" extrusionOk="0">
                  <a:moveTo>
                    <a:pt x="2050" y="0"/>
                  </a:moveTo>
                  <a:cubicBezTo>
                    <a:pt x="1940" y="0"/>
                    <a:pt x="1835" y="52"/>
                    <a:pt x="1761" y="135"/>
                  </a:cubicBezTo>
                  <a:cubicBezTo>
                    <a:pt x="1470" y="426"/>
                    <a:pt x="1221" y="740"/>
                    <a:pt x="1005" y="1096"/>
                  </a:cubicBezTo>
                  <a:cubicBezTo>
                    <a:pt x="746" y="1550"/>
                    <a:pt x="498" y="2014"/>
                    <a:pt x="249" y="2468"/>
                  </a:cubicBezTo>
                  <a:cubicBezTo>
                    <a:pt x="174" y="2608"/>
                    <a:pt x="109" y="2738"/>
                    <a:pt x="44" y="2878"/>
                  </a:cubicBezTo>
                  <a:cubicBezTo>
                    <a:pt x="1" y="2954"/>
                    <a:pt x="22" y="2997"/>
                    <a:pt x="109" y="3029"/>
                  </a:cubicBezTo>
                  <a:cubicBezTo>
                    <a:pt x="152" y="3040"/>
                    <a:pt x="206" y="3051"/>
                    <a:pt x="260" y="3062"/>
                  </a:cubicBezTo>
                  <a:cubicBezTo>
                    <a:pt x="368" y="3062"/>
                    <a:pt x="476" y="3008"/>
                    <a:pt x="541" y="2921"/>
                  </a:cubicBezTo>
                  <a:cubicBezTo>
                    <a:pt x="584" y="2857"/>
                    <a:pt x="638" y="2803"/>
                    <a:pt x="670" y="2738"/>
                  </a:cubicBezTo>
                  <a:cubicBezTo>
                    <a:pt x="1005" y="2273"/>
                    <a:pt x="1340" y="1798"/>
                    <a:pt x="1686" y="1334"/>
                  </a:cubicBezTo>
                  <a:cubicBezTo>
                    <a:pt x="1880" y="1085"/>
                    <a:pt x="2053" y="815"/>
                    <a:pt x="2172" y="513"/>
                  </a:cubicBezTo>
                  <a:cubicBezTo>
                    <a:pt x="2226" y="394"/>
                    <a:pt x="2258" y="264"/>
                    <a:pt x="2247" y="135"/>
                  </a:cubicBezTo>
                  <a:cubicBezTo>
                    <a:pt x="2237" y="48"/>
                    <a:pt x="2193" y="16"/>
                    <a:pt x="2107" y="5"/>
                  </a:cubicBezTo>
                  <a:cubicBezTo>
                    <a:pt x="2088" y="2"/>
                    <a:pt x="2069" y="0"/>
                    <a:pt x="2050" y="0"/>
                  </a:cubicBezTo>
                  <a:close/>
                </a:path>
              </a:pathLst>
            </a:custGeom>
            <a:grp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1"/>
            <p:cNvSpPr/>
            <p:nvPr/>
          </p:nvSpPr>
          <p:spPr>
            <a:xfrm rot="7292107">
              <a:off x="4683356" y="1185845"/>
              <a:ext cx="436031" cy="166978"/>
            </a:xfrm>
            <a:custGeom>
              <a:avLst/>
              <a:gdLst/>
              <a:ahLst/>
              <a:cxnLst/>
              <a:rect l="l" t="t" r="r" b="b"/>
              <a:pathLst>
                <a:path w="3943" h="1510" extrusionOk="0">
                  <a:moveTo>
                    <a:pt x="3683" y="0"/>
                  </a:moveTo>
                  <a:lnTo>
                    <a:pt x="3672" y="22"/>
                  </a:lnTo>
                  <a:lnTo>
                    <a:pt x="3586" y="22"/>
                  </a:lnTo>
                  <a:cubicBezTo>
                    <a:pt x="3467" y="44"/>
                    <a:pt x="3348" y="65"/>
                    <a:pt x="3230" y="98"/>
                  </a:cubicBezTo>
                  <a:cubicBezTo>
                    <a:pt x="2495" y="281"/>
                    <a:pt x="1771" y="530"/>
                    <a:pt x="1069" y="843"/>
                  </a:cubicBezTo>
                  <a:cubicBezTo>
                    <a:pt x="767" y="972"/>
                    <a:pt x="454" y="1091"/>
                    <a:pt x="151" y="1232"/>
                  </a:cubicBezTo>
                  <a:cubicBezTo>
                    <a:pt x="86" y="1253"/>
                    <a:pt x="0" y="1286"/>
                    <a:pt x="11" y="1372"/>
                  </a:cubicBezTo>
                  <a:cubicBezTo>
                    <a:pt x="22" y="1458"/>
                    <a:pt x="108" y="1480"/>
                    <a:pt x="184" y="1491"/>
                  </a:cubicBezTo>
                  <a:cubicBezTo>
                    <a:pt x="236" y="1503"/>
                    <a:pt x="290" y="1509"/>
                    <a:pt x="345" y="1509"/>
                  </a:cubicBezTo>
                  <a:cubicBezTo>
                    <a:pt x="436" y="1509"/>
                    <a:pt x="528" y="1492"/>
                    <a:pt x="616" y="1458"/>
                  </a:cubicBezTo>
                  <a:cubicBezTo>
                    <a:pt x="1069" y="1307"/>
                    <a:pt x="1534" y="1188"/>
                    <a:pt x="1998" y="1070"/>
                  </a:cubicBezTo>
                  <a:cubicBezTo>
                    <a:pt x="2614" y="908"/>
                    <a:pt x="3197" y="648"/>
                    <a:pt x="3737" y="314"/>
                  </a:cubicBezTo>
                  <a:cubicBezTo>
                    <a:pt x="3791" y="270"/>
                    <a:pt x="3845" y="227"/>
                    <a:pt x="3888" y="173"/>
                  </a:cubicBezTo>
                  <a:cubicBezTo>
                    <a:pt x="3942" y="141"/>
                    <a:pt x="3921" y="65"/>
                    <a:pt x="3867" y="54"/>
                  </a:cubicBezTo>
                  <a:cubicBezTo>
                    <a:pt x="3802" y="33"/>
                    <a:pt x="3748" y="11"/>
                    <a:pt x="3683" y="0"/>
                  </a:cubicBezTo>
                  <a:close/>
                </a:path>
              </a:pathLst>
            </a:custGeom>
            <a:grp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1"/>
            <p:cNvSpPr/>
            <p:nvPr/>
          </p:nvSpPr>
          <p:spPr>
            <a:xfrm rot="7292107">
              <a:off x="3997803" y="1267140"/>
              <a:ext cx="92116" cy="338268"/>
            </a:xfrm>
            <a:custGeom>
              <a:avLst/>
              <a:gdLst/>
              <a:ahLst/>
              <a:cxnLst/>
              <a:rect l="l" t="t" r="r" b="b"/>
              <a:pathLst>
                <a:path w="833" h="3059" extrusionOk="0">
                  <a:moveTo>
                    <a:pt x="594" y="0"/>
                  </a:moveTo>
                  <a:cubicBezTo>
                    <a:pt x="491" y="0"/>
                    <a:pt x="428" y="37"/>
                    <a:pt x="390" y="132"/>
                  </a:cubicBezTo>
                  <a:cubicBezTo>
                    <a:pt x="271" y="445"/>
                    <a:pt x="184" y="769"/>
                    <a:pt x="152" y="1104"/>
                  </a:cubicBezTo>
                  <a:cubicBezTo>
                    <a:pt x="109" y="1493"/>
                    <a:pt x="76" y="1871"/>
                    <a:pt x="44" y="2260"/>
                  </a:cubicBezTo>
                  <a:cubicBezTo>
                    <a:pt x="22" y="2476"/>
                    <a:pt x="12" y="2681"/>
                    <a:pt x="1" y="2886"/>
                  </a:cubicBezTo>
                  <a:cubicBezTo>
                    <a:pt x="1" y="2940"/>
                    <a:pt x="22" y="2994"/>
                    <a:pt x="76" y="3016"/>
                  </a:cubicBezTo>
                  <a:cubicBezTo>
                    <a:pt x="126" y="3045"/>
                    <a:pt x="179" y="3058"/>
                    <a:pt x="233" y="3058"/>
                  </a:cubicBezTo>
                  <a:cubicBezTo>
                    <a:pt x="378" y="3058"/>
                    <a:pt x="517" y="2958"/>
                    <a:pt x="541" y="2800"/>
                  </a:cubicBezTo>
                  <a:lnTo>
                    <a:pt x="541" y="2789"/>
                  </a:lnTo>
                  <a:cubicBezTo>
                    <a:pt x="606" y="2476"/>
                    <a:pt x="660" y="2173"/>
                    <a:pt x="714" y="1860"/>
                  </a:cubicBezTo>
                  <a:cubicBezTo>
                    <a:pt x="779" y="1471"/>
                    <a:pt x="822" y="1072"/>
                    <a:pt x="833" y="672"/>
                  </a:cubicBezTo>
                  <a:cubicBezTo>
                    <a:pt x="833" y="542"/>
                    <a:pt x="822" y="413"/>
                    <a:pt x="822" y="272"/>
                  </a:cubicBezTo>
                  <a:cubicBezTo>
                    <a:pt x="822" y="240"/>
                    <a:pt x="811" y="208"/>
                    <a:pt x="811" y="175"/>
                  </a:cubicBezTo>
                  <a:cubicBezTo>
                    <a:pt x="789" y="56"/>
                    <a:pt x="746" y="13"/>
                    <a:pt x="638" y="2"/>
                  </a:cubicBezTo>
                  <a:cubicBezTo>
                    <a:pt x="623" y="1"/>
                    <a:pt x="608" y="0"/>
                    <a:pt x="594" y="0"/>
                  </a:cubicBezTo>
                  <a:close/>
                </a:path>
              </a:pathLst>
            </a:custGeom>
            <a:grp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1"/>
            <p:cNvSpPr/>
            <p:nvPr/>
          </p:nvSpPr>
          <p:spPr>
            <a:xfrm rot="7292107">
              <a:off x="4403283" y="1112557"/>
              <a:ext cx="394341" cy="234211"/>
            </a:xfrm>
            <a:custGeom>
              <a:avLst/>
              <a:gdLst/>
              <a:ahLst/>
              <a:cxnLst/>
              <a:rect l="l" t="t" r="r" b="b"/>
              <a:pathLst>
                <a:path w="3566" h="2118" extrusionOk="0">
                  <a:moveTo>
                    <a:pt x="3349" y="1"/>
                  </a:moveTo>
                  <a:cubicBezTo>
                    <a:pt x="3241" y="1"/>
                    <a:pt x="3133" y="22"/>
                    <a:pt x="3036" y="44"/>
                  </a:cubicBezTo>
                  <a:cubicBezTo>
                    <a:pt x="2755" y="130"/>
                    <a:pt x="2485" y="271"/>
                    <a:pt x="2258" y="444"/>
                  </a:cubicBezTo>
                  <a:cubicBezTo>
                    <a:pt x="1556" y="919"/>
                    <a:pt x="865" y="1394"/>
                    <a:pt x="163" y="1869"/>
                  </a:cubicBezTo>
                  <a:cubicBezTo>
                    <a:pt x="131" y="1891"/>
                    <a:pt x="87" y="1923"/>
                    <a:pt x="55" y="1956"/>
                  </a:cubicBezTo>
                  <a:cubicBezTo>
                    <a:pt x="1" y="1999"/>
                    <a:pt x="1" y="2042"/>
                    <a:pt x="66" y="2064"/>
                  </a:cubicBezTo>
                  <a:cubicBezTo>
                    <a:pt x="120" y="2085"/>
                    <a:pt x="185" y="2107"/>
                    <a:pt x="249" y="2118"/>
                  </a:cubicBezTo>
                  <a:cubicBezTo>
                    <a:pt x="303" y="2118"/>
                    <a:pt x="357" y="2107"/>
                    <a:pt x="401" y="2085"/>
                  </a:cubicBezTo>
                  <a:cubicBezTo>
                    <a:pt x="519" y="2042"/>
                    <a:pt x="638" y="1999"/>
                    <a:pt x="746" y="1934"/>
                  </a:cubicBezTo>
                  <a:cubicBezTo>
                    <a:pt x="1405" y="1556"/>
                    <a:pt x="2053" y="1178"/>
                    <a:pt x="2701" y="789"/>
                  </a:cubicBezTo>
                  <a:cubicBezTo>
                    <a:pt x="2993" y="627"/>
                    <a:pt x="3252" y="422"/>
                    <a:pt x="3490" y="184"/>
                  </a:cubicBezTo>
                  <a:cubicBezTo>
                    <a:pt x="3565" y="87"/>
                    <a:pt x="3554" y="44"/>
                    <a:pt x="3436" y="12"/>
                  </a:cubicBezTo>
                  <a:cubicBezTo>
                    <a:pt x="3414" y="1"/>
                    <a:pt x="3382" y="1"/>
                    <a:pt x="3349" y="1"/>
                  </a:cubicBezTo>
                  <a:close/>
                </a:path>
              </a:pathLst>
            </a:custGeom>
            <a:grp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1"/>
            <p:cNvSpPr/>
            <p:nvPr/>
          </p:nvSpPr>
          <p:spPr>
            <a:xfrm rot="7292107">
              <a:off x="4903071" y="1306862"/>
              <a:ext cx="481481" cy="68229"/>
            </a:xfrm>
            <a:custGeom>
              <a:avLst/>
              <a:gdLst/>
              <a:ahLst/>
              <a:cxnLst/>
              <a:rect l="l" t="t" r="r" b="b"/>
              <a:pathLst>
                <a:path w="4354" h="617" extrusionOk="0">
                  <a:moveTo>
                    <a:pt x="3986" y="1"/>
                  </a:moveTo>
                  <a:lnTo>
                    <a:pt x="3986" y="12"/>
                  </a:lnTo>
                  <a:cubicBezTo>
                    <a:pt x="3738" y="22"/>
                    <a:pt x="3500" y="22"/>
                    <a:pt x="3252" y="44"/>
                  </a:cubicBezTo>
                  <a:cubicBezTo>
                    <a:pt x="2863" y="66"/>
                    <a:pt x="2474" y="66"/>
                    <a:pt x="2085" y="109"/>
                  </a:cubicBezTo>
                  <a:cubicBezTo>
                    <a:pt x="1567" y="163"/>
                    <a:pt x="1048" y="238"/>
                    <a:pt x="530" y="303"/>
                  </a:cubicBezTo>
                  <a:cubicBezTo>
                    <a:pt x="390" y="325"/>
                    <a:pt x="238" y="357"/>
                    <a:pt x="109" y="390"/>
                  </a:cubicBezTo>
                  <a:cubicBezTo>
                    <a:pt x="66" y="400"/>
                    <a:pt x="1" y="422"/>
                    <a:pt x="12" y="487"/>
                  </a:cubicBezTo>
                  <a:cubicBezTo>
                    <a:pt x="22" y="519"/>
                    <a:pt x="66" y="552"/>
                    <a:pt x="109" y="573"/>
                  </a:cubicBezTo>
                  <a:cubicBezTo>
                    <a:pt x="181" y="602"/>
                    <a:pt x="253" y="616"/>
                    <a:pt x="328" y="616"/>
                  </a:cubicBezTo>
                  <a:cubicBezTo>
                    <a:pt x="366" y="616"/>
                    <a:pt x="404" y="613"/>
                    <a:pt x="444" y="606"/>
                  </a:cubicBezTo>
                  <a:cubicBezTo>
                    <a:pt x="973" y="573"/>
                    <a:pt x="1502" y="562"/>
                    <a:pt x="2031" y="541"/>
                  </a:cubicBezTo>
                  <a:cubicBezTo>
                    <a:pt x="2604" y="519"/>
                    <a:pt x="3176" y="454"/>
                    <a:pt x="3738" y="346"/>
                  </a:cubicBezTo>
                  <a:cubicBezTo>
                    <a:pt x="3932" y="314"/>
                    <a:pt x="4116" y="249"/>
                    <a:pt x="4289" y="152"/>
                  </a:cubicBezTo>
                  <a:cubicBezTo>
                    <a:pt x="4321" y="130"/>
                    <a:pt x="4343" y="98"/>
                    <a:pt x="4354" y="76"/>
                  </a:cubicBezTo>
                  <a:cubicBezTo>
                    <a:pt x="4321" y="55"/>
                    <a:pt x="4300" y="12"/>
                    <a:pt x="4267" y="12"/>
                  </a:cubicBezTo>
                  <a:cubicBezTo>
                    <a:pt x="4170" y="1"/>
                    <a:pt x="4084" y="1"/>
                    <a:pt x="3986" y="1"/>
                  </a:cubicBezTo>
                  <a:close/>
                </a:path>
              </a:pathLst>
            </a:custGeom>
            <a:grp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33F77A66-0B72-429F-3FC7-2B92DFA16CE9}"/>
              </a:ext>
            </a:extLst>
          </p:cNvPr>
          <p:cNvSpPr txBox="1"/>
          <p:nvPr/>
        </p:nvSpPr>
        <p:spPr>
          <a:xfrm>
            <a:off x="668404" y="2188922"/>
            <a:ext cx="7257330" cy="1815882"/>
          </a:xfrm>
          <a:prstGeom prst="rect">
            <a:avLst/>
          </a:prstGeom>
          <a:noFill/>
        </p:spPr>
        <p:txBody>
          <a:bodyPr wrap="square" rtlCol="0">
            <a:spAutoFit/>
          </a:bodyPr>
          <a:lstStyle/>
          <a:p>
            <a:pPr marL="285750" indent="-285750">
              <a:buClr>
                <a:srgbClr val="A9AC6E"/>
              </a:buClr>
              <a:buFont typeface="Arial" panose="020B0604020202020204" pitchFamily="34" charset="0"/>
              <a:buChar char="•"/>
            </a:pPr>
            <a:r>
              <a:rPr lang="en-US" sz="2800">
                <a:solidFill>
                  <a:schemeClr val="tx1">
                    <a:lumMod val="85000"/>
                    <a:lumOff val="15000"/>
                  </a:schemeClr>
                </a:solidFill>
              </a:rPr>
              <a:t>Quality Materials</a:t>
            </a:r>
          </a:p>
          <a:p>
            <a:pPr marL="285750" indent="-285750">
              <a:buClr>
                <a:srgbClr val="A9AC6E"/>
              </a:buClr>
              <a:buFont typeface="Arial" panose="020B0604020202020204" pitchFamily="34" charset="0"/>
              <a:buChar char="•"/>
            </a:pPr>
            <a:r>
              <a:rPr lang="en-US" sz="2800">
                <a:solidFill>
                  <a:schemeClr val="tx1">
                    <a:lumMod val="85000"/>
                    <a:lumOff val="15000"/>
                  </a:schemeClr>
                </a:solidFill>
              </a:rPr>
              <a:t>Create your own design </a:t>
            </a:r>
          </a:p>
          <a:p>
            <a:pPr marL="285750" indent="-285750">
              <a:buClr>
                <a:srgbClr val="A9AC6E"/>
              </a:buClr>
              <a:buFont typeface="Arial" panose="020B0604020202020204" pitchFamily="34" charset="0"/>
              <a:buChar char="•"/>
            </a:pPr>
            <a:r>
              <a:rPr lang="en-US" sz="2800">
                <a:solidFill>
                  <a:schemeClr val="tx1">
                    <a:lumMod val="85000"/>
                    <a:lumOff val="15000"/>
                  </a:schemeClr>
                </a:solidFill>
              </a:rPr>
              <a:t>Competitive price for materials </a:t>
            </a:r>
          </a:p>
          <a:p>
            <a:pPr marL="285750" indent="-285750">
              <a:buClr>
                <a:srgbClr val="A9AC6E"/>
              </a:buClr>
              <a:buFont typeface="Arial" panose="020B0604020202020204" pitchFamily="34" charset="0"/>
              <a:buChar char="•"/>
            </a:pPr>
            <a:r>
              <a:rPr lang="en-US" sz="2800">
                <a:solidFill>
                  <a:schemeClr val="tx1">
                    <a:lumMod val="85000"/>
                    <a:lumOff val="15000"/>
                  </a:schemeClr>
                </a:solidFill>
              </a:rPr>
              <a:t>Customer service </a:t>
            </a:r>
          </a:p>
        </p:txBody>
      </p:sp>
    </p:spTree>
    <p:extLst>
      <p:ext uri="{BB962C8B-B14F-4D97-AF65-F5344CB8AC3E}">
        <p14:creationId xmlns:p14="http://schemas.microsoft.com/office/powerpoint/2010/main" val="159442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082"/>
                                        </p:tgtEl>
                                        <p:attrNameLst>
                                          <p:attrName>style.visibility</p:attrName>
                                        </p:attrNameLst>
                                      </p:cBhvr>
                                      <p:to>
                                        <p:strVal val="visible"/>
                                      </p:to>
                                    </p:set>
                                    <p:anim calcmode="lin" valueType="num">
                                      <p:cBhvr additive="base">
                                        <p:cTn id="7" dur="1000"/>
                                        <p:tgtEl>
                                          <p:spTgt spid="4082"/>
                                        </p:tgtEl>
                                        <p:attrNameLst>
                                          <p:attrName>ppt_w</p:attrName>
                                        </p:attrNameLst>
                                      </p:cBhvr>
                                      <p:tavLst>
                                        <p:tav tm="0">
                                          <p:val>
                                            <p:strVal val="0"/>
                                          </p:val>
                                        </p:tav>
                                        <p:tav tm="100000">
                                          <p:val>
                                            <p:strVal val="#ppt_w"/>
                                          </p:val>
                                        </p:tav>
                                      </p:tavLst>
                                    </p:anim>
                                    <p:anim calcmode="lin" valueType="num">
                                      <p:cBhvr additive="base">
                                        <p:cTn id="8" dur="1000"/>
                                        <p:tgtEl>
                                          <p:spTgt spid="4082"/>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4034"/>
                                        </p:tgtEl>
                                        <p:attrNameLst>
                                          <p:attrName>style.visibility</p:attrName>
                                        </p:attrNameLst>
                                      </p:cBhvr>
                                      <p:to>
                                        <p:strVal val="visible"/>
                                      </p:to>
                                    </p:set>
                                    <p:anim calcmode="lin" valueType="num">
                                      <p:cBhvr additive="base">
                                        <p:cTn id="11" dur="1500"/>
                                        <p:tgtEl>
                                          <p:spTgt spid="4034"/>
                                        </p:tgtEl>
                                        <p:attrNameLst>
                                          <p:attrName>ppt_w</p:attrName>
                                        </p:attrNameLst>
                                      </p:cBhvr>
                                      <p:tavLst>
                                        <p:tav tm="0">
                                          <p:val>
                                            <p:strVal val="0"/>
                                          </p:val>
                                        </p:tav>
                                        <p:tav tm="100000">
                                          <p:val>
                                            <p:strVal val="#ppt_w"/>
                                          </p:val>
                                        </p:tav>
                                      </p:tavLst>
                                    </p:anim>
                                    <p:anim calcmode="lin" valueType="num">
                                      <p:cBhvr additive="base">
                                        <p:cTn id="12" dur="1500"/>
                                        <p:tgtEl>
                                          <p:spTgt spid="403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44">
          <a:extLst>
            <a:ext uri="{FF2B5EF4-FFF2-40B4-BE49-F238E27FC236}">
              <a16:creationId xmlns:a16="http://schemas.microsoft.com/office/drawing/2014/main" id="{22A7CEF5-E29A-79B7-DDF2-2DBBBB4C7BD2}"/>
            </a:ext>
          </a:extLst>
        </p:cNvPr>
        <p:cNvGrpSpPr/>
        <p:nvPr/>
      </p:nvGrpSpPr>
      <p:grpSpPr>
        <a:xfrm>
          <a:off x="0" y="0"/>
          <a:ext cx="0" cy="0"/>
          <a:chOff x="0" y="0"/>
          <a:chExt cx="0" cy="0"/>
        </a:xfrm>
      </p:grpSpPr>
      <p:sp>
        <p:nvSpPr>
          <p:cNvPr id="3245" name="Google Shape;3245;p61">
            <a:extLst>
              <a:ext uri="{FF2B5EF4-FFF2-40B4-BE49-F238E27FC236}">
                <a16:creationId xmlns:a16="http://schemas.microsoft.com/office/drawing/2014/main" id="{9BBB3CE0-28EB-89A1-9644-3144951C43A4}"/>
              </a:ext>
            </a:extLst>
          </p:cNvPr>
          <p:cNvSpPr txBox="1">
            <a:spLocks noGrp="1"/>
          </p:cNvSpPr>
          <p:nvPr>
            <p:ph type="title"/>
          </p:nvPr>
        </p:nvSpPr>
        <p:spPr>
          <a:xfrm>
            <a:off x="2080503" y="334363"/>
            <a:ext cx="4982994" cy="77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b="1">
                <a:solidFill>
                  <a:srgbClr val="333517"/>
                </a:solidFill>
              </a:rPr>
              <a:t>Segments</a:t>
            </a:r>
            <a:endParaRPr sz="3200" b="1">
              <a:solidFill>
                <a:srgbClr val="333517"/>
              </a:solidFill>
            </a:endParaRPr>
          </a:p>
        </p:txBody>
      </p:sp>
      <p:sp>
        <p:nvSpPr>
          <p:cNvPr id="3254" name="Google Shape;3254;p61">
            <a:extLst>
              <a:ext uri="{FF2B5EF4-FFF2-40B4-BE49-F238E27FC236}">
                <a16:creationId xmlns:a16="http://schemas.microsoft.com/office/drawing/2014/main" id="{B23412CA-9CAD-B3B5-E92A-B164EEBEF6E3}"/>
              </a:ext>
            </a:extLst>
          </p:cNvPr>
          <p:cNvSpPr/>
          <p:nvPr/>
        </p:nvSpPr>
        <p:spPr>
          <a:xfrm>
            <a:off x="6926472" y="865014"/>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3517"/>
              </a:solidFill>
            </a:endParaRPr>
          </a:p>
        </p:txBody>
      </p:sp>
      <p:sp>
        <p:nvSpPr>
          <p:cNvPr id="3263" name="Google Shape;3263;p61">
            <a:extLst>
              <a:ext uri="{FF2B5EF4-FFF2-40B4-BE49-F238E27FC236}">
                <a16:creationId xmlns:a16="http://schemas.microsoft.com/office/drawing/2014/main" id="{58FB8E35-42DA-8E5E-63A3-13993E606746}"/>
              </a:ext>
            </a:extLst>
          </p:cNvPr>
          <p:cNvSpPr/>
          <p:nvPr/>
        </p:nvSpPr>
        <p:spPr>
          <a:xfrm rot="1133602">
            <a:off x="1797567" y="758456"/>
            <a:ext cx="377728" cy="436820"/>
          </a:xfrm>
          <a:custGeom>
            <a:avLst/>
            <a:gdLst/>
            <a:ahLst/>
            <a:cxnLst/>
            <a:rect l="l" t="t" r="r" b="b"/>
            <a:pathLst>
              <a:path w="16383" h="24003" extrusionOk="0">
                <a:moveTo>
                  <a:pt x="16383" y="0"/>
                </a:moveTo>
                <a:cubicBezTo>
                  <a:pt x="6696" y="0"/>
                  <a:pt x="0" y="14316"/>
                  <a:pt x="0" y="24003"/>
                </a:cubicBezTo>
              </a:path>
            </a:pathLst>
          </a:custGeom>
          <a:noFill/>
          <a:ln w="9525" cap="flat" cmpd="sng">
            <a:solidFill>
              <a:schemeClr val="dk1"/>
            </a:solidFill>
            <a:prstDash val="solid"/>
            <a:round/>
            <a:headEnd type="none" w="med" len="med"/>
            <a:tailEnd type="stealth" w="med" len="med"/>
          </a:ln>
        </p:spPr>
        <p:txBody>
          <a:bodyPr/>
          <a:lstStyle/>
          <a:p>
            <a:endParaRPr lang="en-US">
              <a:solidFill>
                <a:srgbClr val="333517"/>
              </a:solidFill>
            </a:endParaRPr>
          </a:p>
        </p:txBody>
      </p:sp>
      <p:sp>
        <p:nvSpPr>
          <p:cNvPr id="2" name="Rectangle: Rounded Corners 1">
            <a:extLst>
              <a:ext uri="{FF2B5EF4-FFF2-40B4-BE49-F238E27FC236}">
                <a16:creationId xmlns:a16="http://schemas.microsoft.com/office/drawing/2014/main" id="{30F33283-75C8-C2FD-9189-6EB44B662D9A}"/>
              </a:ext>
            </a:extLst>
          </p:cNvPr>
          <p:cNvSpPr/>
          <p:nvPr/>
        </p:nvSpPr>
        <p:spPr>
          <a:xfrm>
            <a:off x="0" y="0"/>
            <a:ext cx="3760967"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lumMod val="75000"/>
                    <a:lumOff val="25000"/>
                  </a:schemeClr>
                </a:solidFill>
              </a:rPr>
              <a:t>3. Market Strategy  </a:t>
            </a:r>
          </a:p>
        </p:txBody>
      </p:sp>
      <p:sp>
        <p:nvSpPr>
          <p:cNvPr id="5" name="Rectangle: Rounded Corners 4">
            <a:extLst>
              <a:ext uri="{FF2B5EF4-FFF2-40B4-BE49-F238E27FC236}">
                <a16:creationId xmlns:a16="http://schemas.microsoft.com/office/drawing/2014/main" id="{895D3A46-EDB5-8505-EF03-23BCB13F20C8}"/>
              </a:ext>
            </a:extLst>
          </p:cNvPr>
          <p:cNvSpPr/>
          <p:nvPr/>
        </p:nvSpPr>
        <p:spPr>
          <a:xfrm>
            <a:off x="200020" y="1357012"/>
            <a:ext cx="2463668"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75000"/>
                    <a:lumOff val="25000"/>
                  </a:schemeClr>
                </a:solidFill>
              </a:rPr>
              <a:t>Demographics </a:t>
            </a:r>
          </a:p>
        </p:txBody>
      </p:sp>
      <p:sp>
        <p:nvSpPr>
          <p:cNvPr id="6" name="Rectangle: Rounded Corners 5">
            <a:extLst>
              <a:ext uri="{FF2B5EF4-FFF2-40B4-BE49-F238E27FC236}">
                <a16:creationId xmlns:a16="http://schemas.microsoft.com/office/drawing/2014/main" id="{724F7495-1D6C-A89D-A876-5A4285F69843}"/>
              </a:ext>
            </a:extLst>
          </p:cNvPr>
          <p:cNvSpPr/>
          <p:nvPr/>
        </p:nvSpPr>
        <p:spPr>
          <a:xfrm>
            <a:off x="200020" y="3285762"/>
            <a:ext cx="2463668"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75000"/>
                    <a:lumOff val="25000"/>
                  </a:schemeClr>
                </a:solidFill>
              </a:rPr>
              <a:t>Geographics</a:t>
            </a:r>
          </a:p>
        </p:txBody>
      </p:sp>
      <p:sp>
        <p:nvSpPr>
          <p:cNvPr id="7" name="Rectangle: Rounded Corners 6">
            <a:extLst>
              <a:ext uri="{FF2B5EF4-FFF2-40B4-BE49-F238E27FC236}">
                <a16:creationId xmlns:a16="http://schemas.microsoft.com/office/drawing/2014/main" id="{EE3F0935-29B8-BB26-E6FC-AF8A6CDB5221}"/>
              </a:ext>
            </a:extLst>
          </p:cNvPr>
          <p:cNvSpPr/>
          <p:nvPr/>
        </p:nvSpPr>
        <p:spPr>
          <a:xfrm>
            <a:off x="5289122" y="1394100"/>
            <a:ext cx="2463668"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75000"/>
                    <a:lumOff val="25000"/>
                  </a:schemeClr>
                </a:solidFill>
              </a:rPr>
              <a:t>Psychographics</a:t>
            </a:r>
          </a:p>
        </p:txBody>
      </p:sp>
      <p:sp>
        <p:nvSpPr>
          <p:cNvPr id="8" name="Rectangle: Rounded Corners 7">
            <a:extLst>
              <a:ext uri="{FF2B5EF4-FFF2-40B4-BE49-F238E27FC236}">
                <a16:creationId xmlns:a16="http://schemas.microsoft.com/office/drawing/2014/main" id="{3FD51026-BA1C-3AF6-6168-356ADC6AEA1E}"/>
              </a:ext>
            </a:extLst>
          </p:cNvPr>
          <p:cNvSpPr/>
          <p:nvPr/>
        </p:nvSpPr>
        <p:spPr>
          <a:xfrm>
            <a:off x="5289122" y="3092045"/>
            <a:ext cx="2463668"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75000"/>
                    <a:lumOff val="25000"/>
                  </a:schemeClr>
                </a:solidFill>
              </a:rPr>
              <a:t>Behavioral</a:t>
            </a:r>
          </a:p>
        </p:txBody>
      </p:sp>
      <p:sp>
        <p:nvSpPr>
          <p:cNvPr id="10" name="TextBox 9">
            <a:extLst>
              <a:ext uri="{FF2B5EF4-FFF2-40B4-BE49-F238E27FC236}">
                <a16:creationId xmlns:a16="http://schemas.microsoft.com/office/drawing/2014/main" id="{76127E20-EF32-2542-CEC7-04C0D5B6DA29}"/>
              </a:ext>
            </a:extLst>
          </p:cNvPr>
          <p:cNvSpPr txBox="1"/>
          <p:nvPr/>
        </p:nvSpPr>
        <p:spPr>
          <a:xfrm>
            <a:off x="2419010" y="944891"/>
            <a:ext cx="4575974" cy="369332"/>
          </a:xfrm>
          <a:prstGeom prst="rect">
            <a:avLst/>
          </a:prstGeom>
          <a:noFill/>
        </p:spPr>
        <p:txBody>
          <a:bodyPr wrap="square">
            <a:spAutoFit/>
          </a:bodyPr>
          <a:lstStyle/>
          <a:p>
            <a:pPr algn="ctr"/>
            <a:r>
              <a:rPr lang="en-US" sz="1800" b="1">
                <a:solidFill>
                  <a:srgbClr val="65673C"/>
                </a:solidFill>
              </a:rPr>
              <a:t>Interior Designers and Architects</a:t>
            </a:r>
          </a:p>
        </p:txBody>
      </p:sp>
      <p:sp>
        <p:nvSpPr>
          <p:cNvPr id="13" name="TextBox 12">
            <a:extLst>
              <a:ext uri="{FF2B5EF4-FFF2-40B4-BE49-F238E27FC236}">
                <a16:creationId xmlns:a16="http://schemas.microsoft.com/office/drawing/2014/main" id="{C99456F8-2630-671E-4DEC-7F94560D4E38}"/>
              </a:ext>
            </a:extLst>
          </p:cNvPr>
          <p:cNvSpPr txBox="1"/>
          <p:nvPr/>
        </p:nvSpPr>
        <p:spPr>
          <a:xfrm>
            <a:off x="365128" y="1765511"/>
            <a:ext cx="3741429" cy="1569660"/>
          </a:xfrm>
          <a:prstGeom prst="rect">
            <a:avLst/>
          </a:prstGeom>
          <a:noFill/>
        </p:spPr>
        <p:txBody>
          <a:bodyPr wrap="square">
            <a:spAutoFit/>
          </a:bodyPr>
          <a:lstStyle/>
          <a:p>
            <a:pPr marL="285750" indent="-285750">
              <a:buFont typeface="Arial" panose="020B0604020202020204" pitchFamily="34" charset="0"/>
              <a:buChar char="•"/>
            </a:pPr>
            <a:r>
              <a:rPr lang="en-US" sz="1200" b="1"/>
              <a:t>Age: </a:t>
            </a:r>
            <a:r>
              <a:rPr lang="en-US" sz="1200"/>
              <a:t>30-50 years</a:t>
            </a:r>
          </a:p>
          <a:p>
            <a:pPr marL="285750" indent="-285750">
              <a:buFont typeface="Arial" panose="020B0604020202020204" pitchFamily="34" charset="0"/>
              <a:buChar char="•"/>
            </a:pPr>
            <a:r>
              <a:rPr lang="en-US" sz="1200" b="1"/>
              <a:t>Gender: </a:t>
            </a:r>
            <a:r>
              <a:rPr lang="en-US" sz="1200"/>
              <a:t>Both male and female</a:t>
            </a:r>
          </a:p>
          <a:p>
            <a:pPr marL="285750" indent="-285750">
              <a:buFont typeface="Arial" panose="020B0604020202020204" pitchFamily="34" charset="0"/>
              <a:buChar char="•"/>
            </a:pPr>
            <a:r>
              <a:rPr lang="en-US" sz="1200" b="1"/>
              <a:t>Income Level: </a:t>
            </a:r>
            <a:r>
              <a:rPr lang="en-US" sz="1200"/>
              <a:t>High, (from 40,000 per year)</a:t>
            </a:r>
          </a:p>
          <a:p>
            <a:pPr marL="285750" indent="-285750">
              <a:buFont typeface="Arial" panose="020B0604020202020204" pitchFamily="34" charset="0"/>
              <a:buChar char="•"/>
            </a:pPr>
            <a:r>
              <a:rPr lang="en-US" sz="1200" b="1"/>
              <a:t>Education: </a:t>
            </a:r>
            <a:r>
              <a:rPr lang="en-US" sz="1200"/>
              <a:t>Degree in architecture, design, or interior decoration</a:t>
            </a:r>
          </a:p>
          <a:p>
            <a:pPr marL="285750" indent="-285750">
              <a:buFont typeface="Arial" panose="020B0604020202020204" pitchFamily="34" charset="0"/>
              <a:buChar char="•"/>
            </a:pPr>
            <a:r>
              <a:rPr lang="en-US" sz="1200" b="1"/>
              <a:t>Occupation: </a:t>
            </a:r>
            <a:r>
              <a:rPr lang="en-US" sz="1200"/>
              <a:t>Interior designers, architects, creative professionals</a:t>
            </a:r>
          </a:p>
          <a:p>
            <a:pPr marL="285750" indent="-285750">
              <a:buFont typeface="Arial" panose="020B0604020202020204" pitchFamily="34" charset="0"/>
              <a:buChar char="•"/>
            </a:pPr>
            <a:r>
              <a:rPr lang="en-US" sz="1200" b="1"/>
              <a:t>Nationality : </a:t>
            </a:r>
            <a:r>
              <a:rPr lang="en-US" sz="1200"/>
              <a:t>Egyptian </a:t>
            </a:r>
          </a:p>
        </p:txBody>
      </p:sp>
      <p:sp>
        <p:nvSpPr>
          <p:cNvPr id="16" name="TextBox 15">
            <a:extLst>
              <a:ext uri="{FF2B5EF4-FFF2-40B4-BE49-F238E27FC236}">
                <a16:creationId xmlns:a16="http://schemas.microsoft.com/office/drawing/2014/main" id="{6685FD53-41DE-4C03-2C9E-463CAE1FEECA}"/>
              </a:ext>
            </a:extLst>
          </p:cNvPr>
          <p:cNvSpPr txBox="1"/>
          <p:nvPr/>
        </p:nvSpPr>
        <p:spPr>
          <a:xfrm>
            <a:off x="4916146" y="1857843"/>
            <a:ext cx="4020652" cy="1200329"/>
          </a:xfrm>
          <a:prstGeom prst="rect">
            <a:avLst/>
          </a:prstGeom>
          <a:noFill/>
        </p:spPr>
        <p:txBody>
          <a:bodyPr wrap="square">
            <a:spAutoFit/>
          </a:bodyPr>
          <a:lstStyle/>
          <a:p>
            <a:pPr marL="171450" indent="-171450">
              <a:buFont typeface="Arial" panose="020B0604020202020204" pitchFamily="34" charset="0"/>
              <a:buChar char="•"/>
            </a:pPr>
            <a:r>
              <a:rPr lang="en-US" sz="1200"/>
              <a:t>Values creativity, uniqueness, and high-quality materials</a:t>
            </a:r>
          </a:p>
          <a:p>
            <a:pPr marL="171450" indent="-171450">
              <a:buFont typeface="Arial" panose="020B0604020202020204" pitchFamily="34" charset="0"/>
              <a:buChar char="•"/>
            </a:pPr>
            <a:r>
              <a:rPr lang="en-US" sz="1200"/>
              <a:t>Enjoys working on high-end projects, often for affluent clients</a:t>
            </a:r>
          </a:p>
          <a:p>
            <a:pPr marL="171450" indent="-171450">
              <a:buFont typeface="Arial" panose="020B0604020202020204" pitchFamily="34" charset="0"/>
              <a:buChar char="•"/>
            </a:pPr>
            <a:r>
              <a:rPr lang="en-US" sz="1200"/>
              <a:t>Interested in modern, minimalist, or industrial design aesthetics</a:t>
            </a:r>
          </a:p>
        </p:txBody>
      </p:sp>
      <p:sp>
        <p:nvSpPr>
          <p:cNvPr id="18" name="TextBox 17">
            <a:extLst>
              <a:ext uri="{FF2B5EF4-FFF2-40B4-BE49-F238E27FC236}">
                <a16:creationId xmlns:a16="http://schemas.microsoft.com/office/drawing/2014/main" id="{C41DD6DA-09EB-BF67-EEAC-892458D9EF1F}"/>
              </a:ext>
            </a:extLst>
          </p:cNvPr>
          <p:cNvSpPr txBox="1"/>
          <p:nvPr/>
        </p:nvSpPr>
        <p:spPr>
          <a:xfrm>
            <a:off x="200020" y="3768786"/>
            <a:ext cx="3253524" cy="830997"/>
          </a:xfrm>
          <a:prstGeom prst="rect">
            <a:avLst/>
          </a:prstGeom>
          <a:noFill/>
        </p:spPr>
        <p:txBody>
          <a:bodyPr wrap="square">
            <a:spAutoFit/>
          </a:bodyPr>
          <a:lstStyle/>
          <a:p>
            <a:pPr marL="285750" indent="-285750">
              <a:buFont typeface="Arial" panose="020B0604020202020204" pitchFamily="34" charset="0"/>
              <a:buChar char="•"/>
            </a:pPr>
            <a:r>
              <a:rPr lang="en-US" sz="1200" b="1"/>
              <a:t>Location: </a:t>
            </a:r>
            <a:r>
              <a:rPr lang="en-US" sz="1200"/>
              <a:t>Giza &amp;Cairo </a:t>
            </a:r>
          </a:p>
          <a:p>
            <a:pPr marL="285750" indent="-285750">
              <a:buFont typeface="Arial" panose="020B0604020202020204" pitchFamily="34" charset="0"/>
              <a:buChar char="•"/>
            </a:pPr>
            <a:r>
              <a:rPr lang="en-US" sz="1200" b="1"/>
              <a:t>Preference: </a:t>
            </a:r>
            <a:r>
              <a:rPr lang="en-US" sz="1200"/>
              <a:t>Urban/ modern  </a:t>
            </a:r>
          </a:p>
          <a:p>
            <a:pPr marL="285750" indent="-285750">
              <a:buFont typeface="Arial" panose="020B0604020202020204" pitchFamily="34" charset="0"/>
              <a:buChar char="•"/>
            </a:pPr>
            <a:r>
              <a:rPr lang="en-US" sz="1200" b="1"/>
              <a:t>Proximity: </a:t>
            </a:r>
            <a:r>
              <a:rPr lang="en-US" sz="1200"/>
              <a:t>Seek tranquility near new departments </a:t>
            </a:r>
          </a:p>
        </p:txBody>
      </p:sp>
      <p:sp>
        <p:nvSpPr>
          <p:cNvPr id="20" name="TextBox 19">
            <a:extLst>
              <a:ext uri="{FF2B5EF4-FFF2-40B4-BE49-F238E27FC236}">
                <a16:creationId xmlns:a16="http://schemas.microsoft.com/office/drawing/2014/main" id="{26061FAE-3039-C444-F21E-F4C5EDC36F5F}"/>
              </a:ext>
            </a:extLst>
          </p:cNvPr>
          <p:cNvSpPr txBox="1"/>
          <p:nvPr/>
        </p:nvSpPr>
        <p:spPr>
          <a:xfrm>
            <a:off x="4368006" y="3528230"/>
            <a:ext cx="4704432" cy="1384995"/>
          </a:xfrm>
          <a:prstGeom prst="rect">
            <a:avLst/>
          </a:prstGeom>
          <a:noFill/>
        </p:spPr>
        <p:txBody>
          <a:bodyPr wrap="square">
            <a:spAutoFit/>
          </a:bodyPr>
          <a:lstStyle/>
          <a:p>
            <a:pPr marL="171450" indent="-171450">
              <a:buFont typeface="Arial" panose="020B0604020202020204" pitchFamily="34" charset="0"/>
              <a:buChar char="•"/>
            </a:pPr>
            <a:r>
              <a:rPr lang="en-US" sz="1200" b="1"/>
              <a:t>Prefers personalized: </a:t>
            </a:r>
            <a:r>
              <a:rPr lang="en-US" sz="1200"/>
              <a:t>services, showroom visits, and samples before making large purchases</a:t>
            </a:r>
          </a:p>
          <a:p>
            <a:pPr marL="171450" indent="-171450">
              <a:buFont typeface="Arial" panose="020B0604020202020204" pitchFamily="34" charset="0"/>
              <a:buChar char="•"/>
            </a:pPr>
            <a:r>
              <a:rPr lang="en-US" sz="1200" b="1"/>
              <a:t>Media Consumption: </a:t>
            </a:r>
            <a:r>
              <a:rPr lang="en-US" sz="1200"/>
              <a:t>Follows design magazines, Pinterest, Instagram, and design blogs like </a:t>
            </a:r>
            <a:r>
              <a:rPr lang="en-US" sz="1200" err="1"/>
              <a:t>Dezeen</a:t>
            </a:r>
            <a:endParaRPr lang="en-US" sz="1200"/>
          </a:p>
          <a:p>
            <a:pPr marL="171450" indent="-171450">
              <a:buFont typeface="Arial" panose="020B0604020202020204" pitchFamily="34" charset="0"/>
              <a:buChar char="•"/>
            </a:pPr>
            <a:r>
              <a:rPr lang="en-US" sz="1200" b="1"/>
              <a:t> Buying Behavior: </a:t>
            </a:r>
            <a:r>
              <a:rPr lang="en-US" sz="1200"/>
              <a:t>Prioritize quality and competitive price</a:t>
            </a:r>
          </a:p>
          <a:p>
            <a:pPr marL="171450" indent="-171450">
              <a:buFont typeface="Arial" panose="020B0604020202020204" pitchFamily="34" charset="0"/>
              <a:buChar char="•"/>
            </a:pPr>
            <a:r>
              <a:rPr lang="en-US" sz="1200" b="1"/>
              <a:t>Decision Making: </a:t>
            </a:r>
            <a:r>
              <a:rPr lang="en-US" sz="1200"/>
              <a:t>Extended process for customer and engineer </a:t>
            </a:r>
          </a:p>
          <a:p>
            <a:pPr marL="171450" indent="-171450">
              <a:buFont typeface="Arial" panose="020B0604020202020204" pitchFamily="34" charset="0"/>
              <a:buChar char="•"/>
            </a:pPr>
            <a:r>
              <a:rPr lang="en-US" sz="1200" b="1"/>
              <a:t>Brand Loyalty: </a:t>
            </a:r>
            <a:r>
              <a:rPr lang="en-US" sz="1200"/>
              <a:t>Favor reputable luxury brands and developers</a:t>
            </a:r>
          </a:p>
        </p:txBody>
      </p:sp>
    </p:spTree>
    <p:extLst>
      <p:ext uri="{BB962C8B-B14F-4D97-AF65-F5344CB8AC3E}">
        <p14:creationId xmlns:p14="http://schemas.microsoft.com/office/powerpoint/2010/main" val="572777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44">
          <a:extLst>
            <a:ext uri="{FF2B5EF4-FFF2-40B4-BE49-F238E27FC236}">
              <a16:creationId xmlns:a16="http://schemas.microsoft.com/office/drawing/2014/main" id="{5D0ACA07-C28A-800F-477F-1AD465046330}"/>
            </a:ext>
          </a:extLst>
        </p:cNvPr>
        <p:cNvGrpSpPr/>
        <p:nvPr/>
      </p:nvGrpSpPr>
      <p:grpSpPr>
        <a:xfrm>
          <a:off x="0" y="0"/>
          <a:ext cx="0" cy="0"/>
          <a:chOff x="0" y="0"/>
          <a:chExt cx="0" cy="0"/>
        </a:xfrm>
      </p:grpSpPr>
      <p:sp>
        <p:nvSpPr>
          <p:cNvPr id="3245" name="Google Shape;3245;p61">
            <a:extLst>
              <a:ext uri="{FF2B5EF4-FFF2-40B4-BE49-F238E27FC236}">
                <a16:creationId xmlns:a16="http://schemas.microsoft.com/office/drawing/2014/main" id="{30FB9312-D670-5898-078F-9494A2D5F3F8}"/>
              </a:ext>
            </a:extLst>
          </p:cNvPr>
          <p:cNvSpPr txBox="1">
            <a:spLocks noGrp="1"/>
          </p:cNvSpPr>
          <p:nvPr>
            <p:ph type="title"/>
          </p:nvPr>
        </p:nvSpPr>
        <p:spPr>
          <a:xfrm>
            <a:off x="2080503" y="334363"/>
            <a:ext cx="4982994" cy="77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b="1">
                <a:solidFill>
                  <a:srgbClr val="333517"/>
                </a:solidFill>
              </a:rPr>
              <a:t>Segments</a:t>
            </a:r>
            <a:endParaRPr sz="3200" b="1">
              <a:solidFill>
                <a:srgbClr val="333517"/>
              </a:solidFill>
            </a:endParaRPr>
          </a:p>
        </p:txBody>
      </p:sp>
      <p:sp>
        <p:nvSpPr>
          <p:cNvPr id="3254" name="Google Shape;3254;p61">
            <a:extLst>
              <a:ext uri="{FF2B5EF4-FFF2-40B4-BE49-F238E27FC236}">
                <a16:creationId xmlns:a16="http://schemas.microsoft.com/office/drawing/2014/main" id="{1448489D-347B-7049-AF50-E952BCE3DBD3}"/>
              </a:ext>
            </a:extLst>
          </p:cNvPr>
          <p:cNvSpPr/>
          <p:nvPr/>
        </p:nvSpPr>
        <p:spPr>
          <a:xfrm>
            <a:off x="6926472" y="865014"/>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3517"/>
              </a:solidFill>
            </a:endParaRPr>
          </a:p>
        </p:txBody>
      </p:sp>
      <p:sp>
        <p:nvSpPr>
          <p:cNvPr id="3263" name="Google Shape;3263;p61">
            <a:extLst>
              <a:ext uri="{FF2B5EF4-FFF2-40B4-BE49-F238E27FC236}">
                <a16:creationId xmlns:a16="http://schemas.microsoft.com/office/drawing/2014/main" id="{FF9EDBE1-27B3-5C04-8A4E-923B1F879E28}"/>
              </a:ext>
            </a:extLst>
          </p:cNvPr>
          <p:cNvSpPr/>
          <p:nvPr/>
        </p:nvSpPr>
        <p:spPr>
          <a:xfrm rot="1133602">
            <a:off x="1797567" y="758456"/>
            <a:ext cx="377728" cy="436820"/>
          </a:xfrm>
          <a:custGeom>
            <a:avLst/>
            <a:gdLst/>
            <a:ahLst/>
            <a:cxnLst/>
            <a:rect l="l" t="t" r="r" b="b"/>
            <a:pathLst>
              <a:path w="16383" h="24003" extrusionOk="0">
                <a:moveTo>
                  <a:pt x="16383" y="0"/>
                </a:moveTo>
                <a:cubicBezTo>
                  <a:pt x="6696" y="0"/>
                  <a:pt x="0" y="14316"/>
                  <a:pt x="0" y="24003"/>
                </a:cubicBezTo>
              </a:path>
            </a:pathLst>
          </a:custGeom>
          <a:noFill/>
          <a:ln w="9525" cap="flat" cmpd="sng">
            <a:solidFill>
              <a:schemeClr val="dk1"/>
            </a:solidFill>
            <a:prstDash val="solid"/>
            <a:round/>
            <a:headEnd type="none" w="med" len="med"/>
            <a:tailEnd type="stealth" w="med" len="med"/>
          </a:ln>
        </p:spPr>
        <p:txBody>
          <a:bodyPr/>
          <a:lstStyle/>
          <a:p>
            <a:endParaRPr lang="en-US">
              <a:solidFill>
                <a:srgbClr val="333517"/>
              </a:solidFill>
            </a:endParaRPr>
          </a:p>
        </p:txBody>
      </p:sp>
      <p:sp>
        <p:nvSpPr>
          <p:cNvPr id="2" name="Rectangle: Rounded Corners 1">
            <a:extLst>
              <a:ext uri="{FF2B5EF4-FFF2-40B4-BE49-F238E27FC236}">
                <a16:creationId xmlns:a16="http://schemas.microsoft.com/office/drawing/2014/main" id="{4D169A66-EB2D-9860-1896-26B30D31E021}"/>
              </a:ext>
            </a:extLst>
          </p:cNvPr>
          <p:cNvSpPr/>
          <p:nvPr/>
        </p:nvSpPr>
        <p:spPr>
          <a:xfrm>
            <a:off x="0" y="0"/>
            <a:ext cx="3760967"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lumMod val="75000"/>
                    <a:lumOff val="25000"/>
                  </a:schemeClr>
                </a:solidFill>
              </a:rPr>
              <a:t>3. Market Strategy  </a:t>
            </a:r>
          </a:p>
        </p:txBody>
      </p:sp>
      <p:sp>
        <p:nvSpPr>
          <p:cNvPr id="5" name="Rectangle: Rounded Corners 4">
            <a:extLst>
              <a:ext uri="{FF2B5EF4-FFF2-40B4-BE49-F238E27FC236}">
                <a16:creationId xmlns:a16="http://schemas.microsoft.com/office/drawing/2014/main" id="{DD2C86B0-C1CD-4E03-B233-99B7142D3BCC}"/>
              </a:ext>
            </a:extLst>
          </p:cNvPr>
          <p:cNvSpPr/>
          <p:nvPr/>
        </p:nvSpPr>
        <p:spPr>
          <a:xfrm>
            <a:off x="200020" y="1357012"/>
            <a:ext cx="2463668"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75000"/>
                    <a:lumOff val="25000"/>
                  </a:schemeClr>
                </a:solidFill>
              </a:rPr>
              <a:t>Demographics </a:t>
            </a:r>
          </a:p>
        </p:txBody>
      </p:sp>
      <p:sp>
        <p:nvSpPr>
          <p:cNvPr id="6" name="Rectangle: Rounded Corners 5">
            <a:extLst>
              <a:ext uri="{FF2B5EF4-FFF2-40B4-BE49-F238E27FC236}">
                <a16:creationId xmlns:a16="http://schemas.microsoft.com/office/drawing/2014/main" id="{8CB1B7D0-6C76-5F34-1FA8-8ECEF0C7105E}"/>
              </a:ext>
            </a:extLst>
          </p:cNvPr>
          <p:cNvSpPr/>
          <p:nvPr/>
        </p:nvSpPr>
        <p:spPr>
          <a:xfrm>
            <a:off x="200020" y="3285762"/>
            <a:ext cx="2463668"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75000"/>
                    <a:lumOff val="25000"/>
                  </a:schemeClr>
                </a:solidFill>
              </a:rPr>
              <a:t>Geographics</a:t>
            </a:r>
          </a:p>
        </p:txBody>
      </p:sp>
      <p:sp>
        <p:nvSpPr>
          <p:cNvPr id="7" name="Rectangle: Rounded Corners 6">
            <a:extLst>
              <a:ext uri="{FF2B5EF4-FFF2-40B4-BE49-F238E27FC236}">
                <a16:creationId xmlns:a16="http://schemas.microsoft.com/office/drawing/2014/main" id="{92365BBB-DFEA-7EA2-2EE8-00343FDB148E}"/>
              </a:ext>
            </a:extLst>
          </p:cNvPr>
          <p:cNvSpPr/>
          <p:nvPr/>
        </p:nvSpPr>
        <p:spPr>
          <a:xfrm>
            <a:off x="5289122" y="1394100"/>
            <a:ext cx="2463668"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75000"/>
                    <a:lumOff val="25000"/>
                  </a:schemeClr>
                </a:solidFill>
              </a:rPr>
              <a:t>Psychographics</a:t>
            </a:r>
          </a:p>
        </p:txBody>
      </p:sp>
      <p:sp>
        <p:nvSpPr>
          <p:cNvPr id="8" name="Rectangle: Rounded Corners 7">
            <a:extLst>
              <a:ext uri="{FF2B5EF4-FFF2-40B4-BE49-F238E27FC236}">
                <a16:creationId xmlns:a16="http://schemas.microsoft.com/office/drawing/2014/main" id="{2C7A3CF0-7C1D-1F7A-C93B-04C1C0EC03E3}"/>
              </a:ext>
            </a:extLst>
          </p:cNvPr>
          <p:cNvSpPr/>
          <p:nvPr/>
        </p:nvSpPr>
        <p:spPr>
          <a:xfrm>
            <a:off x="5289122" y="3092045"/>
            <a:ext cx="2463668"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75000"/>
                    <a:lumOff val="25000"/>
                  </a:schemeClr>
                </a:solidFill>
              </a:rPr>
              <a:t>Behavioral</a:t>
            </a:r>
          </a:p>
        </p:txBody>
      </p:sp>
      <p:sp>
        <p:nvSpPr>
          <p:cNvPr id="10" name="TextBox 9">
            <a:extLst>
              <a:ext uri="{FF2B5EF4-FFF2-40B4-BE49-F238E27FC236}">
                <a16:creationId xmlns:a16="http://schemas.microsoft.com/office/drawing/2014/main" id="{0D64AD21-6EDB-13B0-6DC0-8C57B7F1B475}"/>
              </a:ext>
            </a:extLst>
          </p:cNvPr>
          <p:cNvSpPr txBox="1"/>
          <p:nvPr/>
        </p:nvSpPr>
        <p:spPr>
          <a:xfrm>
            <a:off x="2419010" y="944891"/>
            <a:ext cx="4575974" cy="369332"/>
          </a:xfrm>
          <a:prstGeom prst="rect">
            <a:avLst/>
          </a:prstGeom>
          <a:noFill/>
        </p:spPr>
        <p:txBody>
          <a:bodyPr wrap="square">
            <a:spAutoFit/>
          </a:bodyPr>
          <a:lstStyle/>
          <a:p>
            <a:pPr algn="ctr"/>
            <a:r>
              <a:rPr lang="en-US" sz="1800" b="1">
                <a:solidFill>
                  <a:srgbClr val="65673C"/>
                </a:solidFill>
              </a:rPr>
              <a:t>High-End Renters</a:t>
            </a:r>
          </a:p>
        </p:txBody>
      </p:sp>
      <p:sp>
        <p:nvSpPr>
          <p:cNvPr id="13" name="TextBox 12">
            <a:extLst>
              <a:ext uri="{FF2B5EF4-FFF2-40B4-BE49-F238E27FC236}">
                <a16:creationId xmlns:a16="http://schemas.microsoft.com/office/drawing/2014/main" id="{9EC4506A-7B92-609F-7A1B-7C662E720A32}"/>
              </a:ext>
            </a:extLst>
          </p:cNvPr>
          <p:cNvSpPr txBox="1"/>
          <p:nvPr/>
        </p:nvSpPr>
        <p:spPr>
          <a:xfrm>
            <a:off x="365128" y="1952633"/>
            <a:ext cx="3741429" cy="1200329"/>
          </a:xfrm>
          <a:prstGeom prst="rect">
            <a:avLst/>
          </a:prstGeom>
          <a:noFill/>
        </p:spPr>
        <p:txBody>
          <a:bodyPr wrap="square">
            <a:spAutoFit/>
          </a:bodyPr>
          <a:lstStyle/>
          <a:p>
            <a:pPr marL="285750" indent="-285750">
              <a:buFont typeface="Arial" panose="020B0604020202020204" pitchFamily="34" charset="0"/>
              <a:buChar char="•"/>
            </a:pPr>
            <a:r>
              <a:rPr lang="en-US" sz="1200" b="1"/>
              <a:t>Age: </a:t>
            </a:r>
            <a:r>
              <a:rPr lang="en-US" sz="1200"/>
              <a:t>28-45 years</a:t>
            </a:r>
          </a:p>
          <a:p>
            <a:pPr marL="285750" indent="-285750">
              <a:buFont typeface="Arial" panose="020B0604020202020204" pitchFamily="34" charset="0"/>
              <a:buChar char="•"/>
            </a:pPr>
            <a:r>
              <a:rPr lang="en-US" sz="1200" b="1"/>
              <a:t>Gender: </a:t>
            </a:r>
            <a:r>
              <a:rPr lang="en-US" sz="1200"/>
              <a:t>Both male and female</a:t>
            </a:r>
          </a:p>
          <a:p>
            <a:pPr marL="285750" indent="-285750">
              <a:buFont typeface="Arial" panose="020B0604020202020204" pitchFamily="34" charset="0"/>
              <a:buChar char="•"/>
            </a:pPr>
            <a:r>
              <a:rPr lang="en-US" sz="1200" b="1"/>
              <a:t>Income Level: </a:t>
            </a:r>
            <a:r>
              <a:rPr lang="en-US" sz="1200"/>
              <a:t>EGP 250,000-600,000 annually</a:t>
            </a:r>
          </a:p>
          <a:p>
            <a:pPr marL="285750" indent="-285750">
              <a:buFont typeface="Arial" panose="020B0604020202020204" pitchFamily="34" charset="0"/>
              <a:buChar char="•"/>
            </a:pPr>
            <a:r>
              <a:rPr lang="en-US" sz="1200" b="1"/>
              <a:t>Occupation: </a:t>
            </a:r>
            <a:r>
              <a:rPr lang="en-US" sz="1200"/>
              <a:t>Professionals, expatriates, high-earning young couples</a:t>
            </a:r>
          </a:p>
          <a:p>
            <a:pPr marL="285750" indent="-285750">
              <a:buFont typeface="Arial" panose="020B0604020202020204" pitchFamily="34" charset="0"/>
              <a:buChar char="•"/>
            </a:pPr>
            <a:r>
              <a:rPr lang="en-US" sz="1200" b="1"/>
              <a:t>Nationality: </a:t>
            </a:r>
            <a:r>
              <a:rPr lang="en-US" sz="1200"/>
              <a:t>Egyptian </a:t>
            </a:r>
          </a:p>
        </p:txBody>
      </p:sp>
      <p:sp>
        <p:nvSpPr>
          <p:cNvPr id="16" name="TextBox 15">
            <a:extLst>
              <a:ext uri="{FF2B5EF4-FFF2-40B4-BE49-F238E27FC236}">
                <a16:creationId xmlns:a16="http://schemas.microsoft.com/office/drawing/2014/main" id="{522EECA4-694C-F917-EE1B-98E818D7A8DE}"/>
              </a:ext>
            </a:extLst>
          </p:cNvPr>
          <p:cNvSpPr txBox="1"/>
          <p:nvPr/>
        </p:nvSpPr>
        <p:spPr>
          <a:xfrm>
            <a:off x="4916146" y="1857843"/>
            <a:ext cx="4020652" cy="646331"/>
          </a:xfrm>
          <a:prstGeom prst="rect">
            <a:avLst/>
          </a:prstGeom>
          <a:noFill/>
        </p:spPr>
        <p:txBody>
          <a:bodyPr wrap="square">
            <a:spAutoFit/>
          </a:bodyPr>
          <a:lstStyle/>
          <a:p>
            <a:pPr marL="171450" indent="-171450">
              <a:buFont typeface="Arial" panose="020B0604020202020204" pitchFamily="34" charset="0"/>
              <a:buChar char="•"/>
            </a:pPr>
            <a:r>
              <a:rPr lang="en-US" sz="1200"/>
              <a:t>Looking to elevate their rental spaces without permanent modifications</a:t>
            </a:r>
          </a:p>
          <a:p>
            <a:pPr marL="171450" indent="-171450">
              <a:buFont typeface="Arial" panose="020B0604020202020204" pitchFamily="34" charset="0"/>
              <a:buChar char="•"/>
            </a:pPr>
            <a:r>
              <a:rPr lang="en-US" sz="1200"/>
              <a:t>Values quality, portability, and aesthetics</a:t>
            </a:r>
          </a:p>
        </p:txBody>
      </p:sp>
      <p:sp>
        <p:nvSpPr>
          <p:cNvPr id="18" name="TextBox 17">
            <a:extLst>
              <a:ext uri="{FF2B5EF4-FFF2-40B4-BE49-F238E27FC236}">
                <a16:creationId xmlns:a16="http://schemas.microsoft.com/office/drawing/2014/main" id="{46BC5197-7F5E-A7E6-3899-B651226359CC}"/>
              </a:ext>
            </a:extLst>
          </p:cNvPr>
          <p:cNvSpPr txBox="1"/>
          <p:nvPr/>
        </p:nvSpPr>
        <p:spPr>
          <a:xfrm>
            <a:off x="200020" y="3768786"/>
            <a:ext cx="3253524" cy="830997"/>
          </a:xfrm>
          <a:prstGeom prst="rect">
            <a:avLst/>
          </a:prstGeom>
          <a:noFill/>
        </p:spPr>
        <p:txBody>
          <a:bodyPr wrap="square">
            <a:spAutoFit/>
          </a:bodyPr>
          <a:lstStyle/>
          <a:p>
            <a:pPr marL="285750" indent="-285750">
              <a:buFont typeface="Arial" panose="020B0604020202020204" pitchFamily="34" charset="0"/>
              <a:buChar char="•"/>
            </a:pPr>
            <a:r>
              <a:rPr lang="en-US" sz="1200" b="1"/>
              <a:t>Location: </a:t>
            </a:r>
            <a:r>
              <a:rPr lang="en-US" sz="1200"/>
              <a:t>Giza &amp;Cairo </a:t>
            </a:r>
          </a:p>
          <a:p>
            <a:pPr marL="285750" indent="-285750">
              <a:buFont typeface="Arial" panose="020B0604020202020204" pitchFamily="34" charset="0"/>
              <a:buChar char="•"/>
            </a:pPr>
            <a:r>
              <a:rPr lang="en-US" sz="1200" b="1"/>
              <a:t>Preference: </a:t>
            </a:r>
            <a:r>
              <a:rPr lang="en-US" sz="1200"/>
              <a:t>Urban/ modern  </a:t>
            </a:r>
          </a:p>
          <a:p>
            <a:pPr marL="285750" indent="-285750">
              <a:buFont typeface="Arial" panose="020B0604020202020204" pitchFamily="34" charset="0"/>
              <a:buChar char="•"/>
            </a:pPr>
            <a:r>
              <a:rPr lang="en-US" sz="1200" b="1"/>
              <a:t>Proximity: </a:t>
            </a:r>
            <a:r>
              <a:rPr lang="en-US" sz="1200"/>
              <a:t>Seek tranquility near new departments </a:t>
            </a:r>
          </a:p>
        </p:txBody>
      </p:sp>
      <p:sp>
        <p:nvSpPr>
          <p:cNvPr id="20" name="TextBox 19">
            <a:extLst>
              <a:ext uri="{FF2B5EF4-FFF2-40B4-BE49-F238E27FC236}">
                <a16:creationId xmlns:a16="http://schemas.microsoft.com/office/drawing/2014/main" id="{B4C4572E-041A-8ABC-AE5A-D6FCCEF2AAD1}"/>
              </a:ext>
            </a:extLst>
          </p:cNvPr>
          <p:cNvSpPr txBox="1"/>
          <p:nvPr/>
        </p:nvSpPr>
        <p:spPr>
          <a:xfrm>
            <a:off x="4375957" y="3493656"/>
            <a:ext cx="4704432" cy="1569660"/>
          </a:xfrm>
          <a:prstGeom prst="rect">
            <a:avLst/>
          </a:prstGeom>
          <a:noFill/>
        </p:spPr>
        <p:txBody>
          <a:bodyPr wrap="square">
            <a:spAutoFit/>
          </a:bodyPr>
          <a:lstStyle/>
          <a:p>
            <a:pPr marL="171450" indent="-171450">
              <a:buFont typeface="Arial" panose="020B0604020202020204" pitchFamily="34" charset="0"/>
              <a:buChar char="•"/>
            </a:pPr>
            <a:r>
              <a:rPr lang="en-US" sz="1200" b="1"/>
              <a:t>Goals: </a:t>
            </a:r>
            <a:r>
              <a:rPr lang="en-US" sz="1200"/>
              <a:t>Create a sophisticated living environment without committing to permanent fixtures</a:t>
            </a:r>
          </a:p>
          <a:p>
            <a:pPr marL="171450" indent="-171450">
              <a:buFont typeface="Arial" panose="020B0604020202020204" pitchFamily="34" charset="0"/>
              <a:buChar char="•"/>
            </a:pPr>
            <a:r>
              <a:rPr lang="en-US" sz="1200" b="1"/>
              <a:t>Shopping Habits: </a:t>
            </a:r>
            <a:r>
              <a:rPr lang="en-US" sz="1200"/>
              <a:t>Prefers online shopping with fast delivery and modular furniture options</a:t>
            </a:r>
          </a:p>
          <a:p>
            <a:pPr marL="171450" indent="-171450">
              <a:buFont typeface="Arial" panose="020B0604020202020204" pitchFamily="34" charset="0"/>
              <a:buChar char="•"/>
            </a:pPr>
            <a:r>
              <a:rPr lang="en-US" sz="1200" b="1"/>
              <a:t>Media Consumption: </a:t>
            </a:r>
            <a:r>
              <a:rPr lang="en-US" sz="1200"/>
              <a:t>Engages with YouTube reviews, Instagram influencers, and luxury home websites</a:t>
            </a:r>
          </a:p>
          <a:p>
            <a:pPr marL="171450" indent="-171450">
              <a:buFont typeface="Arial" panose="020B0604020202020204" pitchFamily="34" charset="0"/>
              <a:buChar char="•"/>
            </a:pPr>
            <a:r>
              <a:rPr lang="en-US" sz="1200" b="1"/>
              <a:t>Decision Making: </a:t>
            </a:r>
            <a:r>
              <a:rPr lang="en-US" sz="1200"/>
              <a:t>Extended process couple make new house</a:t>
            </a:r>
          </a:p>
          <a:p>
            <a:pPr marL="171450" indent="-171450">
              <a:buFont typeface="Arial" panose="020B0604020202020204" pitchFamily="34" charset="0"/>
              <a:buChar char="•"/>
            </a:pPr>
            <a:r>
              <a:rPr lang="en-US" sz="1200" b="1"/>
              <a:t>Brand Loyalty: </a:t>
            </a:r>
            <a:r>
              <a:rPr lang="en-US" sz="1200"/>
              <a:t>Favor reputable luxury brands and developers</a:t>
            </a:r>
          </a:p>
        </p:txBody>
      </p:sp>
    </p:spTree>
    <p:extLst>
      <p:ext uri="{BB962C8B-B14F-4D97-AF65-F5344CB8AC3E}">
        <p14:creationId xmlns:p14="http://schemas.microsoft.com/office/powerpoint/2010/main" val="1020043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44">
          <a:extLst>
            <a:ext uri="{FF2B5EF4-FFF2-40B4-BE49-F238E27FC236}">
              <a16:creationId xmlns:a16="http://schemas.microsoft.com/office/drawing/2014/main" id="{00D68E47-EAEF-EE66-5FFD-2DD1C8106152}"/>
            </a:ext>
          </a:extLst>
        </p:cNvPr>
        <p:cNvGrpSpPr/>
        <p:nvPr/>
      </p:nvGrpSpPr>
      <p:grpSpPr>
        <a:xfrm>
          <a:off x="0" y="0"/>
          <a:ext cx="0" cy="0"/>
          <a:chOff x="0" y="0"/>
          <a:chExt cx="0" cy="0"/>
        </a:xfrm>
      </p:grpSpPr>
      <p:sp>
        <p:nvSpPr>
          <p:cNvPr id="3245" name="Google Shape;3245;p61">
            <a:extLst>
              <a:ext uri="{FF2B5EF4-FFF2-40B4-BE49-F238E27FC236}">
                <a16:creationId xmlns:a16="http://schemas.microsoft.com/office/drawing/2014/main" id="{18CF53CA-CB9E-E2BE-98EE-B3CC9714E9D2}"/>
              </a:ext>
            </a:extLst>
          </p:cNvPr>
          <p:cNvSpPr txBox="1">
            <a:spLocks noGrp="1"/>
          </p:cNvSpPr>
          <p:nvPr>
            <p:ph type="title"/>
          </p:nvPr>
        </p:nvSpPr>
        <p:spPr>
          <a:xfrm>
            <a:off x="2080503" y="334363"/>
            <a:ext cx="4982994" cy="77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b="1">
                <a:solidFill>
                  <a:srgbClr val="333517"/>
                </a:solidFill>
              </a:rPr>
              <a:t>Segments</a:t>
            </a:r>
            <a:endParaRPr sz="3200" b="1">
              <a:solidFill>
                <a:srgbClr val="333517"/>
              </a:solidFill>
            </a:endParaRPr>
          </a:p>
        </p:txBody>
      </p:sp>
      <p:sp>
        <p:nvSpPr>
          <p:cNvPr id="3254" name="Google Shape;3254;p61">
            <a:extLst>
              <a:ext uri="{FF2B5EF4-FFF2-40B4-BE49-F238E27FC236}">
                <a16:creationId xmlns:a16="http://schemas.microsoft.com/office/drawing/2014/main" id="{F2F4D958-7383-C564-3C33-9D56CB4229D3}"/>
              </a:ext>
            </a:extLst>
          </p:cNvPr>
          <p:cNvSpPr/>
          <p:nvPr/>
        </p:nvSpPr>
        <p:spPr>
          <a:xfrm>
            <a:off x="6926472" y="865014"/>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3517"/>
              </a:solidFill>
            </a:endParaRPr>
          </a:p>
        </p:txBody>
      </p:sp>
      <p:sp>
        <p:nvSpPr>
          <p:cNvPr id="3263" name="Google Shape;3263;p61">
            <a:extLst>
              <a:ext uri="{FF2B5EF4-FFF2-40B4-BE49-F238E27FC236}">
                <a16:creationId xmlns:a16="http://schemas.microsoft.com/office/drawing/2014/main" id="{024DB825-12A1-CA53-F633-6AC091B70069}"/>
              </a:ext>
            </a:extLst>
          </p:cNvPr>
          <p:cNvSpPr/>
          <p:nvPr/>
        </p:nvSpPr>
        <p:spPr>
          <a:xfrm rot="1133602">
            <a:off x="1797567" y="758456"/>
            <a:ext cx="377728" cy="436820"/>
          </a:xfrm>
          <a:custGeom>
            <a:avLst/>
            <a:gdLst/>
            <a:ahLst/>
            <a:cxnLst/>
            <a:rect l="l" t="t" r="r" b="b"/>
            <a:pathLst>
              <a:path w="16383" h="24003" extrusionOk="0">
                <a:moveTo>
                  <a:pt x="16383" y="0"/>
                </a:moveTo>
                <a:cubicBezTo>
                  <a:pt x="6696" y="0"/>
                  <a:pt x="0" y="14316"/>
                  <a:pt x="0" y="24003"/>
                </a:cubicBezTo>
              </a:path>
            </a:pathLst>
          </a:custGeom>
          <a:noFill/>
          <a:ln w="9525" cap="flat" cmpd="sng">
            <a:solidFill>
              <a:schemeClr val="dk1"/>
            </a:solidFill>
            <a:prstDash val="solid"/>
            <a:round/>
            <a:headEnd type="none" w="med" len="med"/>
            <a:tailEnd type="stealth" w="med" len="med"/>
          </a:ln>
        </p:spPr>
        <p:txBody>
          <a:bodyPr/>
          <a:lstStyle/>
          <a:p>
            <a:endParaRPr lang="en-US">
              <a:solidFill>
                <a:srgbClr val="333517"/>
              </a:solidFill>
            </a:endParaRPr>
          </a:p>
        </p:txBody>
      </p:sp>
      <p:sp>
        <p:nvSpPr>
          <p:cNvPr id="2" name="Rectangle: Rounded Corners 1">
            <a:extLst>
              <a:ext uri="{FF2B5EF4-FFF2-40B4-BE49-F238E27FC236}">
                <a16:creationId xmlns:a16="http://schemas.microsoft.com/office/drawing/2014/main" id="{E269E464-F9E7-1679-6C0C-AE8328BE9BF9}"/>
              </a:ext>
            </a:extLst>
          </p:cNvPr>
          <p:cNvSpPr/>
          <p:nvPr/>
        </p:nvSpPr>
        <p:spPr>
          <a:xfrm>
            <a:off x="0" y="0"/>
            <a:ext cx="3760967"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lumMod val="75000"/>
                    <a:lumOff val="25000"/>
                  </a:schemeClr>
                </a:solidFill>
              </a:rPr>
              <a:t>3. Market Strategy  </a:t>
            </a:r>
          </a:p>
        </p:txBody>
      </p:sp>
      <p:sp>
        <p:nvSpPr>
          <p:cNvPr id="5" name="Rectangle: Rounded Corners 4">
            <a:extLst>
              <a:ext uri="{FF2B5EF4-FFF2-40B4-BE49-F238E27FC236}">
                <a16:creationId xmlns:a16="http://schemas.microsoft.com/office/drawing/2014/main" id="{869F310D-FF6B-E7F9-51E2-A75889B1F48A}"/>
              </a:ext>
            </a:extLst>
          </p:cNvPr>
          <p:cNvSpPr/>
          <p:nvPr/>
        </p:nvSpPr>
        <p:spPr>
          <a:xfrm>
            <a:off x="200020" y="1357012"/>
            <a:ext cx="2463668"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75000"/>
                    <a:lumOff val="25000"/>
                  </a:schemeClr>
                </a:solidFill>
              </a:rPr>
              <a:t>Demographics </a:t>
            </a:r>
          </a:p>
        </p:txBody>
      </p:sp>
      <p:sp>
        <p:nvSpPr>
          <p:cNvPr id="6" name="Rectangle: Rounded Corners 5">
            <a:extLst>
              <a:ext uri="{FF2B5EF4-FFF2-40B4-BE49-F238E27FC236}">
                <a16:creationId xmlns:a16="http://schemas.microsoft.com/office/drawing/2014/main" id="{1BFD78C6-36FD-F984-69B5-67E21C279392}"/>
              </a:ext>
            </a:extLst>
          </p:cNvPr>
          <p:cNvSpPr/>
          <p:nvPr/>
        </p:nvSpPr>
        <p:spPr>
          <a:xfrm>
            <a:off x="200020" y="3285762"/>
            <a:ext cx="2463668"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75000"/>
                    <a:lumOff val="25000"/>
                  </a:schemeClr>
                </a:solidFill>
              </a:rPr>
              <a:t>Geographics</a:t>
            </a:r>
          </a:p>
        </p:txBody>
      </p:sp>
      <p:sp>
        <p:nvSpPr>
          <p:cNvPr id="7" name="Rectangle: Rounded Corners 6">
            <a:extLst>
              <a:ext uri="{FF2B5EF4-FFF2-40B4-BE49-F238E27FC236}">
                <a16:creationId xmlns:a16="http://schemas.microsoft.com/office/drawing/2014/main" id="{46BACD73-48D3-58EA-3B8E-1532BE7040AF}"/>
              </a:ext>
            </a:extLst>
          </p:cNvPr>
          <p:cNvSpPr/>
          <p:nvPr/>
        </p:nvSpPr>
        <p:spPr>
          <a:xfrm>
            <a:off x="5289122" y="1394100"/>
            <a:ext cx="2463668"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75000"/>
                    <a:lumOff val="25000"/>
                  </a:schemeClr>
                </a:solidFill>
              </a:rPr>
              <a:t>Psychographics</a:t>
            </a:r>
          </a:p>
        </p:txBody>
      </p:sp>
      <p:sp>
        <p:nvSpPr>
          <p:cNvPr id="8" name="Rectangle: Rounded Corners 7">
            <a:extLst>
              <a:ext uri="{FF2B5EF4-FFF2-40B4-BE49-F238E27FC236}">
                <a16:creationId xmlns:a16="http://schemas.microsoft.com/office/drawing/2014/main" id="{2B105AE9-4685-099D-7A0F-94534A83960F}"/>
              </a:ext>
            </a:extLst>
          </p:cNvPr>
          <p:cNvSpPr/>
          <p:nvPr/>
        </p:nvSpPr>
        <p:spPr>
          <a:xfrm>
            <a:off x="5289122" y="3092045"/>
            <a:ext cx="2463668"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75000"/>
                    <a:lumOff val="25000"/>
                  </a:schemeClr>
                </a:solidFill>
              </a:rPr>
              <a:t>Behavioral</a:t>
            </a:r>
          </a:p>
        </p:txBody>
      </p:sp>
      <p:sp>
        <p:nvSpPr>
          <p:cNvPr id="10" name="TextBox 9">
            <a:extLst>
              <a:ext uri="{FF2B5EF4-FFF2-40B4-BE49-F238E27FC236}">
                <a16:creationId xmlns:a16="http://schemas.microsoft.com/office/drawing/2014/main" id="{616E69E8-2BEF-A08B-E0F0-B66847607D99}"/>
              </a:ext>
            </a:extLst>
          </p:cNvPr>
          <p:cNvSpPr txBox="1"/>
          <p:nvPr/>
        </p:nvSpPr>
        <p:spPr>
          <a:xfrm>
            <a:off x="2419010" y="944891"/>
            <a:ext cx="4575974" cy="369332"/>
          </a:xfrm>
          <a:prstGeom prst="rect">
            <a:avLst/>
          </a:prstGeom>
          <a:noFill/>
        </p:spPr>
        <p:txBody>
          <a:bodyPr wrap="square">
            <a:spAutoFit/>
          </a:bodyPr>
          <a:lstStyle/>
          <a:p>
            <a:pPr algn="ctr"/>
            <a:r>
              <a:rPr lang="en-US" sz="1800" b="1">
                <a:solidFill>
                  <a:srgbClr val="65673C"/>
                </a:solidFill>
              </a:rPr>
              <a:t>Commercial Office Spaces</a:t>
            </a:r>
          </a:p>
        </p:txBody>
      </p:sp>
      <p:sp>
        <p:nvSpPr>
          <p:cNvPr id="13" name="TextBox 12">
            <a:extLst>
              <a:ext uri="{FF2B5EF4-FFF2-40B4-BE49-F238E27FC236}">
                <a16:creationId xmlns:a16="http://schemas.microsoft.com/office/drawing/2014/main" id="{FF15FD80-D6DC-F0C2-F3D5-DEDC306AEA3A}"/>
              </a:ext>
            </a:extLst>
          </p:cNvPr>
          <p:cNvSpPr txBox="1"/>
          <p:nvPr/>
        </p:nvSpPr>
        <p:spPr>
          <a:xfrm>
            <a:off x="365128" y="1952633"/>
            <a:ext cx="3741429" cy="1200329"/>
          </a:xfrm>
          <a:prstGeom prst="rect">
            <a:avLst/>
          </a:prstGeom>
          <a:noFill/>
        </p:spPr>
        <p:txBody>
          <a:bodyPr wrap="square">
            <a:spAutoFit/>
          </a:bodyPr>
          <a:lstStyle/>
          <a:p>
            <a:pPr marL="285750" indent="-285750">
              <a:buFont typeface="Arial" panose="020B0604020202020204" pitchFamily="34" charset="0"/>
              <a:buChar char="•"/>
            </a:pPr>
            <a:r>
              <a:rPr lang="en-US" sz="1200" b="1"/>
              <a:t>Age: </a:t>
            </a:r>
            <a:r>
              <a:rPr lang="en-US" sz="1200"/>
              <a:t>35-55 years</a:t>
            </a:r>
          </a:p>
          <a:p>
            <a:pPr marL="285750" indent="-285750">
              <a:buFont typeface="Arial" panose="020B0604020202020204" pitchFamily="34" charset="0"/>
              <a:buChar char="•"/>
            </a:pPr>
            <a:r>
              <a:rPr lang="en-US" sz="1200" b="1"/>
              <a:t>Gender: </a:t>
            </a:r>
            <a:r>
              <a:rPr lang="en-US" sz="1200"/>
              <a:t>Both male and female</a:t>
            </a:r>
          </a:p>
          <a:p>
            <a:pPr marL="285750" indent="-285750">
              <a:buFont typeface="Arial" panose="020B0604020202020204" pitchFamily="34" charset="0"/>
              <a:buChar char="•"/>
            </a:pPr>
            <a:r>
              <a:rPr lang="en-US" sz="1200" b="1"/>
              <a:t>Income Level: </a:t>
            </a:r>
            <a:r>
              <a:rPr lang="en-US" sz="1200"/>
              <a:t>Medium to high, EGP 500,000+</a:t>
            </a:r>
          </a:p>
          <a:p>
            <a:pPr marL="285750" indent="-285750">
              <a:buFont typeface="Arial" panose="020B0604020202020204" pitchFamily="34" charset="0"/>
              <a:buChar char="•"/>
            </a:pPr>
            <a:r>
              <a:rPr lang="en-US" sz="1200" b="1"/>
              <a:t>Occupation: </a:t>
            </a:r>
            <a:r>
              <a:rPr lang="en-US" sz="1200"/>
              <a:t>Office managers, co-working space owners, CEOs</a:t>
            </a:r>
          </a:p>
          <a:p>
            <a:pPr marL="285750" indent="-285750">
              <a:buFont typeface="Arial" panose="020B0604020202020204" pitchFamily="34" charset="0"/>
              <a:buChar char="•"/>
            </a:pPr>
            <a:r>
              <a:rPr lang="en-US" sz="1200" b="1"/>
              <a:t>Nationality: </a:t>
            </a:r>
            <a:r>
              <a:rPr lang="en-US" sz="1200"/>
              <a:t>Egyptian </a:t>
            </a:r>
          </a:p>
        </p:txBody>
      </p:sp>
      <p:sp>
        <p:nvSpPr>
          <p:cNvPr id="16" name="TextBox 15">
            <a:extLst>
              <a:ext uri="{FF2B5EF4-FFF2-40B4-BE49-F238E27FC236}">
                <a16:creationId xmlns:a16="http://schemas.microsoft.com/office/drawing/2014/main" id="{CF566ECE-41EA-B2D9-7800-03C8007A33C1}"/>
              </a:ext>
            </a:extLst>
          </p:cNvPr>
          <p:cNvSpPr txBox="1"/>
          <p:nvPr/>
        </p:nvSpPr>
        <p:spPr>
          <a:xfrm>
            <a:off x="4916146" y="2080774"/>
            <a:ext cx="4020652" cy="646331"/>
          </a:xfrm>
          <a:prstGeom prst="rect">
            <a:avLst/>
          </a:prstGeom>
          <a:noFill/>
        </p:spPr>
        <p:txBody>
          <a:bodyPr wrap="square">
            <a:spAutoFit/>
          </a:bodyPr>
          <a:lstStyle/>
          <a:p>
            <a:pPr marL="171450" indent="-171450">
              <a:buFont typeface="Arial" panose="020B0604020202020204" pitchFamily="34" charset="0"/>
              <a:buChar char="•"/>
            </a:pPr>
            <a:r>
              <a:rPr lang="en-US" sz="1200"/>
              <a:t>Focus on creating modern, professional workspaces</a:t>
            </a:r>
          </a:p>
          <a:p>
            <a:pPr marL="171450" indent="-171450">
              <a:buFont typeface="Arial" panose="020B0604020202020204" pitchFamily="34" charset="0"/>
              <a:buChar char="•"/>
            </a:pPr>
            <a:r>
              <a:rPr lang="en-US" sz="1200"/>
              <a:t>Values functionality, sleek design, and long-term durability</a:t>
            </a:r>
          </a:p>
        </p:txBody>
      </p:sp>
      <p:sp>
        <p:nvSpPr>
          <p:cNvPr id="18" name="TextBox 17">
            <a:extLst>
              <a:ext uri="{FF2B5EF4-FFF2-40B4-BE49-F238E27FC236}">
                <a16:creationId xmlns:a16="http://schemas.microsoft.com/office/drawing/2014/main" id="{5C773C60-404F-1040-B423-9F0AF40250A6}"/>
              </a:ext>
            </a:extLst>
          </p:cNvPr>
          <p:cNvSpPr txBox="1"/>
          <p:nvPr/>
        </p:nvSpPr>
        <p:spPr>
          <a:xfrm>
            <a:off x="200020" y="3768786"/>
            <a:ext cx="3253524" cy="830997"/>
          </a:xfrm>
          <a:prstGeom prst="rect">
            <a:avLst/>
          </a:prstGeom>
          <a:noFill/>
        </p:spPr>
        <p:txBody>
          <a:bodyPr wrap="square">
            <a:spAutoFit/>
          </a:bodyPr>
          <a:lstStyle/>
          <a:p>
            <a:pPr marL="285750" indent="-285750">
              <a:buFont typeface="Arial" panose="020B0604020202020204" pitchFamily="34" charset="0"/>
              <a:buChar char="•"/>
            </a:pPr>
            <a:r>
              <a:rPr lang="en-US" sz="1200" b="1"/>
              <a:t>Location: </a:t>
            </a:r>
            <a:r>
              <a:rPr lang="en-US" sz="1200"/>
              <a:t>Giza &amp;Cairo </a:t>
            </a:r>
          </a:p>
          <a:p>
            <a:pPr marL="285750" indent="-285750">
              <a:buFont typeface="Arial" panose="020B0604020202020204" pitchFamily="34" charset="0"/>
              <a:buChar char="•"/>
            </a:pPr>
            <a:r>
              <a:rPr lang="en-US" sz="1200" b="1"/>
              <a:t>Preference: </a:t>
            </a:r>
            <a:r>
              <a:rPr lang="en-US" sz="1200"/>
              <a:t>Urban/ modern  </a:t>
            </a:r>
          </a:p>
          <a:p>
            <a:pPr marL="285750" indent="-285750">
              <a:buFont typeface="Arial" panose="020B0604020202020204" pitchFamily="34" charset="0"/>
              <a:buChar char="•"/>
            </a:pPr>
            <a:r>
              <a:rPr lang="en-US" sz="1200" b="1"/>
              <a:t>Proximity: </a:t>
            </a:r>
            <a:r>
              <a:rPr lang="en-US" sz="1200"/>
              <a:t>Seek tranquility near new departments </a:t>
            </a:r>
          </a:p>
        </p:txBody>
      </p:sp>
      <p:sp>
        <p:nvSpPr>
          <p:cNvPr id="20" name="TextBox 19">
            <a:extLst>
              <a:ext uri="{FF2B5EF4-FFF2-40B4-BE49-F238E27FC236}">
                <a16:creationId xmlns:a16="http://schemas.microsoft.com/office/drawing/2014/main" id="{5F8053A6-7E8E-E323-1A53-9D284F6ECC95}"/>
              </a:ext>
            </a:extLst>
          </p:cNvPr>
          <p:cNvSpPr txBox="1"/>
          <p:nvPr/>
        </p:nvSpPr>
        <p:spPr>
          <a:xfrm>
            <a:off x="4375957" y="3493656"/>
            <a:ext cx="4704432" cy="1569660"/>
          </a:xfrm>
          <a:prstGeom prst="rect">
            <a:avLst/>
          </a:prstGeom>
          <a:noFill/>
        </p:spPr>
        <p:txBody>
          <a:bodyPr wrap="square">
            <a:spAutoFit/>
          </a:bodyPr>
          <a:lstStyle/>
          <a:p>
            <a:pPr marL="171450" indent="-171450">
              <a:buFont typeface="Arial" panose="020B0604020202020204" pitchFamily="34" charset="0"/>
              <a:buChar char="•"/>
            </a:pPr>
            <a:r>
              <a:rPr lang="en-US" sz="1200" b="1"/>
              <a:t>Goals: </a:t>
            </a:r>
            <a:r>
              <a:rPr lang="en-US" sz="1200"/>
              <a:t>Create a workspace that promotes productivity and impresses clients</a:t>
            </a:r>
          </a:p>
          <a:p>
            <a:pPr marL="171450" indent="-171450">
              <a:buFont typeface="Arial" panose="020B0604020202020204" pitchFamily="34" charset="0"/>
              <a:buChar char="•"/>
            </a:pPr>
            <a:r>
              <a:rPr lang="en-US" sz="1200" b="1"/>
              <a:t>Shopping Habits: </a:t>
            </a:r>
            <a:r>
              <a:rPr lang="en-US" sz="1200"/>
              <a:t>Works with interior designers, prefers modular and ergonomic furniture</a:t>
            </a:r>
          </a:p>
          <a:p>
            <a:pPr marL="171450" indent="-171450">
              <a:buFont typeface="Arial" panose="020B0604020202020204" pitchFamily="34" charset="0"/>
              <a:buChar char="•"/>
            </a:pPr>
            <a:r>
              <a:rPr lang="en-US" sz="1200" b="1"/>
              <a:t>Media Consumption: </a:t>
            </a:r>
            <a:r>
              <a:rPr lang="en-US" sz="1200"/>
              <a:t>Reads business and entrepreneurship magazines, follows LinkedIn influencers</a:t>
            </a:r>
          </a:p>
          <a:p>
            <a:pPr marL="171450" indent="-171450">
              <a:buFont typeface="Arial" panose="020B0604020202020204" pitchFamily="34" charset="0"/>
              <a:buChar char="•"/>
            </a:pPr>
            <a:r>
              <a:rPr lang="en-US" sz="1200" b="1"/>
              <a:t>Decision Making: </a:t>
            </a:r>
            <a:r>
              <a:rPr lang="en-US" sz="1200"/>
              <a:t>Extended process CEOs make new office </a:t>
            </a:r>
          </a:p>
          <a:p>
            <a:pPr marL="171450" indent="-171450">
              <a:buFont typeface="Arial" panose="020B0604020202020204" pitchFamily="34" charset="0"/>
              <a:buChar char="•"/>
            </a:pPr>
            <a:r>
              <a:rPr lang="en-US" sz="1200" b="1"/>
              <a:t>Brand Loyalty: </a:t>
            </a:r>
            <a:r>
              <a:rPr lang="en-US" sz="1200"/>
              <a:t>Favor reputable luxury brands and developers</a:t>
            </a:r>
          </a:p>
        </p:txBody>
      </p:sp>
    </p:spTree>
    <p:extLst>
      <p:ext uri="{BB962C8B-B14F-4D97-AF65-F5344CB8AC3E}">
        <p14:creationId xmlns:p14="http://schemas.microsoft.com/office/powerpoint/2010/main" val="3805922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0"/>
        <p:cNvGrpSpPr/>
        <p:nvPr/>
      </p:nvGrpSpPr>
      <p:grpSpPr>
        <a:xfrm>
          <a:off x="0" y="0"/>
          <a:ext cx="0" cy="0"/>
          <a:chOff x="0" y="0"/>
          <a:chExt cx="0" cy="0"/>
        </a:xfrm>
      </p:grpSpPr>
      <p:grpSp>
        <p:nvGrpSpPr>
          <p:cNvPr id="3441" name="Google Shape;3441;p65"/>
          <p:cNvGrpSpPr/>
          <p:nvPr/>
        </p:nvGrpSpPr>
        <p:grpSpPr>
          <a:xfrm>
            <a:off x="5642500" y="441250"/>
            <a:ext cx="2945100" cy="4379700"/>
            <a:chOff x="5642500" y="441250"/>
            <a:chExt cx="2945100" cy="4379700"/>
          </a:xfrm>
        </p:grpSpPr>
        <p:sp>
          <p:nvSpPr>
            <p:cNvPr id="3442" name="Google Shape;3442;p65"/>
            <p:cNvSpPr/>
            <p:nvPr/>
          </p:nvSpPr>
          <p:spPr>
            <a:xfrm>
              <a:off x="5822250" y="801425"/>
              <a:ext cx="2565600" cy="3786900"/>
            </a:xfrm>
            <a:prstGeom prst="rect">
              <a:avLst/>
            </a:prstGeom>
            <a:noFill/>
            <a:ln w="9525"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3" name="Google Shape;3443;p65"/>
            <p:cNvCxnSpPr/>
            <p:nvPr/>
          </p:nvCxnSpPr>
          <p:spPr>
            <a:xfrm>
              <a:off x="5642500" y="3244475"/>
              <a:ext cx="2945100" cy="0"/>
            </a:xfrm>
            <a:prstGeom prst="straightConnector1">
              <a:avLst/>
            </a:prstGeom>
            <a:noFill/>
            <a:ln w="9525" cap="flat" cmpd="sng">
              <a:solidFill>
                <a:schemeClr val="accent2"/>
              </a:solidFill>
              <a:prstDash val="dash"/>
              <a:round/>
              <a:headEnd type="none" w="med" len="med"/>
              <a:tailEnd type="none" w="med" len="med"/>
            </a:ln>
          </p:spPr>
        </p:cxnSp>
        <p:cxnSp>
          <p:nvCxnSpPr>
            <p:cNvPr id="3444" name="Google Shape;3444;p65"/>
            <p:cNvCxnSpPr/>
            <p:nvPr/>
          </p:nvCxnSpPr>
          <p:spPr>
            <a:xfrm>
              <a:off x="5642500" y="2145775"/>
              <a:ext cx="2945100" cy="0"/>
            </a:xfrm>
            <a:prstGeom prst="straightConnector1">
              <a:avLst/>
            </a:prstGeom>
            <a:noFill/>
            <a:ln w="9525" cap="flat" cmpd="sng">
              <a:solidFill>
                <a:schemeClr val="accent2"/>
              </a:solidFill>
              <a:prstDash val="dash"/>
              <a:round/>
              <a:headEnd type="none" w="med" len="med"/>
              <a:tailEnd type="none" w="med" len="med"/>
            </a:ln>
          </p:spPr>
        </p:cxnSp>
        <p:cxnSp>
          <p:nvCxnSpPr>
            <p:cNvPr id="3445" name="Google Shape;3445;p65"/>
            <p:cNvCxnSpPr/>
            <p:nvPr/>
          </p:nvCxnSpPr>
          <p:spPr>
            <a:xfrm>
              <a:off x="6848650" y="441250"/>
              <a:ext cx="0" cy="4379700"/>
            </a:xfrm>
            <a:prstGeom prst="straightConnector1">
              <a:avLst/>
            </a:prstGeom>
            <a:noFill/>
            <a:ln w="9525" cap="flat" cmpd="sng">
              <a:solidFill>
                <a:schemeClr val="accent2"/>
              </a:solidFill>
              <a:prstDash val="dash"/>
              <a:round/>
              <a:headEnd type="none" w="med" len="med"/>
              <a:tailEnd type="none" w="med" len="med"/>
            </a:ln>
          </p:spPr>
        </p:cxnSp>
        <p:cxnSp>
          <p:nvCxnSpPr>
            <p:cNvPr id="3446" name="Google Shape;3446;p65"/>
            <p:cNvCxnSpPr/>
            <p:nvPr/>
          </p:nvCxnSpPr>
          <p:spPr>
            <a:xfrm>
              <a:off x="7335250" y="441250"/>
              <a:ext cx="0" cy="4379700"/>
            </a:xfrm>
            <a:prstGeom prst="straightConnector1">
              <a:avLst/>
            </a:prstGeom>
            <a:noFill/>
            <a:ln w="9525" cap="flat" cmpd="sng">
              <a:solidFill>
                <a:schemeClr val="accent2"/>
              </a:solidFill>
              <a:prstDash val="dash"/>
              <a:round/>
              <a:headEnd type="none" w="med" len="med"/>
              <a:tailEnd type="none" w="med" len="med"/>
            </a:ln>
          </p:spPr>
        </p:cxnSp>
        <p:cxnSp>
          <p:nvCxnSpPr>
            <p:cNvPr id="3447" name="Google Shape;3447;p65"/>
            <p:cNvCxnSpPr/>
            <p:nvPr/>
          </p:nvCxnSpPr>
          <p:spPr>
            <a:xfrm>
              <a:off x="5642500" y="2635100"/>
              <a:ext cx="2945100" cy="0"/>
            </a:xfrm>
            <a:prstGeom prst="straightConnector1">
              <a:avLst/>
            </a:prstGeom>
            <a:noFill/>
            <a:ln w="9525" cap="flat" cmpd="sng">
              <a:solidFill>
                <a:schemeClr val="accent2"/>
              </a:solidFill>
              <a:prstDash val="dash"/>
              <a:round/>
              <a:headEnd type="none" w="med" len="med"/>
              <a:tailEnd type="none" w="med" len="med"/>
            </a:ln>
          </p:spPr>
        </p:cxnSp>
        <p:cxnSp>
          <p:nvCxnSpPr>
            <p:cNvPr id="3448" name="Google Shape;3448;p65"/>
            <p:cNvCxnSpPr/>
            <p:nvPr/>
          </p:nvCxnSpPr>
          <p:spPr>
            <a:xfrm>
              <a:off x="5642500" y="2743925"/>
              <a:ext cx="2945100" cy="0"/>
            </a:xfrm>
            <a:prstGeom prst="straightConnector1">
              <a:avLst/>
            </a:prstGeom>
            <a:noFill/>
            <a:ln w="9525" cap="flat" cmpd="sng">
              <a:solidFill>
                <a:schemeClr val="accent2"/>
              </a:solidFill>
              <a:prstDash val="dash"/>
              <a:round/>
              <a:headEnd type="none" w="med" len="med"/>
              <a:tailEnd type="none" w="med" len="med"/>
            </a:ln>
          </p:spPr>
        </p:cxnSp>
      </p:grpSp>
      <p:grpSp>
        <p:nvGrpSpPr>
          <p:cNvPr id="3449" name="Google Shape;3449;p65"/>
          <p:cNvGrpSpPr/>
          <p:nvPr/>
        </p:nvGrpSpPr>
        <p:grpSpPr>
          <a:xfrm>
            <a:off x="5479387" y="312375"/>
            <a:ext cx="3396882" cy="4616806"/>
            <a:chOff x="5479387" y="312375"/>
            <a:chExt cx="3396882" cy="4616806"/>
          </a:xfrm>
        </p:grpSpPr>
        <p:sp>
          <p:nvSpPr>
            <p:cNvPr id="3450" name="Google Shape;3450;p65"/>
            <p:cNvSpPr/>
            <p:nvPr/>
          </p:nvSpPr>
          <p:spPr>
            <a:xfrm>
              <a:off x="5924501" y="427869"/>
              <a:ext cx="103125" cy="187250"/>
            </a:xfrm>
            <a:custGeom>
              <a:avLst/>
              <a:gdLst/>
              <a:ahLst/>
              <a:cxnLst/>
              <a:rect l="l" t="t" r="r" b="b"/>
              <a:pathLst>
                <a:path w="1351" h="2453" extrusionOk="0">
                  <a:moveTo>
                    <a:pt x="789" y="1"/>
                  </a:moveTo>
                  <a:cubicBezTo>
                    <a:pt x="735" y="1"/>
                    <a:pt x="692" y="33"/>
                    <a:pt x="681" y="87"/>
                  </a:cubicBezTo>
                  <a:cubicBezTo>
                    <a:pt x="552" y="411"/>
                    <a:pt x="379" y="724"/>
                    <a:pt x="195" y="1016"/>
                  </a:cubicBezTo>
                  <a:cubicBezTo>
                    <a:pt x="141" y="1102"/>
                    <a:pt x="87" y="1178"/>
                    <a:pt x="44" y="1264"/>
                  </a:cubicBezTo>
                  <a:cubicBezTo>
                    <a:pt x="1" y="1329"/>
                    <a:pt x="12" y="1416"/>
                    <a:pt x="66" y="1470"/>
                  </a:cubicBezTo>
                  <a:cubicBezTo>
                    <a:pt x="282" y="1675"/>
                    <a:pt x="444" y="1945"/>
                    <a:pt x="530" y="2226"/>
                  </a:cubicBezTo>
                  <a:cubicBezTo>
                    <a:pt x="541" y="2280"/>
                    <a:pt x="563" y="2334"/>
                    <a:pt x="595" y="2377"/>
                  </a:cubicBezTo>
                  <a:cubicBezTo>
                    <a:pt x="617" y="2420"/>
                    <a:pt x="660" y="2442"/>
                    <a:pt x="703" y="2452"/>
                  </a:cubicBezTo>
                  <a:cubicBezTo>
                    <a:pt x="735" y="2452"/>
                    <a:pt x="779" y="2409"/>
                    <a:pt x="800" y="2377"/>
                  </a:cubicBezTo>
                  <a:cubicBezTo>
                    <a:pt x="822" y="2355"/>
                    <a:pt x="833" y="2334"/>
                    <a:pt x="833" y="2312"/>
                  </a:cubicBezTo>
                  <a:cubicBezTo>
                    <a:pt x="930" y="1999"/>
                    <a:pt x="1081" y="1718"/>
                    <a:pt x="1297" y="1480"/>
                  </a:cubicBezTo>
                  <a:cubicBezTo>
                    <a:pt x="1319" y="1448"/>
                    <a:pt x="1340" y="1405"/>
                    <a:pt x="1351" y="1372"/>
                  </a:cubicBezTo>
                  <a:cubicBezTo>
                    <a:pt x="1340" y="1329"/>
                    <a:pt x="1319" y="1297"/>
                    <a:pt x="1297" y="1264"/>
                  </a:cubicBezTo>
                  <a:cubicBezTo>
                    <a:pt x="1254" y="1200"/>
                    <a:pt x="1211" y="1124"/>
                    <a:pt x="1167" y="1059"/>
                  </a:cubicBezTo>
                  <a:cubicBezTo>
                    <a:pt x="1027" y="757"/>
                    <a:pt x="919" y="433"/>
                    <a:pt x="876" y="109"/>
                  </a:cubicBezTo>
                  <a:cubicBezTo>
                    <a:pt x="865" y="55"/>
                    <a:pt x="854"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5"/>
            <p:cNvSpPr/>
            <p:nvPr/>
          </p:nvSpPr>
          <p:spPr>
            <a:xfrm>
              <a:off x="8587588" y="4446565"/>
              <a:ext cx="154579" cy="283562"/>
            </a:xfrm>
            <a:custGeom>
              <a:avLst/>
              <a:gdLst/>
              <a:ahLst/>
              <a:cxnLst/>
              <a:rect l="l" t="t" r="r" b="b"/>
              <a:pathLst>
                <a:path w="1232" h="2260" extrusionOk="0">
                  <a:moveTo>
                    <a:pt x="616" y="0"/>
                  </a:moveTo>
                  <a:cubicBezTo>
                    <a:pt x="562" y="0"/>
                    <a:pt x="540" y="33"/>
                    <a:pt x="530" y="87"/>
                  </a:cubicBezTo>
                  <a:cubicBezTo>
                    <a:pt x="519" y="108"/>
                    <a:pt x="508" y="130"/>
                    <a:pt x="508" y="162"/>
                  </a:cubicBezTo>
                  <a:cubicBezTo>
                    <a:pt x="454" y="508"/>
                    <a:pt x="314" y="832"/>
                    <a:pt x="108" y="1102"/>
                  </a:cubicBezTo>
                  <a:cubicBezTo>
                    <a:pt x="87" y="1124"/>
                    <a:pt x="65" y="1156"/>
                    <a:pt x="54" y="1178"/>
                  </a:cubicBezTo>
                  <a:cubicBezTo>
                    <a:pt x="0" y="1243"/>
                    <a:pt x="11" y="1329"/>
                    <a:pt x="87" y="1372"/>
                  </a:cubicBezTo>
                  <a:cubicBezTo>
                    <a:pt x="184" y="1469"/>
                    <a:pt x="270" y="1577"/>
                    <a:pt x="314" y="1707"/>
                  </a:cubicBezTo>
                  <a:cubicBezTo>
                    <a:pt x="378" y="1869"/>
                    <a:pt x="443" y="2020"/>
                    <a:pt x="508" y="2171"/>
                  </a:cubicBezTo>
                  <a:cubicBezTo>
                    <a:pt x="518" y="2220"/>
                    <a:pt x="545" y="2259"/>
                    <a:pt x="597" y="2259"/>
                  </a:cubicBezTo>
                  <a:cubicBezTo>
                    <a:pt x="603" y="2259"/>
                    <a:pt x="609" y="2259"/>
                    <a:pt x="616" y="2258"/>
                  </a:cubicBezTo>
                  <a:cubicBezTo>
                    <a:pt x="670" y="2258"/>
                    <a:pt x="703" y="2215"/>
                    <a:pt x="713" y="2150"/>
                  </a:cubicBezTo>
                  <a:cubicBezTo>
                    <a:pt x="746" y="1901"/>
                    <a:pt x="865" y="1664"/>
                    <a:pt x="1037" y="1480"/>
                  </a:cubicBezTo>
                  <a:cubicBezTo>
                    <a:pt x="1091" y="1415"/>
                    <a:pt x="1145" y="1340"/>
                    <a:pt x="1199" y="1264"/>
                  </a:cubicBezTo>
                  <a:cubicBezTo>
                    <a:pt x="1210" y="1243"/>
                    <a:pt x="1221" y="1210"/>
                    <a:pt x="1232" y="1189"/>
                  </a:cubicBezTo>
                  <a:cubicBezTo>
                    <a:pt x="1221" y="1167"/>
                    <a:pt x="1210" y="1145"/>
                    <a:pt x="1199" y="1124"/>
                  </a:cubicBezTo>
                  <a:cubicBezTo>
                    <a:pt x="1156" y="1081"/>
                    <a:pt x="1113" y="1048"/>
                    <a:pt x="1081" y="994"/>
                  </a:cubicBezTo>
                  <a:cubicBezTo>
                    <a:pt x="951" y="811"/>
                    <a:pt x="854" y="605"/>
                    <a:pt x="800" y="378"/>
                  </a:cubicBezTo>
                  <a:cubicBezTo>
                    <a:pt x="767" y="281"/>
                    <a:pt x="746" y="173"/>
                    <a:pt x="713" y="76"/>
                  </a:cubicBezTo>
                  <a:cubicBezTo>
                    <a:pt x="703" y="33"/>
                    <a:pt x="670"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5"/>
            <p:cNvSpPr/>
            <p:nvPr/>
          </p:nvSpPr>
          <p:spPr>
            <a:xfrm>
              <a:off x="5731075" y="312375"/>
              <a:ext cx="136196" cy="205600"/>
            </a:xfrm>
            <a:custGeom>
              <a:avLst/>
              <a:gdLst/>
              <a:ahLst/>
              <a:cxnLst/>
              <a:rect l="l" t="t" r="r" b="b"/>
              <a:pathLst>
                <a:path w="1772" h="2675" extrusionOk="0">
                  <a:moveTo>
                    <a:pt x="951" y="492"/>
                  </a:moveTo>
                  <a:cubicBezTo>
                    <a:pt x="1124" y="772"/>
                    <a:pt x="1210" y="1107"/>
                    <a:pt x="1502" y="1291"/>
                  </a:cubicBezTo>
                  <a:cubicBezTo>
                    <a:pt x="1307" y="1615"/>
                    <a:pt x="1102" y="1939"/>
                    <a:pt x="908" y="2274"/>
                  </a:cubicBezTo>
                  <a:lnTo>
                    <a:pt x="875" y="2209"/>
                  </a:lnTo>
                  <a:cubicBezTo>
                    <a:pt x="757" y="1928"/>
                    <a:pt x="605" y="1680"/>
                    <a:pt x="411" y="1453"/>
                  </a:cubicBezTo>
                  <a:cubicBezTo>
                    <a:pt x="389" y="1431"/>
                    <a:pt x="400" y="1377"/>
                    <a:pt x="400" y="1356"/>
                  </a:cubicBezTo>
                  <a:cubicBezTo>
                    <a:pt x="411" y="1334"/>
                    <a:pt x="433" y="1313"/>
                    <a:pt x="443" y="1302"/>
                  </a:cubicBezTo>
                  <a:cubicBezTo>
                    <a:pt x="649" y="1053"/>
                    <a:pt x="821" y="772"/>
                    <a:pt x="951" y="492"/>
                  </a:cubicBezTo>
                  <a:close/>
                  <a:moveTo>
                    <a:pt x="926" y="0"/>
                  </a:moveTo>
                  <a:cubicBezTo>
                    <a:pt x="824" y="0"/>
                    <a:pt x="727" y="56"/>
                    <a:pt x="681" y="157"/>
                  </a:cubicBezTo>
                  <a:cubicBezTo>
                    <a:pt x="573" y="373"/>
                    <a:pt x="465" y="600"/>
                    <a:pt x="346" y="805"/>
                  </a:cubicBezTo>
                  <a:cubicBezTo>
                    <a:pt x="249" y="978"/>
                    <a:pt x="141" y="1140"/>
                    <a:pt x="44" y="1302"/>
                  </a:cubicBezTo>
                  <a:cubicBezTo>
                    <a:pt x="1" y="1356"/>
                    <a:pt x="1" y="1431"/>
                    <a:pt x="44" y="1485"/>
                  </a:cubicBezTo>
                  <a:cubicBezTo>
                    <a:pt x="206" y="1701"/>
                    <a:pt x="346" y="1950"/>
                    <a:pt x="454" y="2198"/>
                  </a:cubicBezTo>
                  <a:cubicBezTo>
                    <a:pt x="497" y="2306"/>
                    <a:pt x="551" y="2414"/>
                    <a:pt x="605" y="2522"/>
                  </a:cubicBezTo>
                  <a:cubicBezTo>
                    <a:pt x="645" y="2612"/>
                    <a:pt x="741" y="2675"/>
                    <a:pt x="841" y="2675"/>
                  </a:cubicBezTo>
                  <a:cubicBezTo>
                    <a:pt x="849" y="2675"/>
                    <a:pt x="857" y="2674"/>
                    <a:pt x="865" y="2673"/>
                  </a:cubicBezTo>
                  <a:cubicBezTo>
                    <a:pt x="872" y="2674"/>
                    <a:pt x="879" y="2675"/>
                    <a:pt x="886" y="2675"/>
                  </a:cubicBezTo>
                  <a:cubicBezTo>
                    <a:pt x="974" y="2675"/>
                    <a:pt x="1051" y="2613"/>
                    <a:pt x="1081" y="2533"/>
                  </a:cubicBezTo>
                  <a:cubicBezTo>
                    <a:pt x="1081" y="2501"/>
                    <a:pt x="1091" y="2479"/>
                    <a:pt x="1113" y="2447"/>
                  </a:cubicBezTo>
                  <a:cubicBezTo>
                    <a:pt x="1275" y="2187"/>
                    <a:pt x="1437" y="1917"/>
                    <a:pt x="1588" y="1647"/>
                  </a:cubicBezTo>
                  <a:cubicBezTo>
                    <a:pt x="1653" y="1539"/>
                    <a:pt x="1707" y="1421"/>
                    <a:pt x="1761" y="1302"/>
                  </a:cubicBezTo>
                  <a:cubicBezTo>
                    <a:pt x="1772" y="1280"/>
                    <a:pt x="1761" y="1248"/>
                    <a:pt x="1750" y="1226"/>
                  </a:cubicBezTo>
                  <a:cubicBezTo>
                    <a:pt x="1729" y="1172"/>
                    <a:pt x="1685" y="1140"/>
                    <a:pt x="1664" y="1097"/>
                  </a:cubicBezTo>
                  <a:cubicBezTo>
                    <a:pt x="1459" y="783"/>
                    <a:pt x="1286" y="459"/>
                    <a:pt x="1135" y="124"/>
                  </a:cubicBezTo>
                  <a:cubicBezTo>
                    <a:pt x="1113" y="81"/>
                    <a:pt x="1081" y="49"/>
                    <a:pt x="1048" y="27"/>
                  </a:cubicBezTo>
                  <a:cubicBezTo>
                    <a:pt x="1008" y="9"/>
                    <a:pt x="967" y="0"/>
                    <a:pt x="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5"/>
            <p:cNvSpPr/>
            <p:nvPr/>
          </p:nvSpPr>
          <p:spPr>
            <a:xfrm>
              <a:off x="8739228" y="4238078"/>
              <a:ext cx="137041" cy="204755"/>
            </a:xfrm>
            <a:custGeom>
              <a:avLst/>
              <a:gdLst/>
              <a:ahLst/>
              <a:cxnLst/>
              <a:rect l="l" t="t" r="r" b="b"/>
              <a:pathLst>
                <a:path w="1783" h="2664" extrusionOk="0">
                  <a:moveTo>
                    <a:pt x="1102" y="455"/>
                  </a:moveTo>
                  <a:cubicBezTo>
                    <a:pt x="1242" y="736"/>
                    <a:pt x="1264" y="1060"/>
                    <a:pt x="1448" y="1320"/>
                  </a:cubicBezTo>
                  <a:lnTo>
                    <a:pt x="951" y="2270"/>
                  </a:lnTo>
                  <a:cubicBezTo>
                    <a:pt x="951" y="2270"/>
                    <a:pt x="940" y="2259"/>
                    <a:pt x="940" y="2259"/>
                  </a:cubicBezTo>
                  <a:cubicBezTo>
                    <a:pt x="821" y="2022"/>
                    <a:pt x="659" y="1816"/>
                    <a:pt x="476" y="1633"/>
                  </a:cubicBezTo>
                  <a:cubicBezTo>
                    <a:pt x="422" y="1600"/>
                    <a:pt x="411" y="1525"/>
                    <a:pt x="454" y="1471"/>
                  </a:cubicBezTo>
                  <a:lnTo>
                    <a:pt x="1102" y="455"/>
                  </a:lnTo>
                  <a:close/>
                  <a:moveTo>
                    <a:pt x="1119" y="0"/>
                  </a:moveTo>
                  <a:cubicBezTo>
                    <a:pt x="1027" y="0"/>
                    <a:pt x="940" y="47"/>
                    <a:pt x="886" y="131"/>
                  </a:cubicBezTo>
                  <a:cubicBezTo>
                    <a:pt x="821" y="218"/>
                    <a:pt x="756" y="315"/>
                    <a:pt x="702" y="412"/>
                  </a:cubicBezTo>
                  <a:cubicBezTo>
                    <a:pt x="497" y="736"/>
                    <a:pt x="281" y="1071"/>
                    <a:pt x="76" y="1406"/>
                  </a:cubicBezTo>
                  <a:cubicBezTo>
                    <a:pt x="0" y="1492"/>
                    <a:pt x="11" y="1633"/>
                    <a:pt x="108" y="1698"/>
                  </a:cubicBezTo>
                  <a:cubicBezTo>
                    <a:pt x="206" y="1795"/>
                    <a:pt x="303" y="1903"/>
                    <a:pt x="378" y="2011"/>
                  </a:cubicBezTo>
                  <a:cubicBezTo>
                    <a:pt x="497" y="2184"/>
                    <a:pt x="594" y="2356"/>
                    <a:pt x="692" y="2529"/>
                  </a:cubicBezTo>
                  <a:cubicBezTo>
                    <a:pt x="741" y="2608"/>
                    <a:pt x="818" y="2660"/>
                    <a:pt x="905" y="2660"/>
                  </a:cubicBezTo>
                  <a:cubicBezTo>
                    <a:pt x="913" y="2660"/>
                    <a:pt x="921" y="2660"/>
                    <a:pt x="929" y="2659"/>
                  </a:cubicBezTo>
                  <a:cubicBezTo>
                    <a:pt x="945" y="2662"/>
                    <a:pt x="961" y="2664"/>
                    <a:pt x="976" y="2664"/>
                  </a:cubicBezTo>
                  <a:cubicBezTo>
                    <a:pt x="1067" y="2664"/>
                    <a:pt x="1152" y="2611"/>
                    <a:pt x="1188" y="2518"/>
                  </a:cubicBezTo>
                  <a:cubicBezTo>
                    <a:pt x="1210" y="2475"/>
                    <a:pt x="1232" y="2432"/>
                    <a:pt x="1253" y="2378"/>
                  </a:cubicBezTo>
                  <a:cubicBezTo>
                    <a:pt x="1404" y="2086"/>
                    <a:pt x="1556" y="1795"/>
                    <a:pt x="1696" y="1503"/>
                  </a:cubicBezTo>
                  <a:cubicBezTo>
                    <a:pt x="1728" y="1460"/>
                    <a:pt x="1739" y="1417"/>
                    <a:pt x="1761" y="1363"/>
                  </a:cubicBezTo>
                  <a:cubicBezTo>
                    <a:pt x="1782" y="1320"/>
                    <a:pt x="1761" y="1266"/>
                    <a:pt x="1707" y="1244"/>
                  </a:cubicBezTo>
                  <a:cubicBezTo>
                    <a:pt x="1620" y="1222"/>
                    <a:pt x="1599" y="1147"/>
                    <a:pt x="1577" y="1071"/>
                  </a:cubicBezTo>
                  <a:cubicBezTo>
                    <a:pt x="1491" y="758"/>
                    <a:pt x="1404" y="445"/>
                    <a:pt x="1307" y="131"/>
                  </a:cubicBezTo>
                  <a:cubicBezTo>
                    <a:pt x="1296" y="88"/>
                    <a:pt x="1264" y="45"/>
                    <a:pt x="1232" y="23"/>
                  </a:cubicBezTo>
                  <a:cubicBezTo>
                    <a:pt x="1194" y="8"/>
                    <a:pt x="1156"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5"/>
            <p:cNvSpPr/>
            <p:nvPr/>
          </p:nvSpPr>
          <p:spPr>
            <a:xfrm>
              <a:off x="5594051" y="4755323"/>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5"/>
            <p:cNvSpPr/>
            <p:nvPr/>
          </p:nvSpPr>
          <p:spPr>
            <a:xfrm>
              <a:off x="5479387" y="4474543"/>
              <a:ext cx="114675" cy="173106"/>
            </a:xfrm>
            <a:custGeom>
              <a:avLst/>
              <a:gdLst/>
              <a:ahLst/>
              <a:cxnLst/>
              <a:rect l="l" t="t" r="r" b="b"/>
              <a:pathLst>
                <a:path w="1772" h="2675" extrusionOk="0">
                  <a:moveTo>
                    <a:pt x="951" y="492"/>
                  </a:moveTo>
                  <a:cubicBezTo>
                    <a:pt x="1124" y="772"/>
                    <a:pt x="1210" y="1107"/>
                    <a:pt x="1502" y="1291"/>
                  </a:cubicBezTo>
                  <a:cubicBezTo>
                    <a:pt x="1307" y="1615"/>
                    <a:pt x="1102" y="1939"/>
                    <a:pt x="908" y="2274"/>
                  </a:cubicBezTo>
                  <a:lnTo>
                    <a:pt x="875" y="2209"/>
                  </a:lnTo>
                  <a:cubicBezTo>
                    <a:pt x="757" y="1928"/>
                    <a:pt x="605" y="1680"/>
                    <a:pt x="411" y="1453"/>
                  </a:cubicBezTo>
                  <a:cubicBezTo>
                    <a:pt x="389" y="1431"/>
                    <a:pt x="400" y="1377"/>
                    <a:pt x="400" y="1356"/>
                  </a:cubicBezTo>
                  <a:cubicBezTo>
                    <a:pt x="411" y="1334"/>
                    <a:pt x="433" y="1313"/>
                    <a:pt x="443" y="1302"/>
                  </a:cubicBezTo>
                  <a:cubicBezTo>
                    <a:pt x="649" y="1053"/>
                    <a:pt x="821" y="772"/>
                    <a:pt x="951" y="492"/>
                  </a:cubicBezTo>
                  <a:close/>
                  <a:moveTo>
                    <a:pt x="926" y="0"/>
                  </a:moveTo>
                  <a:cubicBezTo>
                    <a:pt x="824" y="0"/>
                    <a:pt x="727" y="56"/>
                    <a:pt x="681" y="157"/>
                  </a:cubicBezTo>
                  <a:cubicBezTo>
                    <a:pt x="573" y="373"/>
                    <a:pt x="465" y="600"/>
                    <a:pt x="346" y="805"/>
                  </a:cubicBezTo>
                  <a:cubicBezTo>
                    <a:pt x="249" y="978"/>
                    <a:pt x="141" y="1140"/>
                    <a:pt x="44" y="1302"/>
                  </a:cubicBezTo>
                  <a:cubicBezTo>
                    <a:pt x="1" y="1356"/>
                    <a:pt x="1" y="1431"/>
                    <a:pt x="44" y="1485"/>
                  </a:cubicBezTo>
                  <a:cubicBezTo>
                    <a:pt x="206" y="1701"/>
                    <a:pt x="346" y="1950"/>
                    <a:pt x="454" y="2198"/>
                  </a:cubicBezTo>
                  <a:cubicBezTo>
                    <a:pt x="497" y="2306"/>
                    <a:pt x="551" y="2414"/>
                    <a:pt x="605" y="2522"/>
                  </a:cubicBezTo>
                  <a:cubicBezTo>
                    <a:pt x="645" y="2612"/>
                    <a:pt x="741" y="2675"/>
                    <a:pt x="841" y="2675"/>
                  </a:cubicBezTo>
                  <a:cubicBezTo>
                    <a:pt x="849" y="2675"/>
                    <a:pt x="857" y="2674"/>
                    <a:pt x="865" y="2673"/>
                  </a:cubicBezTo>
                  <a:cubicBezTo>
                    <a:pt x="872" y="2674"/>
                    <a:pt x="879" y="2675"/>
                    <a:pt x="886" y="2675"/>
                  </a:cubicBezTo>
                  <a:cubicBezTo>
                    <a:pt x="974" y="2675"/>
                    <a:pt x="1051" y="2613"/>
                    <a:pt x="1081" y="2533"/>
                  </a:cubicBezTo>
                  <a:cubicBezTo>
                    <a:pt x="1081" y="2501"/>
                    <a:pt x="1091" y="2479"/>
                    <a:pt x="1113" y="2447"/>
                  </a:cubicBezTo>
                  <a:cubicBezTo>
                    <a:pt x="1275" y="2187"/>
                    <a:pt x="1437" y="1917"/>
                    <a:pt x="1588" y="1647"/>
                  </a:cubicBezTo>
                  <a:cubicBezTo>
                    <a:pt x="1653" y="1539"/>
                    <a:pt x="1707" y="1421"/>
                    <a:pt x="1761" y="1302"/>
                  </a:cubicBezTo>
                  <a:cubicBezTo>
                    <a:pt x="1772" y="1280"/>
                    <a:pt x="1761" y="1248"/>
                    <a:pt x="1750" y="1226"/>
                  </a:cubicBezTo>
                  <a:cubicBezTo>
                    <a:pt x="1729" y="1172"/>
                    <a:pt x="1685" y="1140"/>
                    <a:pt x="1664" y="1097"/>
                  </a:cubicBezTo>
                  <a:cubicBezTo>
                    <a:pt x="1459" y="783"/>
                    <a:pt x="1286" y="459"/>
                    <a:pt x="1135" y="124"/>
                  </a:cubicBezTo>
                  <a:cubicBezTo>
                    <a:pt x="1113" y="81"/>
                    <a:pt x="1081" y="49"/>
                    <a:pt x="1048" y="27"/>
                  </a:cubicBezTo>
                  <a:cubicBezTo>
                    <a:pt x="1008" y="9"/>
                    <a:pt x="967" y="0"/>
                    <a:pt x="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5"/>
            <p:cNvSpPr/>
            <p:nvPr/>
          </p:nvSpPr>
          <p:spPr>
            <a:xfrm>
              <a:off x="5505476" y="1004723"/>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1" name="Google Shape;3461;p65"/>
          <p:cNvSpPr txBox="1">
            <a:spLocks noGrp="1"/>
          </p:cNvSpPr>
          <p:nvPr>
            <p:ph type="title"/>
          </p:nvPr>
        </p:nvSpPr>
        <p:spPr>
          <a:xfrm>
            <a:off x="742050" y="1313925"/>
            <a:ext cx="4668300" cy="254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333517"/>
                </a:solidFill>
              </a:rPr>
              <a:t>Buyer persona </a:t>
            </a:r>
            <a:endParaRPr>
              <a:solidFill>
                <a:srgbClr val="333517"/>
              </a:solidFill>
            </a:endParaRPr>
          </a:p>
        </p:txBody>
      </p:sp>
      <p:grpSp>
        <p:nvGrpSpPr>
          <p:cNvPr id="3462" name="Google Shape;3462;p65"/>
          <p:cNvGrpSpPr/>
          <p:nvPr/>
        </p:nvGrpSpPr>
        <p:grpSpPr>
          <a:xfrm>
            <a:off x="3666146" y="555061"/>
            <a:ext cx="1437365" cy="869136"/>
            <a:chOff x="6198147" y="2228439"/>
            <a:chExt cx="1605994" cy="971102"/>
          </a:xfrm>
          <a:solidFill>
            <a:srgbClr val="B6B978"/>
          </a:solidFill>
        </p:grpSpPr>
        <p:sp>
          <p:nvSpPr>
            <p:cNvPr id="3463" name="Google Shape;3463;p65"/>
            <p:cNvSpPr/>
            <p:nvPr/>
          </p:nvSpPr>
          <p:spPr>
            <a:xfrm>
              <a:off x="6198147" y="2857116"/>
              <a:ext cx="938705" cy="342424"/>
            </a:xfrm>
            <a:custGeom>
              <a:avLst/>
              <a:gdLst/>
              <a:ahLst/>
              <a:cxnLst/>
              <a:rect l="l" t="t" r="r" b="b"/>
              <a:pathLst>
                <a:path w="9825" h="3584" extrusionOk="0">
                  <a:moveTo>
                    <a:pt x="9650" y="1"/>
                  </a:moveTo>
                  <a:cubicBezTo>
                    <a:pt x="9585" y="68"/>
                    <a:pt x="9520" y="137"/>
                    <a:pt x="9455" y="204"/>
                  </a:cubicBezTo>
                  <a:cubicBezTo>
                    <a:pt x="9274" y="397"/>
                    <a:pt x="9104" y="607"/>
                    <a:pt x="8905" y="781"/>
                  </a:cubicBezTo>
                  <a:cubicBezTo>
                    <a:pt x="8062" y="1510"/>
                    <a:pt x="7039" y="1714"/>
                    <a:pt x="5961" y="1748"/>
                  </a:cubicBezTo>
                  <a:cubicBezTo>
                    <a:pt x="4834" y="1781"/>
                    <a:pt x="3707" y="1803"/>
                    <a:pt x="2584" y="1868"/>
                  </a:cubicBezTo>
                  <a:cubicBezTo>
                    <a:pt x="1837" y="1911"/>
                    <a:pt x="1141" y="2150"/>
                    <a:pt x="530" y="2597"/>
                  </a:cubicBezTo>
                  <a:cubicBezTo>
                    <a:pt x="233" y="2821"/>
                    <a:pt x="36" y="3112"/>
                    <a:pt x="0" y="3584"/>
                  </a:cubicBezTo>
                  <a:cubicBezTo>
                    <a:pt x="123" y="3501"/>
                    <a:pt x="206" y="3470"/>
                    <a:pt x="246" y="3412"/>
                  </a:cubicBezTo>
                  <a:cubicBezTo>
                    <a:pt x="593" y="2908"/>
                    <a:pt x="1094" y="2644"/>
                    <a:pt x="1667" y="2495"/>
                  </a:cubicBezTo>
                  <a:cubicBezTo>
                    <a:pt x="2219" y="2349"/>
                    <a:pt x="2775" y="2303"/>
                    <a:pt x="3333" y="2303"/>
                  </a:cubicBezTo>
                  <a:cubicBezTo>
                    <a:pt x="3835" y="2303"/>
                    <a:pt x="4338" y="2340"/>
                    <a:pt x="4841" y="2374"/>
                  </a:cubicBezTo>
                  <a:cubicBezTo>
                    <a:pt x="5337" y="2408"/>
                    <a:pt x="5833" y="2447"/>
                    <a:pt x="6328" y="2447"/>
                  </a:cubicBezTo>
                  <a:cubicBezTo>
                    <a:pt x="6813" y="2447"/>
                    <a:pt x="7296" y="2409"/>
                    <a:pt x="7777" y="2291"/>
                  </a:cubicBezTo>
                  <a:cubicBezTo>
                    <a:pt x="8368" y="2146"/>
                    <a:pt x="8896" y="1891"/>
                    <a:pt x="9314" y="1437"/>
                  </a:cubicBezTo>
                  <a:cubicBezTo>
                    <a:pt x="9683" y="1034"/>
                    <a:pt x="9824" y="569"/>
                    <a:pt x="9721" y="36"/>
                  </a:cubicBezTo>
                  <a:cubicBezTo>
                    <a:pt x="9697" y="25"/>
                    <a:pt x="9672" y="14"/>
                    <a:pt x="96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4" name="Google Shape;3464;p65"/>
            <p:cNvGrpSpPr/>
            <p:nvPr/>
          </p:nvGrpSpPr>
          <p:grpSpPr>
            <a:xfrm>
              <a:off x="7209302" y="2228439"/>
              <a:ext cx="594840" cy="757352"/>
              <a:chOff x="1560210" y="3198871"/>
              <a:chExt cx="183853" cy="234083"/>
            </a:xfrm>
            <a:grpFill/>
          </p:grpSpPr>
          <p:sp>
            <p:nvSpPr>
              <p:cNvPr id="3465" name="Google Shape;3465;p65"/>
              <p:cNvSpPr/>
              <p:nvPr/>
            </p:nvSpPr>
            <p:spPr>
              <a:xfrm>
                <a:off x="1560210" y="3198871"/>
                <a:ext cx="55782" cy="176146"/>
              </a:xfrm>
              <a:custGeom>
                <a:avLst/>
                <a:gdLst/>
                <a:ahLst/>
                <a:cxnLst/>
                <a:rect l="l" t="t" r="r" b="b"/>
                <a:pathLst>
                  <a:path w="1889" h="5965" extrusionOk="0">
                    <a:moveTo>
                      <a:pt x="720" y="1"/>
                    </a:moveTo>
                    <a:cubicBezTo>
                      <a:pt x="403" y="1"/>
                      <a:pt x="120" y="213"/>
                      <a:pt x="77" y="567"/>
                    </a:cubicBezTo>
                    <a:cubicBezTo>
                      <a:pt x="54" y="766"/>
                      <a:pt x="65" y="979"/>
                      <a:pt x="117" y="1171"/>
                    </a:cubicBezTo>
                    <a:cubicBezTo>
                      <a:pt x="206" y="1516"/>
                      <a:pt x="325" y="1849"/>
                      <a:pt x="446" y="2180"/>
                    </a:cubicBezTo>
                    <a:cubicBezTo>
                      <a:pt x="882" y="3394"/>
                      <a:pt x="768" y="4546"/>
                      <a:pt x="88" y="5645"/>
                    </a:cubicBezTo>
                    <a:cubicBezTo>
                      <a:pt x="41" y="5723"/>
                      <a:pt x="30" y="5826"/>
                      <a:pt x="1" y="5920"/>
                    </a:cubicBezTo>
                    <a:cubicBezTo>
                      <a:pt x="27" y="5933"/>
                      <a:pt x="52" y="5951"/>
                      <a:pt x="77" y="5964"/>
                    </a:cubicBezTo>
                    <a:cubicBezTo>
                      <a:pt x="233" y="5817"/>
                      <a:pt x="410" y="5683"/>
                      <a:pt x="544" y="5515"/>
                    </a:cubicBezTo>
                    <a:cubicBezTo>
                      <a:pt x="1522" y="4291"/>
                      <a:pt x="1888" y="2880"/>
                      <a:pt x="1763" y="1337"/>
                    </a:cubicBezTo>
                    <a:cubicBezTo>
                      <a:pt x="1723" y="880"/>
                      <a:pt x="1580" y="449"/>
                      <a:pt x="1182" y="158"/>
                    </a:cubicBezTo>
                    <a:cubicBezTo>
                      <a:pt x="1035" y="51"/>
                      <a:pt x="873" y="1"/>
                      <a:pt x="7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5"/>
              <p:cNvSpPr/>
              <p:nvPr/>
            </p:nvSpPr>
            <p:spPr>
              <a:xfrm>
                <a:off x="1563724" y="3379918"/>
                <a:ext cx="167789" cy="53036"/>
              </a:xfrm>
              <a:custGeom>
                <a:avLst/>
                <a:gdLst/>
                <a:ahLst/>
                <a:cxnLst/>
                <a:rect l="l" t="t" r="r" b="b"/>
                <a:pathLst>
                  <a:path w="5682" h="1796" extrusionOk="0">
                    <a:moveTo>
                      <a:pt x="3286" y="0"/>
                    </a:moveTo>
                    <a:cubicBezTo>
                      <a:pt x="2907" y="0"/>
                      <a:pt x="2527" y="38"/>
                      <a:pt x="2147" y="95"/>
                    </a:cubicBezTo>
                    <a:cubicBezTo>
                      <a:pt x="1499" y="194"/>
                      <a:pt x="895" y="424"/>
                      <a:pt x="367" y="818"/>
                    </a:cubicBezTo>
                    <a:cubicBezTo>
                      <a:pt x="224" y="923"/>
                      <a:pt x="121" y="1086"/>
                      <a:pt x="0" y="1223"/>
                    </a:cubicBezTo>
                    <a:cubicBezTo>
                      <a:pt x="25" y="1252"/>
                      <a:pt x="54" y="1276"/>
                      <a:pt x="78" y="1303"/>
                    </a:cubicBezTo>
                    <a:cubicBezTo>
                      <a:pt x="137" y="1290"/>
                      <a:pt x="193" y="1274"/>
                      <a:pt x="251" y="1263"/>
                    </a:cubicBezTo>
                    <a:cubicBezTo>
                      <a:pt x="679" y="1179"/>
                      <a:pt x="1111" y="1010"/>
                      <a:pt x="1533" y="1010"/>
                    </a:cubicBezTo>
                    <a:cubicBezTo>
                      <a:pt x="1563" y="1010"/>
                      <a:pt x="1592" y="1011"/>
                      <a:pt x="1622" y="1012"/>
                    </a:cubicBezTo>
                    <a:cubicBezTo>
                      <a:pt x="2248" y="1053"/>
                      <a:pt x="2868" y="1240"/>
                      <a:pt x="3487" y="1388"/>
                    </a:cubicBezTo>
                    <a:cubicBezTo>
                      <a:pt x="3950" y="1498"/>
                      <a:pt x="4404" y="1659"/>
                      <a:pt x="4867" y="1771"/>
                    </a:cubicBezTo>
                    <a:cubicBezTo>
                      <a:pt x="4934" y="1787"/>
                      <a:pt x="5000" y="1796"/>
                      <a:pt x="5065" y="1796"/>
                    </a:cubicBezTo>
                    <a:cubicBezTo>
                      <a:pt x="5256" y="1796"/>
                      <a:pt x="5431" y="1716"/>
                      <a:pt x="5538" y="1516"/>
                    </a:cubicBezTo>
                    <a:cubicBezTo>
                      <a:pt x="5682" y="1247"/>
                      <a:pt x="5630" y="985"/>
                      <a:pt x="5451" y="744"/>
                    </a:cubicBezTo>
                    <a:cubicBezTo>
                      <a:pt x="5192" y="397"/>
                      <a:pt x="4820" y="234"/>
                      <a:pt x="4420" y="133"/>
                    </a:cubicBezTo>
                    <a:cubicBezTo>
                      <a:pt x="4044" y="38"/>
                      <a:pt x="3666" y="0"/>
                      <a:pt x="3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5"/>
              <p:cNvSpPr/>
              <p:nvPr/>
            </p:nvSpPr>
            <p:spPr>
              <a:xfrm>
                <a:off x="1606985" y="3273257"/>
                <a:ext cx="137078" cy="86818"/>
              </a:xfrm>
              <a:custGeom>
                <a:avLst/>
                <a:gdLst/>
                <a:ahLst/>
                <a:cxnLst/>
                <a:rect l="l" t="t" r="r" b="b"/>
                <a:pathLst>
                  <a:path w="4642" h="2940" extrusionOk="0">
                    <a:moveTo>
                      <a:pt x="3333" y="0"/>
                    </a:moveTo>
                    <a:cubicBezTo>
                      <a:pt x="2909" y="0"/>
                      <a:pt x="2498" y="124"/>
                      <a:pt x="2105" y="327"/>
                    </a:cubicBezTo>
                    <a:cubicBezTo>
                      <a:pt x="1098" y="851"/>
                      <a:pt x="450" y="1694"/>
                      <a:pt x="36" y="2734"/>
                    </a:cubicBezTo>
                    <a:cubicBezTo>
                      <a:pt x="14" y="2795"/>
                      <a:pt x="11" y="2862"/>
                      <a:pt x="0" y="2922"/>
                    </a:cubicBezTo>
                    <a:cubicBezTo>
                      <a:pt x="20" y="2929"/>
                      <a:pt x="36" y="2933"/>
                      <a:pt x="47" y="2940"/>
                    </a:cubicBezTo>
                    <a:cubicBezTo>
                      <a:pt x="233" y="2774"/>
                      <a:pt x="403" y="2593"/>
                      <a:pt x="602" y="2452"/>
                    </a:cubicBezTo>
                    <a:cubicBezTo>
                      <a:pt x="1199" y="2036"/>
                      <a:pt x="1872" y="1788"/>
                      <a:pt x="2586" y="1661"/>
                    </a:cubicBezTo>
                    <a:cubicBezTo>
                      <a:pt x="3085" y="1571"/>
                      <a:pt x="3590" y="1526"/>
                      <a:pt x="4085" y="1432"/>
                    </a:cubicBezTo>
                    <a:cubicBezTo>
                      <a:pt x="4449" y="1363"/>
                      <a:pt x="4642" y="1083"/>
                      <a:pt x="4612" y="739"/>
                    </a:cubicBezTo>
                    <a:cubicBezTo>
                      <a:pt x="4586" y="383"/>
                      <a:pt x="4331" y="218"/>
                      <a:pt x="4035" y="117"/>
                    </a:cubicBezTo>
                    <a:cubicBezTo>
                      <a:pt x="3798" y="37"/>
                      <a:pt x="3563" y="0"/>
                      <a:pt x="3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8" name="Google Shape;3468;p65"/>
          <p:cNvGrpSpPr/>
          <p:nvPr/>
        </p:nvGrpSpPr>
        <p:grpSpPr>
          <a:xfrm>
            <a:off x="478520" y="3914444"/>
            <a:ext cx="1795861" cy="673779"/>
            <a:chOff x="206935" y="3964491"/>
            <a:chExt cx="2067535" cy="775707"/>
          </a:xfrm>
          <a:solidFill>
            <a:srgbClr val="B6B978"/>
          </a:solidFill>
        </p:grpSpPr>
        <p:sp>
          <p:nvSpPr>
            <p:cNvPr id="3469" name="Google Shape;3469;p65"/>
            <p:cNvSpPr/>
            <p:nvPr/>
          </p:nvSpPr>
          <p:spPr>
            <a:xfrm>
              <a:off x="1011780" y="3964491"/>
              <a:ext cx="1262690" cy="445228"/>
            </a:xfrm>
            <a:custGeom>
              <a:avLst/>
              <a:gdLst/>
              <a:ahLst/>
              <a:cxnLst/>
              <a:rect l="l" t="t" r="r" b="b"/>
              <a:pathLst>
                <a:path w="13216" h="4660" extrusionOk="0">
                  <a:moveTo>
                    <a:pt x="12996" y="0"/>
                  </a:moveTo>
                  <a:cubicBezTo>
                    <a:pt x="12929" y="97"/>
                    <a:pt x="12849" y="184"/>
                    <a:pt x="12797" y="287"/>
                  </a:cubicBezTo>
                  <a:cubicBezTo>
                    <a:pt x="12314" y="1255"/>
                    <a:pt x="11589" y="1960"/>
                    <a:pt x="10500" y="2119"/>
                  </a:cubicBezTo>
                  <a:cubicBezTo>
                    <a:pt x="10187" y="2165"/>
                    <a:pt x="9866" y="2187"/>
                    <a:pt x="9545" y="2187"/>
                  </a:cubicBezTo>
                  <a:cubicBezTo>
                    <a:pt x="9181" y="2187"/>
                    <a:pt x="8817" y="2159"/>
                    <a:pt x="8465" y="2105"/>
                  </a:cubicBezTo>
                  <a:cubicBezTo>
                    <a:pt x="7539" y="1964"/>
                    <a:pt x="6633" y="1689"/>
                    <a:pt x="5718" y="1479"/>
                  </a:cubicBezTo>
                  <a:cubicBezTo>
                    <a:pt x="5208" y="1362"/>
                    <a:pt x="4709" y="1300"/>
                    <a:pt x="4223" y="1300"/>
                  </a:cubicBezTo>
                  <a:cubicBezTo>
                    <a:pt x="3079" y="1300"/>
                    <a:pt x="2003" y="1642"/>
                    <a:pt x="1016" y="2421"/>
                  </a:cubicBezTo>
                  <a:cubicBezTo>
                    <a:pt x="511" y="2821"/>
                    <a:pt x="119" y="3311"/>
                    <a:pt x="34" y="3977"/>
                  </a:cubicBezTo>
                  <a:cubicBezTo>
                    <a:pt x="1" y="4228"/>
                    <a:pt x="30" y="4478"/>
                    <a:pt x="193" y="4660"/>
                  </a:cubicBezTo>
                  <a:cubicBezTo>
                    <a:pt x="365" y="4306"/>
                    <a:pt x="477" y="3928"/>
                    <a:pt x="701" y="3637"/>
                  </a:cubicBezTo>
                  <a:cubicBezTo>
                    <a:pt x="1505" y="2591"/>
                    <a:pt x="2581" y="2149"/>
                    <a:pt x="3793" y="2149"/>
                  </a:cubicBezTo>
                  <a:cubicBezTo>
                    <a:pt x="4004" y="2149"/>
                    <a:pt x="4218" y="2162"/>
                    <a:pt x="4436" y="2188"/>
                  </a:cubicBezTo>
                  <a:cubicBezTo>
                    <a:pt x="5302" y="2289"/>
                    <a:pt x="6152" y="2550"/>
                    <a:pt x="7002" y="2765"/>
                  </a:cubicBezTo>
                  <a:cubicBezTo>
                    <a:pt x="8082" y="3039"/>
                    <a:pt x="9152" y="3330"/>
                    <a:pt x="10273" y="3330"/>
                  </a:cubicBezTo>
                  <a:cubicBezTo>
                    <a:pt x="10378" y="3330"/>
                    <a:pt x="10483" y="3327"/>
                    <a:pt x="10590" y="3322"/>
                  </a:cubicBezTo>
                  <a:cubicBezTo>
                    <a:pt x="11735" y="3262"/>
                    <a:pt x="12645" y="2606"/>
                    <a:pt x="13007" y="1517"/>
                  </a:cubicBezTo>
                  <a:cubicBezTo>
                    <a:pt x="13171" y="1034"/>
                    <a:pt x="13216" y="539"/>
                    <a:pt x="13086" y="41"/>
                  </a:cubicBezTo>
                  <a:cubicBezTo>
                    <a:pt x="13054" y="27"/>
                    <a:pt x="13028" y="16"/>
                    <a:pt x="129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5"/>
            <p:cNvSpPr/>
            <p:nvPr/>
          </p:nvSpPr>
          <p:spPr>
            <a:xfrm>
              <a:off x="206935" y="4132454"/>
              <a:ext cx="513254" cy="408444"/>
            </a:xfrm>
            <a:custGeom>
              <a:avLst/>
              <a:gdLst/>
              <a:ahLst/>
              <a:cxnLst/>
              <a:rect l="l" t="t" r="r" b="b"/>
              <a:pathLst>
                <a:path w="5372" h="4275" extrusionOk="0">
                  <a:moveTo>
                    <a:pt x="5280" y="0"/>
                  </a:moveTo>
                  <a:cubicBezTo>
                    <a:pt x="5193" y="97"/>
                    <a:pt x="5101" y="193"/>
                    <a:pt x="5016" y="291"/>
                  </a:cubicBezTo>
                  <a:cubicBezTo>
                    <a:pt x="4387" y="1025"/>
                    <a:pt x="3683" y="1680"/>
                    <a:pt x="2790" y="2074"/>
                  </a:cubicBezTo>
                  <a:cubicBezTo>
                    <a:pt x="2162" y="2354"/>
                    <a:pt x="1491" y="2541"/>
                    <a:pt x="846" y="2790"/>
                  </a:cubicBezTo>
                  <a:cubicBezTo>
                    <a:pt x="638" y="2870"/>
                    <a:pt x="430" y="2993"/>
                    <a:pt x="269" y="3148"/>
                  </a:cubicBezTo>
                  <a:cubicBezTo>
                    <a:pt x="1" y="3403"/>
                    <a:pt x="30" y="3765"/>
                    <a:pt x="307" y="4015"/>
                  </a:cubicBezTo>
                  <a:cubicBezTo>
                    <a:pt x="517" y="4204"/>
                    <a:pt x="761" y="4275"/>
                    <a:pt x="1021" y="4275"/>
                  </a:cubicBezTo>
                  <a:cubicBezTo>
                    <a:pt x="1089" y="4275"/>
                    <a:pt x="1157" y="4270"/>
                    <a:pt x="1227" y="4261"/>
                  </a:cubicBezTo>
                  <a:cubicBezTo>
                    <a:pt x="1846" y="4183"/>
                    <a:pt x="2372" y="3901"/>
                    <a:pt x="2864" y="3537"/>
                  </a:cubicBezTo>
                  <a:cubicBezTo>
                    <a:pt x="4012" y="2687"/>
                    <a:pt x="4747" y="1530"/>
                    <a:pt x="5340" y="260"/>
                  </a:cubicBezTo>
                  <a:cubicBezTo>
                    <a:pt x="5371" y="193"/>
                    <a:pt x="5354" y="103"/>
                    <a:pt x="5360" y="25"/>
                  </a:cubicBezTo>
                  <a:cubicBezTo>
                    <a:pt x="5331" y="16"/>
                    <a:pt x="5304" y="9"/>
                    <a:pt x="52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5"/>
            <p:cNvSpPr/>
            <p:nvPr/>
          </p:nvSpPr>
          <p:spPr>
            <a:xfrm>
              <a:off x="708339" y="4260479"/>
              <a:ext cx="199493" cy="479719"/>
            </a:xfrm>
            <a:custGeom>
              <a:avLst/>
              <a:gdLst/>
              <a:ahLst/>
              <a:cxnLst/>
              <a:rect l="l" t="t" r="r" b="b"/>
              <a:pathLst>
                <a:path w="2088" h="5021" extrusionOk="0">
                  <a:moveTo>
                    <a:pt x="725" y="0"/>
                  </a:moveTo>
                  <a:cubicBezTo>
                    <a:pt x="629" y="168"/>
                    <a:pt x="551" y="273"/>
                    <a:pt x="504" y="387"/>
                  </a:cubicBezTo>
                  <a:cubicBezTo>
                    <a:pt x="132" y="1421"/>
                    <a:pt x="0" y="2472"/>
                    <a:pt x="255" y="3550"/>
                  </a:cubicBezTo>
                  <a:cubicBezTo>
                    <a:pt x="372" y="4042"/>
                    <a:pt x="580" y="4492"/>
                    <a:pt x="985" y="4820"/>
                  </a:cubicBezTo>
                  <a:cubicBezTo>
                    <a:pt x="1148" y="4954"/>
                    <a:pt x="1339" y="5020"/>
                    <a:pt x="1512" y="5020"/>
                  </a:cubicBezTo>
                  <a:cubicBezTo>
                    <a:pt x="1629" y="5020"/>
                    <a:pt x="1739" y="4989"/>
                    <a:pt x="1826" y="4928"/>
                  </a:cubicBezTo>
                  <a:cubicBezTo>
                    <a:pt x="2027" y="4787"/>
                    <a:pt x="2087" y="4492"/>
                    <a:pt x="1958" y="4145"/>
                  </a:cubicBezTo>
                  <a:cubicBezTo>
                    <a:pt x="1844" y="3841"/>
                    <a:pt x="1707" y="3541"/>
                    <a:pt x="1568" y="3246"/>
                  </a:cubicBezTo>
                  <a:cubicBezTo>
                    <a:pt x="1117" y="2262"/>
                    <a:pt x="669" y="1277"/>
                    <a:pt x="786" y="148"/>
                  </a:cubicBezTo>
                  <a:cubicBezTo>
                    <a:pt x="790" y="128"/>
                    <a:pt x="770" y="103"/>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5"/>
            <p:cNvSpPr/>
            <p:nvPr/>
          </p:nvSpPr>
          <p:spPr>
            <a:xfrm>
              <a:off x="471108" y="4453283"/>
              <a:ext cx="161276" cy="265035"/>
            </a:xfrm>
            <a:custGeom>
              <a:avLst/>
              <a:gdLst/>
              <a:ahLst/>
              <a:cxnLst/>
              <a:rect l="l" t="t" r="r" b="b"/>
              <a:pathLst>
                <a:path w="1688" h="2774" extrusionOk="0">
                  <a:moveTo>
                    <a:pt x="1582" y="0"/>
                  </a:moveTo>
                  <a:cubicBezTo>
                    <a:pt x="1569" y="0"/>
                    <a:pt x="1556" y="1"/>
                    <a:pt x="1544" y="2"/>
                  </a:cubicBezTo>
                  <a:cubicBezTo>
                    <a:pt x="1513" y="40"/>
                    <a:pt x="1477" y="76"/>
                    <a:pt x="1452" y="118"/>
                  </a:cubicBezTo>
                  <a:cubicBezTo>
                    <a:pt x="1150" y="593"/>
                    <a:pt x="851" y="1071"/>
                    <a:pt x="549" y="1545"/>
                  </a:cubicBezTo>
                  <a:cubicBezTo>
                    <a:pt x="412" y="1762"/>
                    <a:pt x="247" y="1959"/>
                    <a:pt x="126" y="2183"/>
                  </a:cubicBezTo>
                  <a:cubicBezTo>
                    <a:pt x="32" y="2360"/>
                    <a:pt x="1" y="2606"/>
                    <a:pt x="197" y="2709"/>
                  </a:cubicBezTo>
                  <a:cubicBezTo>
                    <a:pt x="275" y="2749"/>
                    <a:pt x="389" y="2773"/>
                    <a:pt x="496" y="2773"/>
                  </a:cubicBezTo>
                  <a:cubicBezTo>
                    <a:pt x="589" y="2773"/>
                    <a:pt x="677" y="2755"/>
                    <a:pt x="730" y="2713"/>
                  </a:cubicBezTo>
                  <a:cubicBezTo>
                    <a:pt x="985" y="2512"/>
                    <a:pt x="1229" y="2257"/>
                    <a:pt x="1383" y="1975"/>
                  </a:cubicBezTo>
                  <a:cubicBezTo>
                    <a:pt x="1656" y="1467"/>
                    <a:pt x="1687" y="892"/>
                    <a:pt x="1683" y="322"/>
                  </a:cubicBezTo>
                  <a:cubicBezTo>
                    <a:pt x="1680" y="215"/>
                    <a:pt x="1642" y="109"/>
                    <a:pt x="1620" y="2"/>
                  </a:cubicBezTo>
                  <a:cubicBezTo>
                    <a:pt x="1608" y="1"/>
                    <a:pt x="1595" y="0"/>
                    <a:pt x="15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3" name="Google Shape;3473;p65"/>
          <p:cNvSpPr/>
          <p:nvPr/>
        </p:nvSpPr>
        <p:spPr>
          <a:xfrm>
            <a:off x="5974175" y="801423"/>
            <a:ext cx="722548" cy="1343745"/>
          </a:xfrm>
          <a:custGeom>
            <a:avLst/>
            <a:gdLst/>
            <a:ahLst/>
            <a:cxnLst/>
            <a:rect l="l" t="t" r="r" b="b"/>
            <a:pathLst>
              <a:path w="10171" h="18916" extrusionOk="0">
                <a:moveTo>
                  <a:pt x="5928" y="2134"/>
                </a:moveTo>
                <a:lnTo>
                  <a:pt x="5928" y="2134"/>
                </a:lnTo>
                <a:cubicBezTo>
                  <a:pt x="6042" y="3418"/>
                  <a:pt x="5740" y="4612"/>
                  <a:pt x="5337" y="5782"/>
                </a:cubicBezTo>
                <a:cubicBezTo>
                  <a:pt x="5310" y="5778"/>
                  <a:pt x="5284" y="5775"/>
                  <a:pt x="5257" y="5769"/>
                </a:cubicBezTo>
                <a:cubicBezTo>
                  <a:pt x="5480" y="4559"/>
                  <a:pt x="5704" y="3344"/>
                  <a:pt x="5928" y="2134"/>
                </a:cubicBezTo>
                <a:close/>
                <a:moveTo>
                  <a:pt x="5413" y="1682"/>
                </a:moveTo>
                <a:cubicBezTo>
                  <a:pt x="5505" y="2264"/>
                  <a:pt x="5438" y="2800"/>
                  <a:pt x="5344" y="3331"/>
                </a:cubicBezTo>
                <a:cubicBezTo>
                  <a:pt x="5161" y="4346"/>
                  <a:pt x="4731" y="5274"/>
                  <a:pt x="4304" y="6200"/>
                </a:cubicBezTo>
                <a:cubicBezTo>
                  <a:pt x="3971" y="6921"/>
                  <a:pt x="3570" y="7601"/>
                  <a:pt x="2998" y="8162"/>
                </a:cubicBezTo>
                <a:cubicBezTo>
                  <a:pt x="2872" y="8285"/>
                  <a:pt x="2738" y="8397"/>
                  <a:pt x="2606" y="8515"/>
                </a:cubicBezTo>
                <a:cubicBezTo>
                  <a:pt x="2582" y="8506"/>
                  <a:pt x="2552" y="8495"/>
                  <a:pt x="2528" y="8486"/>
                </a:cubicBezTo>
                <a:cubicBezTo>
                  <a:pt x="2606" y="7967"/>
                  <a:pt x="2642" y="7433"/>
                  <a:pt x="2772" y="6923"/>
                </a:cubicBezTo>
                <a:cubicBezTo>
                  <a:pt x="3152" y="5431"/>
                  <a:pt x="3740" y="4015"/>
                  <a:pt x="4519" y="2689"/>
                </a:cubicBezTo>
                <a:cubicBezTo>
                  <a:pt x="4695" y="2382"/>
                  <a:pt x="4953" y="2125"/>
                  <a:pt x="5181" y="1852"/>
                </a:cubicBezTo>
                <a:cubicBezTo>
                  <a:pt x="5234" y="1789"/>
                  <a:pt x="5317" y="1751"/>
                  <a:pt x="5413" y="1682"/>
                </a:cubicBezTo>
                <a:close/>
                <a:moveTo>
                  <a:pt x="1313" y="4225"/>
                </a:moveTo>
                <a:cubicBezTo>
                  <a:pt x="1325" y="4299"/>
                  <a:pt x="1356" y="4373"/>
                  <a:pt x="1351" y="4447"/>
                </a:cubicBezTo>
                <a:cubicBezTo>
                  <a:pt x="1284" y="5142"/>
                  <a:pt x="1235" y="5838"/>
                  <a:pt x="1139" y="6529"/>
                </a:cubicBezTo>
                <a:cubicBezTo>
                  <a:pt x="985" y="7607"/>
                  <a:pt x="900" y="8688"/>
                  <a:pt x="1000" y="9775"/>
                </a:cubicBezTo>
                <a:cubicBezTo>
                  <a:pt x="1023" y="10007"/>
                  <a:pt x="1076" y="10238"/>
                  <a:pt x="1067" y="10493"/>
                </a:cubicBezTo>
                <a:cubicBezTo>
                  <a:pt x="1031" y="10432"/>
                  <a:pt x="987" y="10376"/>
                  <a:pt x="962" y="10312"/>
                </a:cubicBezTo>
                <a:cubicBezTo>
                  <a:pt x="759" y="9781"/>
                  <a:pt x="747" y="9224"/>
                  <a:pt x="747" y="8665"/>
                </a:cubicBezTo>
                <a:cubicBezTo>
                  <a:pt x="747" y="7502"/>
                  <a:pt x="953" y="6361"/>
                  <a:pt x="1143" y="5218"/>
                </a:cubicBezTo>
                <a:cubicBezTo>
                  <a:pt x="1190" y="4932"/>
                  <a:pt x="1197" y="4639"/>
                  <a:pt x="1222" y="4351"/>
                </a:cubicBezTo>
                <a:cubicBezTo>
                  <a:pt x="1228" y="4313"/>
                  <a:pt x="1235" y="4272"/>
                  <a:pt x="1244" y="4234"/>
                </a:cubicBezTo>
                <a:cubicBezTo>
                  <a:pt x="1266" y="4232"/>
                  <a:pt x="1291" y="4228"/>
                  <a:pt x="1313" y="4225"/>
                </a:cubicBezTo>
                <a:close/>
                <a:moveTo>
                  <a:pt x="7494" y="9077"/>
                </a:moveTo>
                <a:lnTo>
                  <a:pt x="7494" y="9077"/>
                </a:lnTo>
                <a:cubicBezTo>
                  <a:pt x="7972" y="9493"/>
                  <a:pt x="7599" y="13295"/>
                  <a:pt x="6928" y="14508"/>
                </a:cubicBezTo>
                <a:cubicBezTo>
                  <a:pt x="7077" y="13875"/>
                  <a:pt x="7247" y="13300"/>
                  <a:pt x="7337" y="12716"/>
                </a:cubicBezTo>
                <a:cubicBezTo>
                  <a:pt x="7429" y="12119"/>
                  <a:pt x="7462" y="11506"/>
                  <a:pt x="7487" y="10900"/>
                </a:cubicBezTo>
                <a:cubicBezTo>
                  <a:pt x="7514" y="10294"/>
                  <a:pt x="7494" y="9683"/>
                  <a:pt x="7494" y="9077"/>
                </a:cubicBezTo>
                <a:close/>
                <a:moveTo>
                  <a:pt x="6253" y="0"/>
                </a:moveTo>
                <a:cubicBezTo>
                  <a:pt x="5969" y="0"/>
                  <a:pt x="5670" y="111"/>
                  <a:pt x="5362" y="331"/>
                </a:cubicBezTo>
                <a:cubicBezTo>
                  <a:pt x="4881" y="673"/>
                  <a:pt x="4494" y="1107"/>
                  <a:pt x="4188" y="1608"/>
                </a:cubicBezTo>
                <a:cubicBezTo>
                  <a:pt x="3747" y="2335"/>
                  <a:pt x="3333" y="3073"/>
                  <a:pt x="2906" y="3809"/>
                </a:cubicBezTo>
                <a:cubicBezTo>
                  <a:pt x="2866" y="3872"/>
                  <a:pt x="2828" y="3935"/>
                  <a:pt x="2774" y="4022"/>
                </a:cubicBezTo>
                <a:cubicBezTo>
                  <a:pt x="2738" y="3836"/>
                  <a:pt x="2718" y="3693"/>
                  <a:pt x="2678" y="3559"/>
                </a:cubicBezTo>
                <a:cubicBezTo>
                  <a:pt x="2474" y="2857"/>
                  <a:pt x="2030" y="2588"/>
                  <a:pt x="1462" y="2588"/>
                </a:cubicBezTo>
                <a:cubicBezTo>
                  <a:pt x="1282" y="2588"/>
                  <a:pt x="1090" y="2615"/>
                  <a:pt x="888" y="2664"/>
                </a:cubicBezTo>
                <a:cubicBezTo>
                  <a:pt x="707" y="2709"/>
                  <a:pt x="685" y="2843"/>
                  <a:pt x="691" y="3011"/>
                </a:cubicBezTo>
                <a:cubicBezTo>
                  <a:pt x="707" y="3626"/>
                  <a:pt x="765" y="4248"/>
                  <a:pt x="709" y="4856"/>
                </a:cubicBezTo>
                <a:cubicBezTo>
                  <a:pt x="624" y="5796"/>
                  <a:pt x="457" y="6724"/>
                  <a:pt x="316" y="7659"/>
                </a:cubicBezTo>
                <a:cubicBezTo>
                  <a:pt x="161" y="8676"/>
                  <a:pt x="0" y="9692"/>
                  <a:pt x="193" y="10721"/>
                </a:cubicBezTo>
                <a:cubicBezTo>
                  <a:pt x="318" y="11396"/>
                  <a:pt x="459" y="12067"/>
                  <a:pt x="940" y="12602"/>
                </a:cubicBezTo>
                <a:cubicBezTo>
                  <a:pt x="1199" y="12893"/>
                  <a:pt x="1463" y="13186"/>
                  <a:pt x="1738" y="13463"/>
                </a:cubicBezTo>
                <a:cubicBezTo>
                  <a:pt x="1801" y="13527"/>
                  <a:pt x="1869" y="13556"/>
                  <a:pt x="1934" y="13556"/>
                </a:cubicBezTo>
                <a:cubicBezTo>
                  <a:pt x="2025" y="13556"/>
                  <a:pt x="2112" y="13499"/>
                  <a:pt x="2174" y="13405"/>
                </a:cubicBezTo>
                <a:cubicBezTo>
                  <a:pt x="2246" y="13300"/>
                  <a:pt x="2286" y="13161"/>
                  <a:pt x="2286" y="13036"/>
                </a:cubicBezTo>
                <a:cubicBezTo>
                  <a:pt x="2295" y="12211"/>
                  <a:pt x="2291" y="11383"/>
                  <a:pt x="2291" y="10555"/>
                </a:cubicBezTo>
                <a:lnTo>
                  <a:pt x="2291" y="10309"/>
                </a:lnTo>
                <a:cubicBezTo>
                  <a:pt x="2485" y="10298"/>
                  <a:pt x="2642" y="10305"/>
                  <a:pt x="2799" y="10265"/>
                </a:cubicBezTo>
                <a:cubicBezTo>
                  <a:pt x="3302" y="10157"/>
                  <a:pt x="3747" y="9916"/>
                  <a:pt x="4150" y="9602"/>
                </a:cubicBezTo>
                <a:cubicBezTo>
                  <a:pt x="4684" y="9184"/>
                  <a:pt x="5125" y="8681"/>
                  <a:pt x="5507" y="8126"/>
                </a:cubicBezTo>
                <a:cubicBezTo>
                  <a:pt x="5566" y="8042"/>
                  <a:pt x="5621" y="8005"/>
                  <a:pt x="5703" y="8005"/>
                </a:cubicBezTo>
                <a:cubicBezTo>
                  <a:pt x="5728" y="8005"/>
                  <a:pt x="5754" y="8008"/>
                  <a:pt x="5785" y="8014"/>
                </a:cubicBezTo>
                <a:cubicBezTo>
                  <a:pt x="6111" y="8075"/>
                  <a:pt x="6333" y="8274"/>
                  <a:pt x="6514" y="8529"/>
                </a:cubicBezTo>
                <a:cubicBezTo>
                  <a:pt x="6999" y="9195"/>
                  <a:pt x="7122" y="9967"/>
                  <a:pt x="7071" y="10761"/>
                </a:cubicBezTo>
                <a:cubicBezTo>
                  <a:pt x="6970" y="12320"/>
                  <a:pt x="6603" y="13810"/>
                  <a:pt x="5883" y="15201"/>
                </a:cubicBezTo>
                <a:cubicBezTo>
                  <a:pt x="5413" y="16107"/>
                  <a:pt x="4785" y="16879"/>
                  <a:pt x="3857" y="17342"/>
                </a:cubicBezTo>
                <a:cubicBezTo>
                  <a:pt x="3537" y="17498"/>
                  <a:pt x="3163" y="17615"/>
                  <a:pt x="2812" y="17615"/>
                </a:cubicBezTo>
                <a:cubicBezTo>
                  <a:pt x="2810" y="17615"/>
                  <a:pt x="2808" y="17615"/>
                  <a:pt x="2806" y="17615"/>
                </a:cubicBezTo>
                <a:cubicBezTo>
                  <a:pt x="2227" y="17615"/>
                  <a:pt x="1768" y="17302"/>
                  <a:pt x="1445" y="16812"/>
                </a:cubicBezTo>
                <a:cubicBezTo>
                  <a:pt x="1356" y="16675"/>
                  <a:pt x="1255" y="16548"/>
                  <a:pt x="1146" y="16425"/>
                </a:cubicBezTo>
                <a:cubicBezTo>
                  <a:pt x="1096" y="16368"/>
                  <a:pt x="1044" y="16340"/>
                  <a:pt x="993" y="16340"/>
                </a:cubicBezTo>
                <a:cubicBezTo>
                  <a:pt x="937" y="16340"/>
                  <a:pt x="881" y="16372"/>
                  <a:pt x="826" y="16436"/>
                </a:cubicBezTo>
                <a:cubicBezTo>
                  <a:pt x="627" y="16655"/>
                  <a:pt x="651" y="16816"/>
                  <a:pt x="870" y="17203"/>
                </a:cubicBezTo>
                <a:cubicBezTo>
                  <a:pt x="1320" y="18004"/>
                  <a:pt x="2027" y="18474"/>
                  <a:pt x="2861" y="18773"/>
                </a:cubicBezTo>
                <a:cubicBezTo>
                  <a:pt x="3078" y="18850"/>
                  <a:pt x="3325" y="18916"/>
                  <a:pt x="3557" y="18916"/>
                </a:cubicBezTo>
                <a:cubicBezTo>
                  <a:pt x="3615" y="18916"/>
                  <a:pt x="3672" y="18912"/>
                  <a:pt x="3727" y="18903"/>
                </a:cubicBezTo>
                <a:cubicBezTo>
                  <a:pt x="4192" y="18829"/>
                  <a:pt x="4673" y="18713"/>
                  <a:pt x="5080" y="18494"/>
                </a:cubicBezTo>
                <a:cubicBezTo>
                  <a:pt x="5586" y="18219"/>
                  <a:pt x="6040" y="17845"/>
                  <a:pt x="6487" y="17476"/>
                </a:cubicBezTo>
                <a:cubicBezTo>
                  <a:pt x="7652" y="16514"/>
                  <a:pt x="8556" y="15342"/>
                  <a:pt x="9084" y="13922"/>
                </a:cubicBezTo>
                <a:cubicBezTo>
                  <a:pt x="9404" y="13065"/>
                  <a:pt x="9668" y="12181"/>
                  <a:pt x="9885" y="11293"/>
                </a:cubicBezTo>
                <a:cubicBezTo>
                  <a:pt x="10171" y="10099"/>
                  <a:pt x="9943" y="8981"/>
                  <a:pt x="9198" y="7988"/>
                </a:cubicBezTo>
                <a:cubicBezTo>
                  <a:pt x="8695" y="7321"/>
                  <a:pt x="8111" y="6755"/>
                  <a:pt x="7241" y="6607"/>
                </a:cubicBezTo>
                <a:cubicBezTo>
                  <a:pt x="7062" y="6576"/>
                  <a:pt x="6878" y="6583"/>
                  <a:pt x="6668" y="6567"/>
                </a:cubicBezTo>
                <a:cubicBezTo>
                  <a:pt x="6704" y="6509"/>
                  <a:pt x="6733" y="6467"/>
                  <a:pt x="6753" y="6422"/>
                </a:cubicBezTo>
                <a:cubicBezTo>
                  <a:pt x="7006" y="5860"/>
                  <a:pt x="7306" y="5312"/>
                  <a:pt x="7505" y="4731"/>
                </a:cubicBezTo>
                <a:cubicBezTo>
                  <a:pt x="7878" y="3630"/>
                  <a:pt x="7927" y="2492"/>
                  <a:pt x="7659" y="1356"/>
                </a:cubicBezTo>
                <a:cubicBezTo>
                  <a:pt x="7596" y="1092"/>
                  <a:pt x="7460" y="819"/>
                  <a:pt x="7292" y="602"/>
                </a:cubicBezTo>
                <a:cubicBezTo>
                  <a:pt x="6986" y="200"/>
                  <a:pt x="6634" y="0"/>
                  <a:pt x="6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5"/>
          <p:cNvSpPr/>
          <p:nvPr/>
        </p:nvSpPr>
        <p:spPr>
          <a:xfrm>
            <a:off x="7500208" y="800098"/>
            <a:ext cx="722544" cy="1346395"/>
          </a:xfrm>
          <a:custGeom>
            <a:avLst/>
            <a:gdLst/>
            <a:ahLst/>
            <a:cxnLst/>
            <a:rect l="l" t="t" r="r" b="b"/>
            <a:pathLst>
              <a:path w="7876" h="14677" extrusionOk="0">
                <a:moveTo>
                  <a:pt x="5883" y="8648"/>
                </a:moveTo>
                <a:cubicBezTo>
                  <a:pt x="5926" y="8653"/>
                  <a:pt x="5964" y="8655"/>
                  <a:pt x="6006" y="8657"/>
                </a:cubicBezTo>
                <a:cubicBezTo>
                  <a:pt x="6080" y="9751"/>
                  <a:pt x="6118" y="10840"/>
                  <a:pt x="5838" y="11921"/>
                </a:cubicBezTo>
                <a:cubicBezTo>
                  <a:pt x="5885" y="10829"/>
                  <a:pt x="5751" y="9737"/>
                  <a:pt x="5883" y="8648"/>
                </a:cubicBezTo>
                <a:close/>
                <a:moveTo>
                  <a:pt x="2280" y="1833"/>
                </a:moveTo>
                <a:cubicBezTo>
                  <a:pt x="2295" y="1842"/>
                  <a:pt x="2313" y="1853"/>
                  <a:pt x="2329" y="1860"/>
                </a:cubicBezTo>
                <a:cubicBezTo>
                  <a:pt x="2188" y="2184"/>
                  <a:pt x="2047" y="2508"/>
                  <a:pt x="1893" y="2830"/>
                </a:cubicBezTo>
                <a:cubicBezTo>
                  <a:pt x="1434" y="3815"/>
                  <a:pt x="1222" y="4861"/>
                  <a:pt x="1116" y="5928"/>
                </a:cubicBezTo>
                <a:cubicBezTo>
                  <a:pt x="1040" y="6691"/>
                  <a:pt x="969" y="7458"/>
                  <a:pt x="960" y="8223"/>
                </a:cubicBezTo>
                <a:cubicBezTo>
                  <a:pt x="942" y="9626"/>
                  <a:pt x="1172" y="10990"/>
                  <a:pt x="1745" y="12283"/>
                </a:cubicBezTo>
                <a:cubicBezTo>
                  <a:pt x="1787" y="12379"/>
                  <a:pt x="1846" y="12462"/>
                  <a:pt x="1897" y="12556"/>
                </a:cubicBezTo>
                <a:cubicBezTo>
                  <a:pt x="1942" y="12639"/>
                  <a:pt x="1982" y="12726"/>
                  <a:pt x="2025" y="12809"/>
                </a:cubicBezTo>
                <a:cubicBezTo>
                  <a:pt x="2009" y="12820"/>
                  <a:pt x="1989" y="12831"/>
                  <a:pt x="1971" y="12842"/>
                </a:cubicBezTo>
                <a:cubicBezTo>
                  <a:pt x="1803" y="12567"/>
                  <a:pt x="1606" y="12303"/>
                  <a:pt x="1472" y="12012"/>
                </a:cubicBezTo>
                <a:cubicBezTo>
                  <a:pt x="976" y="10925"/>
                  <a:pt x="745" y="9771"/>
                  <a:pt x="694" y="8579"/>
                </a:cubicBezTo>
                <a:cubicBezTo>
                  <a:pt x="640" y="7322"/>
                  <a:pt x="794" y="6076"/>
                  <a:pt x="1029" y="4846"/>
                </a:cubicBezTo>
                <a:cubicBezTo>
                  <a:pt x="1222" y="3832"/>
                  <a:pt x="1617" y="2886"/>
                  <a:pt x="2148" y="2001"/>
                </a:cubicBezTo>
                <a:cubicBezTo>
                  <a:pt x="2183" y="1938"/>
                  <a:pt x="2235" y="1889"/>
                  <a:pt x="2280" y="1833"/>
                </a:cubicBezTo>
                <a:close/>
                <a:moveTo>
                  <a:pt x="4378" y="1"/>
                </a:moveTo>
                <a:cubicBezTo>
                  <a:pt x="4307" y="1"/>
                  <a:pt x="4235" y="2"/>
                  <a:pt x="4163" y="3"/>
                </a:cubicBezTo>
                <a:cubicBezTo>
                  <a:pt x="3443" y="12"/>
                  <a:pt x="2888" y="292"/>
                  <a:pt x="2391" y="770"/>
                </a:cubicBezTo>
                <a:cubicBezTo>
                  <a:pt x="1801" y="1336"/>
                  <a:pt x="1425" y="2036"/>
                  <a:pt x="1132" y="2786"/>
                </a:cubicBezTo>
                <a:cubicBezTo>
                  <a:pt x="394" y="4676"/>
                  <a:pt x="27" y="6635"/>
                  <a:pt x="11" y="8666"/>
                </a:cubicBezTo>
                <a:cubicBezTo>
                  <a:pt x="0" y="10001"/>
                  <a:pt x="255" y="11276"/>
                  <a:pt x="839" y="12480"/>
                </a:cubicBezTo>
                <a:cubicBezTo>
                  <a:pt x="987" y="12786"/>
                  <a:pt x="1186" y="13073"/>
                  <a:pt x="1396" y="13341"/>
                </a:cubicBezTo>
                <a:cubicBezTo>
                  <a:pt x="1859" y="13927"/>
                  <a:pt x="2497" y="14262"/>
                  <a:pt x="3174" y="14542"/>
                </a:cubicBezTo>
                <a:cubicBezTo>
                  <a:pt x="3372" y="14625"/>
                  <a:pt x="3568" y="14677"/>
                  <a:pt x="3771" y="14677"/>
                </a:cubicBezTo>
                <a:cubicBezTo>
                  <a:pt x="3860" y="14677"/>
                  <a:pt x="3950" y="14667"/>
                  <a:pt x="4042" y="14645"/>
                </a:cubicBezTo>
                <a:cubicBezTo>
                  <a:pt x="4172" y="14616"/>
                  <a:pt x="4297" y="14555"/>
                  <a:pt x="4429" y="14544"/>
                </a:cubicBezTo>
                <a:cubicBezTo>
                  <a:pt x="5422" y="14470"/>
                  <a:pt x="6091" y="13914"/>
                  <a:pt x="6520" y="13073"/>
                </a:cubicBezTo>
                <a:cubicBezTo>
                  <a:pt x="7057" y="12015"/>
                  <a:pt x="7335" y="10880"/>
                  <a:pt x="7350" y="9688"/>
                </a:cubicBezTo>
                <a:cubicBezTo>
                  <a:pt x="7357" y="9156"/>
                  <a:pt x="7370" y="8621"/>
                  <a:pt x="7382" y="8085"/>
                </a:cubicBezTo>
                <a:cubicBezTo>
                  <a:pt x="7764" y="7928"/>
                  <a:pt x="7876" y="7760"/>
                  <a:pt x="7838" y="7380"/>
                </a:cubicBezTo>
                <a:cubicBezTo>
                  <a:pt x="7813" y="7150"/>
                  <a:pt x="7704" y="7031"/>
                  <a:pt x="7511" y="7031"/>
                </a:cubicBezTo>
                <a:cubicBezTo>
                  <a:pt x="7477" y="7031"/>
                  <a:pt x="7441" y="7035"/>
                  <a:pt x="7402" y="7042"/>
                </a:cubicBezTo>
                <a:cubicBezTo>
                  <a:pt x="7109" y="7091"/>
                  <a:pt x="6818" y="7158"/>
                  <a:pt x="6523" y="7201"/>
                </a:cubicBezTo>
                <a:cubicBezTo>
                  <a:pt x="5655" y="7324"/>
                  <a:pt x="4780" y="7436"/>
                  <a:pt x="3910" y="7548"/>
                </a:cubicBezTo>
                <a:cubicBezTo>
                  <a:pt x="3682" y="7579"/>
                  <a:pt x="3514" y="7706"/>
                  <a:pt x="3418" y="7894"/>
                </a:cubicBezTo>
                <a:cubicBezTo>
                  <a:pt x="3376" y="7975"/>
                  <a:pt x="3389" y="8129"/>
                  <a:pt x="3440" y="8210"/>
                </a:cubicBezTo>
                <a:cubicBezTo>
                  <a:pt x="3525" y="8348"/>
                  <a:pt x="3649" y="8386"/>
                  <a:pt x="3786" y="8386"/>
                </a:cubicBezTo>
                <a:cubicBezTo>
                  <a:pt x="3849" y="8386"/>
                  <a:pt x="3914" y="8378"/>
                  <a:pt x="3980" y="8369"/>
                </a:cubicBezTo>
                <a:cubicBezTo>
                  <a:pt x="4454" y="8301"/>
                  <a:pt x="4932" y="8250"/>
                  <a:pt x="5422" y="8187"/>
                </a:cubicBezTo>
                <a:cubicBezTo>
                  <a:pt x="5427" y="8284"/>
                  <a:pt x="5436" y="8328"/>
                  <a:pt x="5438" y="8371"/>
                </a:cubicBezTo>
                <a:cubicBezTo>
                  <a:pt x="5422" y="8952"/>
                  <a:pt x="5411" y="9534"/>
                  <a:pt x="5382" y="10115"/>
                </a:cubicBezTo>
                <a:cubicBezTo>
                  <a:pt x="5335" y="11109"/>
                  <a:pt x="5221" y="12093"/>
                  <a:pt x="4910" y="13043"/>
                </a:cubicBezTo>
                <a:cubicBezTo>
                  <a:pt x="4815" y="13336"/>
                  <a:pt x="4701" y="13454"/>
                  <a:pt x="4484" y="13454"/>
                </a:cubicBezTo>
                <a:cubicBezTo>
                  <a:pt x="4414" y="13454"/>
                  <a:pt x="4333" y="13442"/>
                  <a:pt x="4239" y="13419"/>
                </a:cubicBezTo>
                <a:cubicBezTo>
                  <a:pt x="3691" y="13287"/>
                  <a:pt x="3373" y="12918"/>
                  <a:pt x="3246" y="12404"/>
                </a:cubicBezTo>
                <a:cubicBezTo>
                  <a:pt x="3051" y="11610"/>
                  <a:pt x="2848" y="10809"/>
                  <a:pt x="2749" y="9999"/>
                </a:cubicBezTo>
                <a:cubicBezTo>
                  <a:pt x="2664" y="9299"/>
                  <a:pt x="2705" y="8583"/>
                  <a:pt x="2720" y="7876"/>
                </a:cubicBezTo>
                <a:cubicBezTo>
                  <a:pt x="2765" y="5948"/>
                  <a:pt x="3172" y="4108"/>
                  <a:pt x="4116" y="2408"/>
                </a:cubicBezTo>
                <a:cubicBezTo>
                  <a:pt x="4214" y="2231"/>
                  <a:pt x="4373" y="2083"/>
                  <a:pt x="4519" y="1938"/>
                </a:cubicBezTo>
                <a:cubicBezTo>
                  <a:pt x="4599" y="1857"/>
                  <a:pt x="4693" y="1829"/>
                  <a:pt x="4797" y="1829"/>
                </a:cubicBezTo>
                <a:cubicBezTo>
                  <a:pt x="4854" y="1829"/>
                  <a:pt x="4914" y="1838"/>
                  <a:pt x="4977" y="1851"/>
                </a:cubicBezTo>
                <a:cubicBezTo>
                  <a:pt x="5248" y="1904"/>
                  <a:pt x="5398" y="2068"/>
                  <a:pt x="5456" y="2318"/>
                </a:cubicBezTo>
                <a:cubicBezTo>
                  <a:pt x="5492" y="2475"/>
                  <a:pt x="5521" y="2640"/>
                  <a:pt x="5516" y="2801"/>
                </a:cubicBezTo>
                <a:cubicBezTo>
                  <a:pt x="5509" y="3244"/>
                  <a:pt x="5489" y="3683"/>
                  <a:pt x="5465" y="4121"/>
                </a:cubicBezTo>
                <a:cubicBezTo>
                  <a:pt x="5454" y="4342"/>
                  <a:pt x="5547" y="4499"/>
                  <a:pt x="5729" y="4600"/>
                </a:cubicBezTo>
                <a:cubicBezTo>
                  <a:pt x="5783" y="4630"/>
                  <a:pt x="5835" y="4642"/>
                  <a:pt x="5887" y="4642"/>
                </a:cubicBezTo>
                <a:cubicBezTo>
                  <a:pt x="5993" y="4642"/>
                  <a:pt x="6093" y="4588"/>
                  <a:pt x="6185" y="4517"/>
                </a:cubicBezTo>
                <a:cubicBezTo>
                  <a:pt x="6516" y="4262"/>
                  <a:pt x="6767" y="3958"/>
                  <a:pt x="6818" y="3526"/>
                </a:cubicBezTo>
                <a:cubicBezTo>
                  <a:pt x="6865" y="3121"/>
                  <a:pt x="6930" y="2712"/>
                  <a:pt x="6934" y="2305"/>
                </a:cubicBezTo>
                <a:cubicBezTo>
                  <a:pt x="6948" y="1345"/>
                  <a:pt x="6496" y="654"/>
                  <a:pt x="5639" y="233"/>
                </a:cubicBezTo>
                <a:cubicBezTo>
                  <a:pt x="5241" y="35"/>
                  <a:pt x="4817" y="1"/>
                  <a:pt x="4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5"/>
          <p:cNvSpPr/>
          <p:nvPr/>
        </p:nvSpPr>
        <p:spPr>
          <a:xfrm>
            <a:off x="5822241" y="3244474"/>
            <a:ext cx="1026420" cy="1343755"/>
          </a:xfrm>
          <a:custGeom>
            <a:avLst/>
            <a:gdLst/>
            <a:ahLst/>
            <a:cxnLst/>
            <a:rect l="l" t="t" r="r" b="b"/>
            <a:pathLst>
              <a:path w="14815" h="19396" extrusionOk="0">
                <a:moveTo>
                  <a:pt x="8220" y="2776"/>
                </a:moveTo>
                <a:cubicBezTo>
                  <a:pt x="8947" y="2776"/>
                  <a:pt x="9506" y="3208"/>
                  <a:pt x="10014" y="3691"/>
                </a:cubicBezTo>
                <a:cubicBezTo>
                  <a:pt x="10741" y="4382"/>
                  <a:pt x="11086" y="5275"/>
                  <a:pt x="11218" y="6250"/>
                </a:cubicBezTo>
                <a:cubicBezTo>
                  <a:pt x="11470" y="8151"/>
                  <a:pt x="11191" y="9968"/>
                  <a:pt x="10296" y="11672"/>
                </a:cubicBezTo>
                <a:cubicBezTo>
                  <a:pt x="9771" y="12672"/>
                  <a:pt x="9041" y="13491"/>
                  <a:pt x="8071" y="14083"/>
                </a:cubicBezTo>
                <a:cubicBezTo>
                  <a:pt x="7261" y="14582"/>
                  <a:pt x="6409" y="14974"/>
                  <a:pt x="5447" y="15074"/>
                </a:cubicBezTo>
                <a:cubicBezTo>
                  <a:pt x="5407" y="15076"/>
                  <a:pt x="5369" y="15081"/>
                  <a:pt x="5308" y="15083"/>
                </a:cubicBezTo>
                <a:cubicBezTo>
                  <a:pt x="5380" y="14405"/>
                  <a:pt x="5447" y="13761"/>
                  <a:pt x="5509" y="13115"/>
                </a:cubicBezTo>
                <a:cubicBezTo>
                  <a:pt x="5586" y="12348"/>
                  <a:pt x="5664" y="11578"/>
                  <a:pt x="5740" y="10811"/>
                </a:cubicBezTo>
                <a:cubicBezTo>
                  <a:pt x="5834" y="9856"/>
                  <a:pt x="5926" y="8901"/>
                  <a:pt x="6019" y="7948"/>
                </a:cubicBezTo>
                <a:lnTo>
                  <a:pt x="6279" y="5154"/>
                </a:lnTo>
                <a:cubicBezTo>
                  <a:pt x="6335" y="4548"/>
                  <a:pt x="6393" y="3940"/>
                  <a:pt x="6447" y="3333"/>
                </a:cubicBezTo>
                <a:cubicBezTo>
                  <a:pt x="6460" y="3195"/>
                  <a:pt x="6512" y="3119"/>
                  <a:pt x="6657" y="3087"/>
                </a:cubicBezTo>
                <a:cubicBezTo>
                  <a:pt x="7118" y="2989"/>
                  <a:pt x="7570" y="2830"/>
                  <a:pt x="8035" y="2785"/>
                </a:cubicBezTo>
                <a:cubicBezTo>
                  <a:pt x="8098" y="2779"/>
                  <a:pt x="8159" y="2776"/>
                  <a:pt x="8220" y="2776"/>
                </a:cubicBezTo>
                <a:close/>
                <a:moveTo>
                  <a:pt x="9316" y="0"/>
                </a:moveTo>
                <a:cubicBezTo>
                  <a:pt x="8726" y="0"/>
                  <a:pt x="8133" y="78"/>
                  <a:pt x="7534" y="218"/>
                </a:cubicBezTo>
                <a:cubicBezTo>
                  <a:pt x="6480" y="464"/>
                  <a:pt x="5424" y="694"/>
                  <a:pt x="4358" y="877"/>
                </a:cubicBezTo>
                <a:cubicBezTo>
                  <a:pt x="3648" y="1001"/>
                  <a:pt x="2922" y="1018"/>
                  <a:pt x="2132" y="1092"/>
                </a:cubicBezTo>
                <a:cubicBezTo>
                  <a:pt x="2204" y="1260"/>
                  <a:pt x="2253" y="1394"/>
                  <a:pt x="2309" y="1522"/>
                </a:cubicBezTo>
                <a:cubicBezTo>
                  <a:pt x="2412" y="1765"/>
                  <a:pt x="2573" y="2000"/>
                  <a:pt x="2613" y="2255"/>
                </a:cubicBezTo>
                <a:cubicBezTo>
                  <a:pt x="2830" y="3562"/>
                  <a:pt x="2922" y="4872"/>
                  <a:pt x="2769" y="6192"/>
                </a:cubicBezTo>
                <a:cubicBezTo>
                  <a:pt x="2566" y="7975"/>
                  <a:pt x="2398" y="9764"/>
                  <a:pt x="2166" y="11547"/>
                </a:cubicBezTo>
                <a:cubicBezTo>
                  <a:pt x="1971" y="13063"/>
                  <a:pt x="1714" y="14578"/>
                  <a:pt x="1242" y="16034"/>
                </a:cubicBezTo>
                <a:cubicBezTo>
                  <a:pt x="924" y="17011"/>
                  <a:pt x="481" y="17951"/>
                  <a:pt x="90" y="18906"/>
                </a:cubicBezTo>
                <a:cubicBezTo>
                  <a:pt x="29" y="19051"/>
                  <a:pt x="0" y="19170"/>
                  <a:pt x="112" y="19311"/>
                </a:cubicBezTo>
                <a:cubicBezTo>
                  <a:pt x="165" y="19376"/>
                  <a:pt x="217" y="19396"/>
                  <a:pt x="271" y="19396"/>
                </a:cubicBezTo>
                <a:cubicBezTo>
                  <a:pt x="332" y="19396"/>
                  <a:pt x="395" y="19371"/>
                  <a:pt x="461" y="19358"/>
                </a:cubicBezTo>
                <a:cubicBezTo>
                  <a:pt x="1349" y="19174"/>
                  <a:pt x="2237" y="18968"/>
                  <a:pt x="3134" y="18823"/>
                </a:cubicBezTo>
                <a:cubicBezTo>
                  <a:pt x="4691" y="18568"/>
                  <a:pt x="6257" y="18382"/>
                  <a:pt x="7809" y="18116"/>
                </a:cubicBezTo>
                <a:cubicBezTo>
                  <a:pt x="8862" y="17937"/>
                  <a:pt x="9882" y="17615"/>
                  <a:pt x="10784" y="17011"/>
                </a:cubicBezTo>
                <a:cubicBezTo>
                  <a:pt x="12135" y="16105"/>
                  <a:pt x="13085" y="14877"/>
                  <a:pt x="13716" y="13379"/>
                </a:cubicBezTo>
                <a:cubicBezTo>
                  <a:pt x="14287" y="12026"/>
                  <a:pt x="14756" y="10661"/>
                  <a:pt x="14790" y="9174"/>
                </a:cubicBezTo>
                <a:cubicBezTo>
                  <a:pt x="14814" y="7950"/>
                  <a:pt x="14714" y="6736"/>
                  <a:pt x="14546" y="5525"/>
                </a:cubicBezTo>
                <a:cubicBezTo>
                  <a:pt x="14329" y="3949"/>
                  <a:pt x="13752" y="2533"/>
                  <a:pt x="12752" y="1287"/>
                </a:cubicBezTo>
                <a:cubicBezTo>
                  <a:pt x="12437" y="895"/>
                  <a:pt x="12052" y="620"/>
                  <a:pt x="11587" y="432"/>
                </a:cubicBezTo>
                <a:cubicBezTo>
                  <a:pt x="10837" y="132"/>
                  <a:pt x="10080" y="0"/>
                  <a:pt x="931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5"/>
          <p:cNvSpPr/>
          <p:nvPr/>
        </p:nvSpPr>
        <p:spPr>
          <a:xfrm>
            <a:off x="7335249" y="3273948"/>
            <a:ext cx="1052461" cy="1284808"/>
          </a:xfrm>
          <a:custGeom>
            <a:avLst/>
            <a:gdLst/>
            <a:ahLst/>
            <a:cxnLst/>
            <a:rect l="l" t="t" r="r" b="b"/>
            <a:pathLst>
              <a:path w="11760" h="14357" extrusionOk="0">
                <a:moveTo>
                  <a:pt x="8315" y="0"/>
                </a:moveTo>
                <a:cubicBezTo>
                  <a:pt x="6424" y="0"/>
                  <a:pt x="3944" y="1614"/>
                  <a:pt x="3754" y="4230"/>
                </a:cubicBezTo>
                <a:cubicBezTo>
                  <a:pt x="3702" y="4948"/>
                  <a:pt x="3770" y="5633"/>
                  <a:pt x="4257" y="6212"/>
                </a:cubicBezTo>
                <a:cubicBezTo>
                  <a:pt x="4456" y="6449"/>
                  <a:pt x="4706" y="6564"/>
                  <a:pt x="4998" y="6564"/>
                </a:cubicBezTo>
                <a:cubicBezTo>
                  <a:pt x="5034" y="6564"/>
                  <a:pt x="5070" y="6562"/>
                  <a:pt x="5107" y="6559"/>
                </a:cubicBezTo>
                <a:cubicBezTo>
                  <a:pt x="5373" y="6534"/>
                  <a:pt x="5416" y="6434"/>
                  <a:pt x="5308" y="6194"/>
                </a:cubicBezTo>
                <a:cubicBezTo>
                  <a:pt x="5181" y="5906"/>
                  <a:pt x="5036" y="5615"/>
                  <a:pt x="4973" y="5306"/>
                </a:cubicBezTo>
                <a:cubicBezTo>
                  <a:pt x="4834" y="4615"/>
                  <a:pt x="4984" y="3942"/>
                  <a:pt x="5235" y="3300"/>
                </a:cubicBezTo>
                <a:cubicBezTo>
                  <a:pt x="5682" y="2144"/>
                  <a:pt x="6382" y="1222"/>
                  <a:pt x="7632" y="842"/>
                </a:cubicBezTo>
                <a:cubicBezTo>
                  <a:pt x="7837" y="779"/>
                  <a:pt x="8044" y="749"/>
                  <a:pt x="8245" y="749"/>
                </a:cubicBezTo>
                <a:cubicBezTo>
                  <a:pt x="8948" y="749"/>
                  <a:pt x="9590" y="1119"/>
                  <a:pt x="9894" y="1797"/>
                </a:cubicBezTo>
                <a:cubicBezTo>
                  <a:pt x="10496" y="3143"/>
                  <a:pt x="10404" y="4476"/>
                  <a:pt x="9545" y="5687"/>
                </a:cubicBezTo>
                <a:cubicBezTo>
                  <a:pt x="9078" y="6344"/>
                  <a:pt x="8396" y="6601"/>
                  <a:pt x="7587" y="6601"/>
                </a:cubicBezTo>
                <a:cubicBezTo>
                  <a:pt x="7501" y="6601"/>
                  <a:pt x="7414" y="6598"/>
                  <a:pt x="7326" y="6592"/>
                </a:cubicBezTo>
                <a:cubicBezTo>
                  <a:pt x="7731" y="5593"/>
                  <a:pt x="7995" y="4570"/>
                  <a:pt x="8784" y="3741"/>
                </a:cubicBezTo>
                <a:cubicBezTo>
                  <a:pt x="8713" y="3729"/>
                  <a:pt x="8645" y="3724"/>
                  <a:pt x="8582" y="3724"/>
                </a:cubicBezTo>
                <a:cubicBezTo>
                  <a:pt x="8306" y="3724"/>
                  <a:pt x="8106" y="3824"/>
                  <a:pt x="7959" y="3964"/>
                </a:cubicBezTo>
                <a:cubicBezTo>
                  <a:pt x="7635" y="4289"/>
                  <a:pt x="7277" y="4622"/>
                  <a:pt x="7087" y="5022"/>
                </a:cubicBezTo>
                <a:cubicBezTo>
                  <a:pt x="6684" y="5866"/>
                  <a:pt x="6360" y="6751"/>
                  <a:pt x="6042" y="7633"/>
                </a:cubicBezTo>
                <a:cubicBezTo>
                  <a:pt x="5577" y="8916"/>
                  <a:pt x="5170" y="10218"/>
                  <a:pt x="4698" y="11500"/>
                </a:cubicBezTo>
                <a:cubicBezTo>
                  <a:pt x="4465" y="12124"/>
                  <a:pt x="4134" y="12712"/>
                  <a:pt x="3638" y="13175"/>
                </a:cubicBezTo>
                <a:cubicBezTo>
                  <a:pt x="3308" y="13480"/>
                  <a:pt x="2942" y="13628"/>
                  <a:pt x="2591" y="13628"/>
                </a:cubicBezTo>
                <a:cubicBezTo>
                  <a:pt x="2106" y="13628"/>
                  <a:pt x="1648" y="13346"/>
                  <a:pt x="1354" y="12806"/>
                </a:cubicBezTo>
                <a:cubicBezTo>
                  <a:pt x="1269" y="12652"/>
                  <a:pt x="1188" y="12489"/>
                  <a:pt x="1144" y="12319"/>
                </a:cubicBezTo>
                <a:cubicBezTo>
                  <a:pt x="813" y="11100"/>
                  <a:pt x="951" y="9927"/>
                  <a:pt x="1566" y="8825"/>
                </a:cubicBezTo>
                <a:cubicBezTo>
                  <a:pt x="1678" y="8623"/>
                  <a:pt x="1864" y="8451"/>
                  <a:pt x="2043" y="8295"/>
                </a:cubicBezTo>
                <a:cubicBezTo>
                  <a:pt x="2142" y="8210"/>
                  <a:pt x="2244" y="8168"/>
                  <a:pt x="2338" y="8168"/>
                </a:cubicBezTo>
                <a:cubicBezTo>
                  <a:pt x="2475" y="8168"/>
                  <a:pt x="2595" y="8257"/>
                  <a:pt x="2667" y="8433"/>
                </a:cubicBezTo>
                <a:cubicBezTo>
                  <a:pt x="2763" y="8673"/>
                  <a:pt x="2823" y="8941"/>
                  <a:pt x="2835" y="9201"/>
                </a:cubicBezTo>
                <a:cubicBezTo>
                  <a:pt x="2855" y="9664"/>
                  <a:pt x="2633" y="10055"/>
                  <a:pt x="2389" y="10431"/>
                </a:cubicBezTo>
                <a:cubicBezTo>
                  <a:pt x="2338" y="10516"/>
                  <a:pt x="2282" y="10654"/>
                  <a:pt x="2318" y="10717"/>
                </a:cubicBezTo>
                <a:cubicBezTo>
                  <a:pt x="2356" y="10784"/>
                  <a:pt x="2501" y="10815"/>
                  <a:pt x="2600" y="10815"/>
                </a:cubicBezTo>
                <a:cubicBezTo>
                  <a:pt x="2980" y="10815"/>
                  <a:pt x="3289" y="10652"/>
                  <a:pt x="3512" y="10348"/>
                </a:cubicBezTo>
                <a:cubicBezTo>
                  <a:pt x="3859" y="9872"/>
                  <a:pt x="3995" y="9344"/>
                  <a:pt x="3895" y="8762"/>
                </a:cubicBezTo>
                <a:cubicBezTo>
                  <a:pt x="3753" y="7934"/>
                  <a:pt x="3140" y="7424"/>
                  <a:pt x="2461" y="7424"/>
                </a:cubicBezTo>
                <a:cubicBezTo>
                  <a:pt x="2168" y="7424"/>
                  <a:pt x="1863" y="7519"/>
                  <a:pt x="1578" y="7724"/>
                </a:cubicBezTo>
                <a:cubicBezTo>
                  <a:pt x="1291" y="7932"/>
                  <a:pt x="1021" y="8214"/>
                  <a:pt x="855" y="8525"/>
                </a:cubicBezTo>
                <a:cubicBezTo>
                  <a:pt x="204" y="9749"/>
                  <a:pt x="1" y="11046"/>
                  <a:pt x="338" y="12415"/>
                </a:cubicBezTo>
                <a:cubicBezTo>
                  <a:pt x="640" y="13636"/>
                  <a:pt x="1584" y="14356"/>
                  <a:pt x="2654" y="14356"/>
                </a:cubicBezTo>
                <a:cubicBezTo>
                  <a:pt x="3107" y="14356"/>
                  <a:pt x="3583" y="14227"/>
                  <a:pt x="4042" y="13951"/>
                </a:cubicBezTo>
                <a:cubicBezTo>
                  <a:pt x="4637" y="13596"/>
                  <a:pt x="5058" y="13070"/>
                  <a:pt x="5393" y="12475"/>
                </a:cubicBezTo>
                <a:cubicBezTo>
                  <a:pt x="5966" y="11457"/>
                  <a:pt x="6308" y="10346"/>
                  <a:pt x="6621" y="9227"/>
                </a:cubicBezTo>
                <a:cubicBezTo>
                  <a:pt x="6823" y="8512"/>
                  <a:pt x="7020" y="7796"/>
                  <a:pt x="7210" y="7114"/>
                </a:cubicBezTo>
                <a:cubicBezTo>
                  <a:pt x="7495" y="7114"/>
                  <a:pt x="7773" y="7141"/>
                  <a:pt x="8039" y="7141"/>
                </a:cubicBezTo>
                <a:cubicBezTo>
                  <a:pt x="8201" y="7141"/>
                  <a:pt x="8359" y="7131"/>
                  <a:pt x="8512" y="7098"/>
                </a:cubicBezTo>
                <a:cubicBezTo>
                  <a:pt x="10026" y="6774"/>
                  <a:pt x="11028" y="5854"/>
                  <a:pt x="11469" y="4356"/>
                </a:cubicBezTo>
                <a:cubicBezTo>
                  <a:pt x="11748" y="3405"/>
                  <a:pt x="11759" y="2461"/>
                  <a:pt x="11290" y="1560"/>
                </a:cubicBezTo>
                <a:cubicBezTo>
                  <a:pt x="10710" y="450"/>
                  <a:pt x="9690" y="86"/>
                  <a:pt x="8527" y="7"/>
                </a:cubicBezTo>
                <a:cubicBezTo>
                  <a:pt x="8458" y="3"/>
                  <a:pt x="8387" y="0"/>
                  <a:pt x="8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7" name="Google Shape;3477;p65"/>
          <p:cNvGrpSpPr/>
          <p:nvPr/>
        </p:nvGrpSpPr>
        <p:grpSpPr>
          <a:xfrm>
            <a:off x="2325125" y="1683575"/>
            <a:ext cx="655800" cy="172500"/>
            <a:chOff x="5863550" y="1701725"/>
            <a:chExt cx="655800" cy="172500"/>
          </a:xfrm>
        </p:grpSpPr>
        <p:cxnSp>
          <p:nvCxnSpPr>
            <p:cNvPr id="3478" name="Google Shape;3478;p65"/>
            <p:cNvCxnSpPr>
              <a:endCxn id="3479" idx="2"/>
            </p:cNvCxnSpPr>
            <p:nvPr/>
          </p:nvCxnSpPr>
          <p:spPr>
            <a:xfrm>
              <a:off x="5863550" y="1756025"/>
              <a:ext cx="299400" cy="80100"/>
            </a:xfrm>
            <a:prstGeom prst="straightConnector1">
              <a:avLst/>
            </a:prstGeom>
            <a:noFill/>
            <a:ln w="9525" cap="flat" cmpd="sng">
              <a:solidFill>
                <a:schemeClr val="dk1"/>
              </a:solidFill>
              <a:prstDash val="solid"/>
              <a:round/>
              <a:headEnd type="oval" w="med" len="med"/>
              <a:tailEnd type="none" w="med" len="med"/>
            </a:ln>
          </p:spPr>
        </p:cxnSp>
        <p:sp>
          <p:nvSpPr>
            <p:cNvPr id="3479" name="Google Shape;3479;p65"/>
            <p:cNvSpPr/>
            <p:nvPr/>
          </p:nvSpPr>
          <p:spPr>
            <a:xfrm>
              <a:off x="6162950" y="1798025"/>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0" name="Google Shape;3480;p65"/>
            <p:cNvCxnSpPr>
              <a:endCxn id="3479" idx="6"/>
            </p:cNvCxnSpPr>
            <p:nvPr/>
          </p:nvCxnSpPr>
          <p:spPr>
            <a:xfrm flipH="1">
              <a:off x="6239150" y="1701725"/>
              <a:ext cx="280200" cy="134400"/>
            </a:xfrm>
            <a:prstGeom prst="straightConnector1">
              <a:avLst/>
            </a:prstGeom>
            <a:noFill/>
            <a:ln w="9525" cap="flat" cmpd="sng">
              <a:solidFill>
                <a:schemeClr val="dk1"/>
              </a:solidFill>
              <a:prstDash val="solid"/>
              <a:round/>
              <a:headEnd type="oval" w="med" len="med"/>
              <a:tailEnd type="none" w="med" len="med"/>
            </a:ln>
          </p:spPr>
        </p:cxnSp>
      </p:grpSp>
      <p:grpSp>
        <p:nvGrpSpPr>
          <p:cNvPr id="3481" name="Google Shape;3481;p65"/>
          <p:cNvGrpSpPr/>
          <p:nvPr/>
        </p:nvGrpSpPr>
        <p:grpSpPr>
          <a:xfrm rot="5400000">
            <a:off x="1015375" y="3239350"/>
            <a:ext cx="76200" cy="743100"/>
            <a:chOff x="5383950" y="2713375"/>
            <a:chExt cx="76200" cy="743100"/>
          </a:xfrm>
        </p:grpSpPr>
        <p:cxnSp>
          <p:nvCxnSpPr>
            <p:cNvPr id="3482" name="Google Shape;3482;p65"/>
            <p:cNvCxnSpPr/>
            <p:nvPr/>
          </p:nvCxnSpPr>
          <p:spPr>
            <a:xfrm>
              <a:off x="5422050" y="2713375"/>
              <a:ext cx="0" cy="743100"/>
            </a:xfrm>
            <a:prstGeom prst="straightConnector1">
              <a:avLst/>
            </a:prstGeom>
            <a:noFill/>
            <a:ln w="9525" cap="flat" cmpd="sng">
              <a:solidFill>
                <a:schemeClr val="dk1"/>
              </a:solidFill>
              <a:prstDash val="solid"/>
              <a:round/>
              <a:headEnd type="oval" w="med" len="med"/>
              <a:tailEnd type="oval" w="med" len="med"/>
            </a:ln>
          </p:spPr>
        </p:cxnSp>
        <p:sp>
          <p:nvSpPr>
            <p:cNvPr id="3483" name="Google Shape;3483;p65"/>
            <p:cNvSpPr/>
            <p:nvPr/>
          </p:nvSpPr>
          <p:spPr>
            <a:xfrm>
              <a:off x="5383950" y="3008650"/>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4" name="Google Shape;3484;p65"/>
          <p:cNvGrpSpPr/>
          <p:nvPr/>
        </p:nvGrpSpPr>
        <p:grpSpPr>
          <a:xfrm rot="5400000">
            <a:off x="1305550" y="1159800"/>
            <a:ext cx="76200" cy="743100"/>
            <a:chOff x="5383950" y="2713375"/>
            <a:chExt cx="76200" cy="743100"/>
          </a:xfrm>
        </p:grpSpPr>
        <p:cxnSp>
          <p:nvCxnSpPr>
            <p:cNvPr id="3485" name="Google Shape;3485;p65"/>
            <p:cNvCxnSpPr/>
            <p:nvPr/>
          </p:nvCxnSpPr>
          <p:spPr>
            <a:xfrm>
              <a:off x="5422050" y="2713375"/>
              <a:ext cx="0" cy="743100"/>
            </a:xfrm>
            <a:prstGeom prst="straightConnector1">
              <a:avLst/>
            </a:prstGeom>
            <a:noFill/>
            <a:ln w="9525" cap="flat" cmpd="sng">
              <a:solidFill>
                <a:schemeClr val="dk1"/>
              </a:solidFill>
              <a:prstDash val="solid"/>
              <a:round/>
              <a:headEnd type="oval" w="med" len="med"/>
              <a:tailEnd type="oval" w="med" len="med"/>
            </a:ln>
          </p:spPr>
        </p:cxnSp>
        <p:sp>
          <p:nvSpPr>
            <p:cNvPr id="3486" name="Google Shape;3486;p65"/>
            <p:cNvSpPr/>
            <p:nvPr/>
          </p:nvSpPr>
          <p:spPr>
            <a:xfrm>
              <a:off x="5383950" y="3008650"/>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7" name="Google Shape;3487;p65"/>
          <p:cNvGrpSpPr/>
          <p:nvPr/>
        </p:nvGrpSpPr>
        <p:grpSpPr>
          <a:xfrm rot="10800000">
            <a:off x="2872850" y="3587900"/>
            <a:ext cx="655800" cy="172500"/>
            <a:chOff x="5863550" y="1701725"/>
            <a:chExt cx="655800" cy="172500"/>
          </a:xfrm>
        </p:grpSpPr>
        <p:cxnSp>
          <p:nvCxnSpPr>
            <p:cNvPr id="3488" name="Google Shape;3488;p65"/>
            <p:cNvCxnSpPr>
              <a:endCxn id="3489" idx="2"/>
            </p:cNvCxnSpPr>
            <p:nvPr/>
          </p:nvCxnSpPr>
          <p:spPr>
            <a:xfrm>
              <a:off x="5863550" y="1756025"/>
              <a:ext cx="299400" cy="80100"/>
            </a:xfrm>
            <a:prstGeom prst="straightConnector1">
              <a:avLst/>
            </a:prstGeom>
            <a:noFill/>
            <a:ln w="9525" cap="flat" cmpd="sng">
              <a:solidFill>
                <a:schemeClr val="dk1"/>
              </a:solidFill>
              <a:prstDash val="solid"/>
              <a:round/>
              <a:headEnd type="oval" w="med" len="med"/>
              <a:tailEnd type="none" w="med" len="med"/>
            </a:ln>
          </p:spPr>
        </p:cxnSp>
        <p:sp>
          <p:nvSpPr>
            <p:cNvPr id="3489" name="Google Shape;3489;p65"/>
            <p:cNvSpPr/>
            <p:nvPr/>
          </p:nvSpPr>
          <p:spPr>
            <a:xfrm>
              <a:off x="6162950" y="1798025"/>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0" name="Google Shape;3490;p65"/>
            <p:cNvCxnSpPr>
              <a:endCxn id="3489" idx="6"/>
            </p:cNvCxnSpPr>
            <p:nvPr/>
          </p:nvCxnSpPr>
          <p:spPr>
            <a:xfrm flipH="1">
              <a:off x="6239150" y="1701725"/>
              <a:ext cx="280200" cy="134400"/>
            </a:xfrm>
            <a:prstGeom prst="straightConnector1">
              <a:avLst/>
            </a:prstGeom>
            <a:noFill/>
            <a:ln w="9525" cap="flat" cmpd="sng">
              <a:solidFill>
                <a:schemeClr val="dk1"/>
              </a:solidFill>
              <a:prstDash val="solid"/>
              <a:round/>
              <a:headEnd type="oval" w="med" len="med"/>
              <a:tailEnd type="none" w="med" len="med"/>
            </a:ln>
          </p:spPr>
        </p:cxnSp>
      </p:grpSp>
      <p:sp>
        <p:nvSpPr>
          <p:cNvPr id="3491" name="Google Shape;3491;p65"/>
          <p:cNvSpPr/>
          <p:nvPr/>
        </p:nvSpPr>
        <p:spPr>
          <a:xfrm>
            <a:off x="4877401" y="1791036"/>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5"/>
          <p:cNvSpPr txBox="1"/>
          <p:nvPr/>
        </p:nvSpPr>
        <p:spPr>
          <a:xfrm>
            <a:off x="6811038" y="121050"/>
            <a:ext cx="588000" cy="28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Short Stack"/>
                <a:ea typeface="Short Stack"/>
                <a:cs typeface="Short Stack"/>
                <a:sym typeface="Short Stack"/>
              </a:rPr>
              <a:t>BELLY</a:t>
            </a:r>
            <a:endParaRPr sz="700">
              <a:solidFill>
                <a:schemeClr val="dk1"/>
              </a:solidFill>
              <a:latin typeface="Short Stack"/>
              <a:ea typeface="Short Stack"/>
              <a:cs typeface="Short Stack"/>
              <a:sym typeface="Short Stack"/>
            </a:endParaRPr>
          </a:p>
        </p:txBody>
      </p:sp>
      <p:sp>
        <p:nvSpPr>
          <p:cNvPr id="3493" name="Google Shape;3493;p65"/>
          <p:cNvSpPr/>
          <p:nvPr/>
        </p:nvSpPr>
        <p:spPr>
          <a:xfrm>
            <a:off x="7084753" y="486400"/>
            <a:ext cx="351510" cy="673787"/>
          </a:xfrm>
          <a:custGeom>
            <a:avLst/>
            <a:gdLst/>
            <a:ahLst/>
            <a:cxnLst/>
            <a:rect l="l" t="t" r="r" b="b"/>
            <a:pathLst>
              <a:path w="12573" h="12573" extrusionOk="0">
                <a:moveTo>
                  <a:pt x="0" y="0"/>
                </a:moveTo>
                <a:cubicBezTo>
                  <a:pt x="2651" y="5301"/>
                  <a:pt x="7641" y="9285"/>
                  <a:pt x="12573" y="12573"/>
                </a:cubicBezTo>
              </a:path>
            </a:pathLst>
          </a:custGeom>
          <a:noFill/>
          <a:ln w="9525" cap="flat" cmpd="sng">
            <a:solidFill>
              <a:schemeClr val="dk1"/>
            </a:solidFill>
            <a:prstDash val="solid"/>
            <a:round/>
            <a:headEnd type="none" w="med" len="med"/>
            <a:tailEnd type="stealth" w="med" len="med"/>
          </a:ln>
        </p:spPr>
        <p:txBody>
          <a:bodyPr/>
          <a:lstStyle/>
          <a:p>
            <a:endParaRPr lang="en-US"/>
          </a:p>
        </p:txBody>
      </p:sp>
      <p:sp>
        <p:nvSpPr>
          <p:cNvPr id="3494" name="Google Shape;3494;p65"/>
          <p:cNvSpPr txBox="1"/>
          <p:nvPr/>
        </p:nvSpPr>
        <p:spPr>
          <a:xfrm>
            <a:off x="8384938" y="2706900"/>
            <a:ext cx="588000" cy="28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Short Stack"/>
                <a:ea typeface="Short Stack"/>
                <a:cs typeface="Short Stack"/>
                <a:sym typeface="Short Stack"/>
              </a:rPr>
              <a:t>RING</a:t>
            </a:r>
            <a:endParaRPr sz="700">
              <a:solidFill>
                <a:schemeClr val="dk1"/>
              </a:solidFill>
              <a:latin typeface="Short Stack"/>
              <a:ea typeface="Short Stack"/>
              <a:cs typeface="Short Stack"/>
              <a:sym typeface="Short Stack"/>
            </a:endParaRPr>
          </a:p>
        </p:txBody>
      </p:sp>
      <p:sp>
        <p:nvSpPr>
          <p:cNvPr id="3495" name="Google Shape;3495;p65"/>
          <p:cNvSpPr/>
          <p:nvPr/>
        </p:nvSpPr>
        <p:spPr>
          <a:xfrm flipH="1">
            <a:off x="8356839" y="2990400"/>
            <a:ext cx="266799" cy="283553"/>
          </a:xfrm>
          <a:custGeom>
            <a:avLst/>
            <a:gdLst/>
            <a:ahLst/>
            <a:cxnLst/>
            <a:rect l="l" t="t" r="r" b="b"/>
            <a:pathLst>
              <a:path w="12573" h="12573" extrusionOk="0">
                <a:moveTo>
                  <a:pt x="0" y="0"/>
                </a:moveTo>
                <a:cubicBezTo>
                  <a:pt x="2651" y="5301"/>
                  <a:pt x="7641" y="9285"/>
                  <a:pt x="12573" y="12573"/>
                </a:cubicBezTo>
              </a:path>
            </a:pathLst>
          </a:custGeom>
          <a:noFill/>
          <a:ln w="9525" cap="flat" cmpd="sng">
            <a:solidFill>
              <a:schemeClr val="dk1"/>
            </a:solidFill>
            <a:prstDash val="solid"/>
            <a:round/>
            <a:headEnd type="none" w="med" len="med"/>
            <a:tailEnd type="stealth" w="med" len="med"/>
          </a:ln>
        </p:spPr>
        <p:txBody>
          <a:bodyPr/>
          <a:lstStyle/>
          <a:p>
            <a:endParaRPr lang="en-US"/>
          </a:p>
        </p:txBody>
      </p:sp>
      <p:sp>
        <p:nvSpPr>
          <p:cNvPr id="3496" name="Google Shape;3496;p65"/>
          <p:cNvSpPr/>
          <p:nvPr/>
        </p:nvSpPr>
        <p:spPr>
          <a:xfrm rot="-8100000">
            <a:off x="5800312" y="3616311"/>
            <a:ext cx="409571" cy="600069"/>
          </a:xfrm>
          <a:custGeom>
            <a:avLst/>
            <a:gdLst/>
            <a:ahLst/>
            <a:cxnLst/>
            <a:rect l="l" t="t" r="r" b="b"/>
            <a:pathLst>
              <a:path w="16383" h="24003" extrusionOk="0">
                <a:moveTo>
                  <a:pt x="16383" y="0"/>
                </a:moveTo>
                <a:cubicBezTo>
                  <a:pt x="6696" y="0"/>
                  <a:pt x="0" y="14316"/>
                  <a:pt x="0" y="24003"/>
                </a:cubicBezTo>
              </a:path>
            </a:pathLst>
          </a:custGeom>
          <a:noFill/>
          <a:ln w="9525" cap="flat" cmpd="sng">
            <a:solidFill>
              <a:schemeClr val="dk1"/>
            </a:solidFill>
            <a:prstDash val="solid"/>
            <a:round/>
            <a:headEnd type="none" w="med" len="med"/>
            <a:tailEnd type="stealth" w="med" len="med"/>
          </a:ln>
        </p:spPr>
        <p:txBody>
          <a:bodyPr/>
          <a:lstStyle/>
          <a:p>
            <a:endParaRPr lang="en-US"/>
          </a:p>
        </p:txBody>
      </p:sp>
      <p:sp>
        <p:nvSpPr>
          <p:cNvPr id="3497" name="Google Shape;3497;p65"/>
          <p:cNvSpPr txBox="1"/>
          <p:nvPr/>
        </p:nvSpPr>
        <p:spPr>
          <a:xfrm>
            <a:off x="4706125" y="3853850"/>
            <a:ext cx="942000" cy="23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a:solidFill>
                  <a:schemeClr val="dk1"/>
                </a:solidFill>
                <a:latin typeface="Short Stack"/>
                <a:ea typeface="Short Stack"/>
                <a:cs typeface="Short Stack"/>
                <a:sym typeface="Short Stack"/>
              </a:rPr>
              <a:t>COUNTERFORM</a:t>
            </a:r>
            <a:endParaRPr sz="700">
              <a:solidFill>
                <a:schemeClr val="dk1"/>
              </a:solidFill>
              <a:latin typeface="Short Stack"/>
              <a:ea typeface="Short Stack"/>
              <a:cs typeface="Short Stack"/>
              <a:sym typeface="Short St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473"/>
                                        </p:tgtEl>
                                        <p:attrNameLst>
                                          <p:attrName>style.visibility</p:attrName>
                                        </p:attrNameLst>
                                      </p:cBhvr>
                                      <p:to>
                                        <p:strVal val="visible"/>
                                      </p:to>
                                    </p:set>
                                    <p:anim calcmode="lin" valueType="num">
                                      <p:cBhvr additive="base">
                                        <p:cTn id="7" dur="1000"/>
                                        <p:tgtEl>
                                          <p:spTgt spid="3473"/>
                                        </p:tgtEl>
                                        <p:attrNameLst>
                                          <p:attrName>ppt_w</p:attrName>
                                        </p:attrNameLst>
                                      </p:cBhvr>
                                      <p:tavLst>
                                        <p:tav tm="0">
                                          <p:val>
                                            <p:strVal val="0"/>
                                          </p:val>
                                        </p:tav>
                                        <p:tav tm="100000">
                                          <p:val>
                                            <p:strVal val="#ppt_w"/>
                                          </p:val>
                                        </p:tav>
                                      </p:tavLst>
                                    </p:anim>
                                    <p:anim calcmode="lin" valueType="num">
                                      <p:cBhvr additive="base">
                                        <p:cTn id="8" dur="1000"/>
                                        <p:tgtEl>
                                          <p:spTgt spid="3473"/>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3474"/>
                                        </p:tgtEl>
                                        <p:attrNameLst>
                                          <p:attrName>style.visibility</p:attrName>
                                        </p:attrNameLst>
                                      </p:cBhvr>
                                      <p:to>
                                        <p:strVal val="visible"/>
                                      </p:to>
                                    </p:set>
                                    <p:anim calcmode="lin" valueType="num">
                                      <p:cBhvr additive="base">
                                        <p:cTn id="12" dur="1000"/>
                                        <p:tgtEl>
                                          <p:spTgt spid="3474"/>
                                        </p:tgtEl>
                                        <p:attrNameLst>
                                          <p:attrName>ppt_w</p:attrName>
                                        </p:attrNameLst>
                                      </p:cBhvr>
                                      <p:tavLst>
                                        <p:tav tm="0">
                                          <p:val>
                                            <p:strVal val="0"/>
                                          </p:val>
                                        </p:tav>
                                        <p:tav tm="100000">
                                          <p:val>
                                            <p:strVal val="#ppt_w"/>
                                          </p:val>
                                        </p:tav>
                                      </p:tavLst>
                                    </p:anim>
                                    <p:anim calcmode="lin" valueType="num">
                                      <p:cBhvr additive="base">
                                        <p:cTn id="13" dur="1000"/>
                                        <p:tgtEl>
                                          <p:spTgt spid="3474"/>
                                        </p:tgtEl>
                                        <p:attrNameLst>
                                          <p:attrName>ppt_h</p:attrName>
                                        </p:attrNameLst>
                                      </p:cBhvr>
                                      <p:tavLst>
                                        <p:tav tm="0">
                                          <p:val>
                                            <p:strVal val="0"/>
                                          </p:val>
                                        </p:tav>
                                        <p:tav tm="100000">
                                          <p:val>
                                            <p:strVal val="#ppt_h"/>
                                          </p:val>
                                        </p:tav>
                                      </p:tavLst>
                                    </p:anim>
                                  </p:childTnLst>
                                </p:cTn>
                              </p:par>
                            </p:childTnLst>
                          </p:cTn>
                        </p:par>
                        <p:par>
                          <p:cTn id="14" fill="hold">
                            <p:stCondLst>
                              <p:cond delay="2000"/>
                            </p:stCondLst>
                            <p:childTnLst>
                              <p:par>
                                <p:cTn id="15" presetID="23" presetClass="entr" presetSubtype="16" fill="hold" nodeType="afterEffect">
                                  <p:stCondLst>
                                    <p:cond delay="0"/>
                                  </p:stCondLst>
                                  <p:childTnLst>
                                    <p:set>
                                      <p:cBhvr>
                                        <p:cTn id="16" dur="1" fill="hold">
                                          <p:stCondLst>
                                            <p:cond delay="0"/>
                                          </p:stCondLst>
                                        </p:cTn>
                                        <p:tgtEl>
                                          <p:spTgt spid="3475"/>
                                        </p:tgtEl>
                                        <p:attrNameLst>
                                          <p:attrName>style.visibility</p:attrName>
                                        </p:attrNameLst>
                                      </p:cBhvr>
                                      <p:to>
                                        <p:strVal val="visible"/>
                                      </p:to>
                                    </p:set>
                                    <p:anim calcmode="lin" valueType="num">
                                      <p:cBhvr additive="base">
                                        <p:cTn id="17" dur="1000"/>
                                        <p:tgtEl>
                                          <p:spTgt spid="3475"/>
                                        </p:tgtEl>
                                        <p:attrNameLst>
                                          <p:attrName>ppt_w</p:attrName>
                                        </p:attrNameLst>
                                      </p:cBhvr>
                                      <p:tavLst>
                                        <p:tav tm="0">
                                          <p:val>
                                            <p:strVal val="0"/>
                                          </p:val>
                                        </p:tav>
                                        <p:tav tm="100000">
                                          <p:val>
                                            <p:strVal val="#ppt_w"/>
                                          </p:val>
                                        </p:tav>
                                      </p:tavLst>
                                    </p:anim>
                                    <p:anim calcmode="lin" valueType="num">
                                      <p:cBhvr additive="base">
                                        <p:cTn id="18" dur="1000"/>
                                        <p:tgtEl>
                                          <p:spTgt spid="3475"/>
                                        </p:tgtEl>
                                        <p:attrNameLst>
                                          <p:attrName>ppt_h</p:attrName>
                                        </p:attrNameLst>
                                      </p:cBhvr>
                                      <p:tavLst>
                                        <p:tav tm="0">
                                          <p:val>
                                            <p:strVal val="0"/>
                                          </p:val>
                                        </p:tav>
                                        <p:tav tm="100000">
                                          <p:val>
                                            <p:strVal val="#ppt_h"/>
                                          </p:val>
                                        </p:tav>
                                      </p:tavLst>
                                    </p:anim>
                                  </p:childTnLst>
                                </p:cTn>
                              </p:par>
                            </p:childTnLst>
                          </p:cTn>
                        </p:par>
                        <p:par>
                          <p:cTn id="19" fill="hold">
                            <p:stCondLst>
                              <p:cond delay="3000"/>
                            </p:stCondLst>
                            <p:childTnLst>
                              <p:par>
                                <p:cTn id="20" presetID="23" presetClass="entr" presetSubtype="16" fill="hold" nodeType="afterEffect">
                                  <p:stCondLst>
                                    <p:cond delay="0"/>
                                  </p:stCondLst>
                                  <p:childTnLst>
                                    <p:set>
                                      <p:cBhvr>
                                        <p:cTn id="21" dur="1" fill="hold">
                                          <p:stCondLst>
                                            <p:cond delay="0"/>
                                          </p:stCondLst>
                                        </p:cTn>
                                        <p:tgtEl>
                                          <p:spTgt spid="3476"/>
                                        </p:tgtEl>
                                        <p:attrNameLst>
                                          <p:attrName>style.visibility</p:attrName>
                                        </p:attrNameLst>
                                      </p:cBhvr>
                                      <p:to>
                                        <p:strVal val="visible"/>
                                      </p:to>
                                    </p:set>
                                    <p:anim calcmode="lin" valueType="num">
                                      <p:cBhvr additive="base">
                                        <p:cTn id="22" dur="1000"/>
                                        <p:tgtEl>
                                          <p:spTgt spid="3476"/>
                                        </p:tgtEl>
                                        <p:attrNameLst>
                                          <p:attrName>ppt_w</p:attrName>
                                        </p:attrNameLst>
                                      </p:cBhvr>
                                      <p:tavLst>
                                        <p:tav tm="0">
                                          <p:val>
                                            <p:strVal val="0"/>
                                          </p:val>
                                        </p:tav>
                                        <p:tav tm="100000">
                                          <p:val>
                                            <p:strVal val="#ppt_w"/>
                                          </p:val>
                                        </p:tav>
                                      </p:tavLst>
                                    </p:anim>
                                    <p:anim calcmode="lin" valueType="num">
                                      <p:cBhvr additive="base">
                                        <p:cTn id="23" dur="1000"/>
                                        <p:tgtEl>
                                          <p:spTgt spid="3476"/>
                                        </p:tgtEl>
                                        <p:attrNameLst>
                                          <p:attrName>ppt_h</p:attrName>
                                        </p:attrNameLst>
                                      </p:cBhvr>
                                      <p:tavLst>
                                        <p:tav tm="0">
                                          <p:val>
                                            <p:strVal val="0"/>
                                          </p:val>
                                        </p:tav>
                                        <p:tav tm="100000">
                                          <p:val>
                                            <p:strVal val="#ppt_h"/>
                                          </p:val>
                                        </p:tav>
                                      </p:tavLst>
                                    </p:anim>
                                  </p:childTnLst>
                                </p:cTn>
                              </p:par>
                            </p:childTnLst>
                          </p:cTn>
                        </p:par>
                        <p:par>
                          <p:cTn id="24" fill="hold">
                            <p:stCondLst>
                              <p:cond delay="4000"/>
                            </p:stCondLst>
                            <p:childTnLst>
                              <p:par>
                                <p:cTn id="25" presetID="10" presetClass="entr" presetSubtype="0" fill="hold" nodeType="afterEffect">
                                  <p:stCondLst>
                                    <p:cond delay="0"/>
                                  </p:stCondLst>
                                  <p:childTnLst>
                                    <p:set>
                                      <p:cBhvr>
                                        <p:cTn id="26" dur="1" fill="hold">
                                          <p:stCondLst>
                                            <p:cond delay="0"/>
                                          </p:stCondLst>
                                        </p:cTn>
                                        <p:tgtEl>
                                          <p:spTgt spid="3441"/>
                                        </p:tgtEl>
                                        <p:attrNameLst>
                                          <p:attrName>style.visibility</p:attrName>
                                        </p:attrNameLst>
                                      </p:cBhvr>
                                      <p:to>
                                        <p:strVal val="visible"/>
                                      </p:to>
                                    </p:set>
                                    <p:animEffect transition="in" filter="fade">
                                      <p:cBhvr>
                                        <p:cTn id="27" dur="1000"/>
                                        <p:tgtEl>
                                          <p:spTgt spid="3441"/>
                                        </p:tgtEl>
                                      </p:cBhvr>
                                    </p:animEffect>
                                  </p:childTnLst>
                                </p:cTn>
                              </p:par>
                              <p:par>
                                <p:cTn id="28" presetID="23" presetClass="entr" presetSubtype="16" fill="hold" nodeType="withEffect">
                                  <p:stCondLst>
                                    <p:cond delay="0"/>
                                  </p:stCondLst>
                                  <p:childTnLst>
                                    <p:set>
                                      <p:cBhvr>
                                        <p:cTn id="29" dur="1" fill="hold">
                                          <p:stCondLst>
                                            <p:cond delay="0"/>
                                          </p:stCondLst>
                                        </p:cTn>
                                        <p:tgtEl>
                                          <p:spTgt spid="3449"/>
                                        </p:tgtEl>
                                        <p:attrNameLst>
                                          <p:attrName>style.visibility</p:attrName>
                                        </p:attrNameLst>
                                      </p:cBhvr>
                                      <p:to>
                                        <p:strVal val="visible"/>
                                      </p:to>
                                    </p:set>
                                    <p:anim calcmode="lin" valueType="num">
                                      <p:cBhvr additive="base">
                                        <p:cTn id="30" dur="1000"/>
                                        <p:tgtEl>
                                          <p:spTgt spid="3449"/>
                                        </p:tgtEl>
                                        <p:attrNameLst>
                                          <p:attrName>ppt_w</p:attrName>
                                        </p:attrNameLst>
                                      </p:cBhvr>
                                      <p:tavLst>
                                        <p:tav tm="0">
                                          <p:val>
                                            <p:strVal val="0"/>
                                          </p:val>
                                        </p:tav>
                                        <p:tav tm="100000">
                                          <p:val>
                                            <p:strVal val="#ppt_w"/>
                                          </p:val>
                                        </p:tav>
                                      </p:tavLst>
                                    </p:anim>
                                    <p:anim calcmode="lin" valueType="num">
                                      <p:cBhvr additive="base">
                                        <p:cTn id="31" dur="1000"/>
                                        <p:tgtEl>
                                          <p:spTgt spid="344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40">
          <a:extLst>
            <a:ext uri="{FF2B5EF4-FFF2-40B4-BE49-F238E27FC236}">
              <a16:creationId xmlns:a16="http://schemas.microsoft.com/office/drawing/2014/main" id="{276316F2-0991-D13E-590A-FD18AE504FEF}"/>
            </a:ext>
          </a:extLst>
        </p:cNvPr>
        <p:cNvGrpSpPr/>
        <p:nvPr/>
      </p:nvGrpSpPr>
      <p:grpSpPr>
        <a:xfrm>
          <a:off x="0" y="0"/>
          <a:ext cx="0" cy="0"/>
          <a:chOff x="0" y="0"/>
          <a:chExt cx="0" cy="0"/>
        </a:xfrm>
      </p:grpSpPr>
      <p:grpSp>
        <p:nvGrpSpPr>
          <p:cNvPr id="3441" name="Google Shape;3441;p65">
            <a:extLst>
              <a:ext uri="{FF2B5EF4-FFF2-40B4-BE49-F238E27FC236}">
                <a16:creationId xmlns:a16="http://schemas.microsoft.com/office/drawing/2014/main" id="{FD2EC7DD-0DB6-FE56-B535-3E9EA97AD260}"/>
              </a:ext>
            </a:extLst>
          </p:cNvPr>
          <p:cNvGrpSpPr/>
          <p:nvPr/>
        </p:nvGrpSpPr>
        <p:grpSpPr>
          <a:xfrm>
            <a:off x="5642500" y="441250"/>
            <a:ext cx="2945100" cy="4379700"/>
            <a:chOff x="5642500" y="441250"/>
            <a:chExt cx="2945100" cy="4379700"/>
          </a:xfrm>
        </p:grpSpPr>
        <p:sp>
          <p:nvSpPr>
            <p:cNvPr id="3442" name="Google Shape;3442;p65">
              <a:extLst>
                <a:ext uri="{FF2B5EF4-FFF2-40B4-BE49-F238E27FC236}">
                  <a16:creationId xmlns:a16="http://schemas.microsoft.com/office/drawing/2014/main" id="{1ED9F12C-F4A9-146A-99E9-D989DAD3F11A}"/>
                </a:ext>
              </a:extLst>
            </p:cNvPr>
            <p:cNvSpPr/>
            <p:nvPr/>
          </p:nvSpPr>
          <p:spPr>
            <a:xfrm>
              <a:off x="5822250" y="801425"/>
              <a:ext cx="2565600" cy="3786900"/>
            </a:xfrm>
            <a:prstGeom prst="rect">
              <a:avLst/>
            </a:prstGeom>
            <a:noFill/>
            <a:ln w="9525"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3" name="Google Shape;3443;p65">
              <a:extLst>
                <a:ext uri="{FF2B5EF4-FFF2-40B4-BE49-F238E27FC236}">
                  <a16:creationId xmlns:a16="http://schemas.microsoft.com/office/drawing/2014/main" id="{A6E77D98-6CC6-03F0-747D-7BD228A6CECC}"/>
                </a:ext>
              </a:extLst>
            </p:cNvPr>
            <p:cNvCxnSpPr/>
            <p:nvPr/>
          </p:nvCxnSpPr>
          <p:spPr>
            <a:xfrm>
              <a:off x="5642500" y="3244475"/>
              <a:ext cx="2945100" cy="0"/>
            </a:xfrm>
            <a:prstGeom prst="straightConnector1">
              <a:avLst/>
            </a:prstGeom>
            <a:noFill/>
            <a:ln w="9525" cap="flat" cmpd="sng">
              <a:solidFill>
                <a:schemeClr val="accent2"/>
              </a:solidFill>
              <a:prstDash val="dash"/>
              <a:round/>
              <a:headEnd type="none" w="med" len="med"/>
              <a:tailEnd type="none" w="med" len="med"/>
            </a:ln>
          </p:spPr>
        </p:cxnSp>
        <p:cxnSp>
          <p:nvCxnSpPr>
            <p:cNvPr id="3444" name="Google Shape;3444;p65">
              <a:extLst>
                <a:ext uri="{FF2B5EF4-FFF2-40B4-BE49-F238E27FC236}">
                  <a16:creationId xmlns:a16="http://schemas.microsoft.com/office/drawing/2014/main" id="{3983BCF3-3307-B813-A4E6-06CA8EEAD4F2}"/>
                </a:ext>
              </a:extLst>
            </p:cNvPr>
            <p:cNvCxnSpPr/>
            <p:nvPr/>
          </p:nvCxnSpPr>
          <p:spPr>
            <a:xfrm>
              <a:off x="5642500" y="2145775"/>
              <a:ext cx="2945100" cy="0"/>
            </a:xfrm>
            <a:prstGeom prst="straightConnector1">
              <a:avLst/>
            </a:prstGeom>
            <a:noFill/>
            <a:ln w="9525" cap="flat" cmpd="sng">
              <a:solidFill>
                <a:schemeClr val="accent2"/>
              </a:solidFill>
              <a:prstDash val="dash"/>
              <a:round/>
              <a:headEnd type="none" w="med" len="med"/>
              <a:tailEnd type="none" w="med" len="med"/>
            </a:ln>
          </p:spPr>
        </p:cxnSp>
        <p:cxnSp>
          <p:nvCxnSpPr>
            <p:cNvPr id="3445" name="Google Shape;3445;p65">
              <a:extLst>
                <a:ext uri="{FF2B5EF4-FFF2-40B4-BE49-F238E27FC236}">
                  <a16:creationId xmlns:a16="http://schemas.microsoft.com/office/drawing/2014/main" id="{1088A8C9-5E02-DE80-9275-E362AA935A20}"/>
                </a:ext>
              </a:extLst>
            </p:cNvPr>
            <p:cNvCxnSpPr/>
            <p:nvPr/>
          </p:nvCxnSpPr>
          <p:spPr>
            <a:xfrm>
              <a:off x="6848650" y="441250"/>
              <a:ext cx="0" cy="4379700"/>
            </a:xfrm>
            <a:prstGeom prst="straightConnector1">
              <a:avLst/>
            </a:prstGeom>
            <a:noFill/>
            <a:ln w="9525" cap="flat" cmpd="sng">
              <a:solidFill>
                <a:schemeClr val="accent2"/>
              </a:solidFill>
              <a:prstDash val="dash"/>
              <a:round/>
              <a:headEnd type="none" w="med" len="med"/>
              <a:tailEnd type="none" w="med" len="med"/>
            </a:ln>
          </p:spPr>
        </p:cxnSp>
        <p:cxnSp>
          <p:nvCxnSpPr>
            <p:cNvPr id="3446" name="Google Shape;3446;p65">
              <a:extLst>
                <a:ext uri="{FF2B5EF4-FFF2-40B4-BE49-F238E27FC236}">
                  <a16:creationId xmlns:a16="http://schemas.microsoft.com/office/drawing/2014/main" id="{4DBC56D4-AE23-863D-EF9B-46C1DCBC1138}"/>
                </a:ext>
              </a:extLst>
            </p:cNvPr>
            <p:cNvCxnSpPr/>
            <p:nvPr/>
          </p:nvCxnSpPr>
          <p:spPr>
            <a:xfrm>
              <a:off x="7335250" y="441250"/>
              <a:ext cx="0" cy="4379700"/>
            </a:xfrm>
            <a:prstGeom prst="straightConnector1">
              <a:avLst/>
            </a:prstGeom>
            <a:noFill/>
            <a:ln w="9525" cap="flat" cmpd="sng">
              <a:solidFill>
                <a:schemeClr val="accent2"/>
              </a:solidFill>
              <a:prstDash val="dash"/>
              <a:round/>
              <a:headEnd type="none" w="med" len="med"/>
              <a:tailEnd type="none" w="med" len="med"/>
            </a:ln>
          </p:spPr>
        </p:cxnSp>
        <p:cxnSp>
          <p:nvCxnSpPr>
            <p:cNvPr id="3447" name="Google Shape;3447;p65">
              <a:extLst>
                <a:ext uri="{FF2B5EF4-FFF2-40B4-BE49-F238E27FC236}">
                  <a16:creationId xmlns:a16="http://schemas.microsoft.com/office/drawing/2014/main" id="{D747EE31-C0AB-DDC9-6CB8-969974678C14}"/>
                </a:ext>
              </a:extLst>
            </p:cNvPr>
            <p:cNvCxnSpPr/>
            <p:nvPr/>
          </p:nvCxnSpPr>
          <p:spPr>
            <a:xfrm>
              <a:off x="5642500" y="2635100"/>
              <a:ext cx="2945100" cy="0"/>
            </a:xfrm>
            <a:prstGeom prst="straightConnector1">
              <a:avLst/>
            </a:prstGeom>
            <a:noFill/>
            <a:ln w="9525" cap="flat" cmpd="sng">
              <a:solidFill>
                <a:schemeClr val="accent2"/>
              </a:solidFill>
              <a:prstDash val="dash"/>
              <a:round/>
              <a:headEnd type="none" w="med" len="med"/>
              <a:tailEnd type="none" w="med" len="med"/>
            </a:ln>
          </p:spPr>
        </p:cxnSp>
        <p:cxnSp>
          <p:nvCxnSpPr>
            <p:cNvPr id="3448" name="Google Shape;3448;p65">
              <a:extLst>
                <a:ext uri="{FF2B5EF4-FFF2-40B4-BE49-F238E27FC236}">
                  <a16:creationId xmlns:a16="http://schemas.microsoft.com/office/drawing/2014/main" id="{34AF62AD-B85D-3247-7A6B-FD5F64EF37FF}"/>
                </a:ext>
              </a:extLst>
            </p:cNvPr>
            <p:cNvCxnSpPr/>
            <p:nvPr/>
          </p:nvCxnSpPr>
          <p:spPr>
            <a:xfrm>
              <a:off x="5642500" y="2743925"/>
              <a:ext cx="2945100" cy="0"/>
            </a:xfrm>
            <a:prstGeom prst="straightConnector1">
              <a:avLst/>
            </a:prstGeom>
            <a:noFill/>
            <a:ln w="9525" cap="flat" cmpd="sng">
              <a:solidFill>
                <a:schemeClr val="accent2"/>
              </a:solidFill>
              <a:prstDash val="dash"/>
              <a:round/>
              <a:headEnd type="none" w="med" len="med"/>
              <a:tailEnd type="none" w="med" len="med"/>
            </a:ln>
          </p:spPr>
        </p:cxnSp>
      </p:grpSp>
      <p:grpSp>
        <p:nvGrpSpPr>
          <p:cNvPr id="3449" name="Google Shape;3449;p65">
            <a:extLst>
              <a:ext uri="{FF2B5EF4-FFF2-40B4-BE49-F238E27FC236}">
                <a16:creationId xmlns:a16="http://schemas.microsoft.com/office/drawing/2014/main" id="{FBC0D83C-C6E8-BC7A-CA5C-71A80B00EC8C}"/>
              </a:ext>
            </a:extLst>
          </p:cNvPr>
          <p:cNvGrpSpPr/>
          <p:nvPr/>
        </p:nvGrpSpPr>
        <p:grpSpPr>
          <a:xfrm>
            <a:off x="5479387" y="312375"/>
            <a:ext cx="3396883" cy="4616806"/>
            <a:chOff x="5479387" y="312375"/>
            <a:chExt cx="3396883" cy="4616806"/>
          </a:xfrm>
        </p:grpSpPr>
        <p:sp>
          <p:nvSpPr>
            <p:cNvPr id="3450" name="Google Shape;3450;p65">
              <a:extLst>
                <a:ext uri="{FF2B5EF4-FFF2-40B4-BE49-F238E27FC236}">
                  <a16:creationId xmlns:a16="http://schemas.microsoft.com/office/drawing/2014/main" id="{125D8A14-7C1F-79C5-0E84-5E15D57BBEC2}"/>
                </a:ext>
              </a:extLst>
            </p:cNvPr>
            <p:cNvSpPr/>
            <p:nvPr/>
          </p:nvSpPr>
          <p:spPr>
            <a:xfrm>
              <a:off x="5924501" y="427869"/>
              <a:ext cx="103125" cy="187250"/>
            </a:xfrm>
            <a:custGeom>
              <a:avLst/>
              <a:gdLst/>
              <a:ahLst/>
              <a:cxnLst/>
              <a:rect l="l" t="t" r="r" b="b"/>
              <a:pathLst>
                <a:path w="1351" h="2453" extrusionOk="0">
                  <a:moveTo>
                    <a:pt x="789" y="1"/>
                  </a:moveTo>
                  <a:cubicBezTo>
                    <a:pt x="735" y="1"/>
                    <a:pt x="692" y="33"/>
                    <a:pt x="681" y="87"/>
                  </a:cubicBezTo>
                  <a:cubicBezTo>
                    <a:pt x="552" y="411"/>
                    <a:pt x="379" y="724"/>
                    <a:pt x="195" y="1016"/>
                  </a:cubicBezTo>
                  <a:cubicBezTo>
                    <a:pt x="141" y="1102"/>
                    <a:pt x="87" y="1178"/>
                    <a:pt x="44" y="1264"/>
                  </a:cubicBezTo>
                  <a:cubicBezTo>
                    <a:pt x="1" y="1329"/>
                    <a:pt x="12" y="1416"/>
                    <a:pt x="66" y="1470"/>
                  </a:cubicBezTo>
                  <a:cubicBezTo>
                    <a:pt x="282" y="1675"/>
                    <a:pt x="444" y="1945"/>
                    <a:pt x="530" y="2226"/>
                  </a:cubicBezTo>
                  <a:cubicBezTo>
                    <a:pt x="541" y="2280"/>
                    <a:pt x="563" y="2334"/>
                    <a:pt x="595" y="2377"/>
                  </a:cubicBezTo>
                  <a:cubicBezTo>
                    <a:pt x="617" y="2420"/>
                    <a:pt x="660" y="2442"/>
                    <a:pt x="703" y="2452"/>
                  </a:cubicBezTo>
                  <a:cubicBezTo>
                    <a:pt x="735" y="2452"/>
                    <a:pt x="779" y="2409"/>
                    <a:pt x="800" y="2377"/>
                  </a:cubicBezTo>
                  <a:cubicBezTo>
                    <a:pt x="822" y="2355"/>
                    <a:pt x="833" y="2334"/>
                    <a:pt x="833" y="2312"/>
                  </a:cubicBezTo>
                  <a:cubicBezTo>
                    <a:pt x="930" y="1999"/>
                    <a:pt x="1081" y="1718"/>
                    <a:pt x="1297" y="1480"/>
                  </a:cubicBezTo>
                  <a:cubicBezTo>
                    <a:pt x="1319" y="1448"/>
                    <a:pt x="1340" y="1405"/>
                    <a:pt x="1351" y="1372"/>
                  </a:cubicBezTo>
                  <a:cubicBezTo>
                    <a:pt x="1340" y="1329"/>
                    <a:pt x="1319" y="1297"/>
                    <a:pt x="1297" y="1264"/>
                  </a:cubicBezTo>
                  <a:cubicBezTo>
                    <a:pt x="1254" y="1200"/>
                    <a:pt x="1211" y="1124"/>
                    <a:pt x="1167" y="1059"/>
                  </a:cubicBezTo>
                  <a:cubicBezTo>
                    <a:pt x="1027" y="757"/>
                    <a:pt x="919" y="433"/>
                    <a:pt x="876" y="109"/>
                  </a:cubicBezTo>
                  <a:cubicBezTo>
                    <a:pt x="865" y="55"/>
                    <a:pt x="854"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5">
              <a:extLst>
                <a:ext uri="{FF2B5EF4-FFF2-40B4-BE49-F238E27FC236}">
                  <a16:creationId xmlns:a16="http://schemas.microsoft.com/office/drawing/2014/main" id="{3E51CEA2-1AE3-E6DA-EBDE-E309A959F79E}"/>
                </a:ext>
              </a:extLst>
            </p:cNvPr>
            <p:cNvSpPr/>
            <p:nvPr/>
          </p:nvSpPr>
          <p:spPr>
            <a:xfrm>
              <a:off x="8587588" y="4446565"/>
              <a:ext cx="154579" cy="283562"/>
            </a:xfrm>
            <a:custGeom>
              <a:avLst/>
              <a:gdLst/>
              <a:ahLst/>
              <a:cxnLst/>
              <a:rect l="l" t="t" r="r" b="b"/>
              <a:pathLst>
                <a:path w="1232" h="2260" extrusionOk="0">
                  <a:moveTo>
                    <a:pt x="616" y="0"/>
                  </a:moveTo>
                  <a:cubicBezTo>
                    <a:pt x="562" y="0"/>
                    <a:pt x="540" y="33"/>
                    <a:pt x="530" y="87"/>
                  </a:cubicBezTo>
                  <a:cubicBezTo>
                    <a:pt x="519" y="108"/>
                    <a:pt x="508" y="130"/>
                    <a:pt x="508" y="162"/>
                  </a:cubicBezTo>
                  <a:cubicBezTo>
                    <a:pt x="454" y="508"/>
                    <a:pt x="314" y="832"/>
                    <a:pt x="108" y="1102"/>
                  </a:cubicBezTo>
                  <a:cubicBezTo>
                    <a:pt x="87" y="1124"/>
                    <a:pt x="65" y="1156"/>
                    <a:pt x="54" y="1178"/>
                  </a:cubicBezTo>
                  <a:cubicBezTo>
                    <a:pt x="0" y="1243"/>
                    <a:pt x="11" y="1329"/>
                    <a:pt x="87" y="1372"/>
                  </a:cubicBezTo>
                  <a:cubicBezTo>
                    <a:pt x="184" y="1469"/>
                    <a:pt x="270" y="1577"/>
                    <a:pt x="314" y="1707"/>
                  </a:cubicBezTo>
                  <a:cubicBezTo>
                    <a:pt x="378" y="1869"/>
                    <a:pt x="443" y="2020"/>
                    <a:pt x="508" y="2171"/>
                  </a:cubicBezTo>
                  <a:cubicBezTo>
                    <a:pt x="518" y="2220"/>
                    <a:pt x="545" y="2259"/>
                    <a:pt x="597" y="2259"/>
                  </a:cubicBezTo>
                  <a:cubicBezTo>
                    <a:pt x="603" y="2259"/>
                    <a:pt x="609" y="2259"/>
                    <a:pt x="616" y="2258"/>
                  </a:cubicBezTo>
                  <a:cubicBezTo>
                    <a:pt x="670" y="2258"/>
                    <a:pt x="703" y="2215"/>
                    <a:pt x="713" y="2150"/>
                  </a:cubicBezTo>
                  <a:cubicBezTo>
                    <a:pt x="746" y="1901"/>
                    <a:pt x="865" y="1664"/>
                    <a:pt x="1037" y="1480"/>
                  </a:cubicBezTo>
                  <a:cubicBezTo>
                    <a:pt x="1091" y="1415"/>
                    <a:pt x="1145" y="1340"/>
                    <a:pt x="1199" y="1264"/>
                  </a:cubicBezTo>
                  <a:cubicBezTo>
                    <a:pt x="1210" y="1243"/>
                    <a:pt x="1221" y="1210"/>
                    <a:pt x="1232" y="1189"/>
                  </a:cubicBezTo>
                  <a:cubicBezTo>
                    <a:pt x="1221" y="1167"/>
                    <a:pt x="1210" y="1145"/>
                    <a:pt x="1199" y="1124"/>
                  </a:cubicBezTo>
                  <a:cubicBezTo>
                    <a:pt x="1156" y="1081"/>
                    <a:pt x="1113" y="1048"/>
                    <a:pt x="1081" y="994"/>
                  </a:cubicBezTo>
                  <a:cubicBezTo>
                    <a:pt x="951" y="811"/>
                    <a:pt x="854" y="605"/>
                    <a:pt x="800" y="378"/>
                  </a:cubicBezTo>
                  <a:cubicBezTo>
                    <a:pt x="767" y="281"/>
                    <a:pt x="746" y="173"/>
                    <a:pt x="713" y="76"/>
                  </a:cubicBezTo>
                  <a:cubicBezTo>
                    <a:pt x="703" y="33"/>
                    <a:pt x="670"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2" name="Google Shape;3452;p65">
              <a:extLst>
                <a:ext uri="{FF2B5EF4-FFF2-40B4-BE49-F238E27FC236}">
                  <a16:creationId xmlns:a16="http://schemas.microsoft.com/office/drawing/2014/main" id="{DB91795D-65D7-05A9-7D93-884C5AE0AD92}"/>
                </a:ext>
              </a:extLst>
            </p:cNvPr>
            <p:cNvGrpSpPr/>
            <p:nvPr/>
          </p:nvGrpSpPr>
          <p:grpSpPr>
            <a:xfrm>
              <a:off x="8387712" y="427879"/>
              <a:ext cx="351520" cy="405391"/>
              <a:chOff x="2037688" y="3482490"/>
              <a:chExt cx="411857" cy="474975"/>
            </a:xfrm>
          </p:grpSpPr>
          <p:sp>
            <p:nvSpPr>
              <p:cNvPr id="3453" name="Google Shape;3453;p65">
                <a:extLst>
                  <a:ext uri="{FF2B5EF4-FFF2-40B4-BE49-F238E27FC236}">
                    <a16:creationId xmlns:a16="http://schemas.microsoft.com/office/drawing/2014/main" id="{894309D8-7957-CB66-1A85-CEECF0658DDB}"/>
                  </a:ext>
                </a:extLst>
              </p:cNvPr>
              <p:cNvSpPr/>
              <p:nvPr/>
            </p:nvSpPr>
            <p:spPr>
              <a:xfrm>
                <a:off x="2037688" y="3482490"/>
                <a:ext cx="154579" cy="283562"/>
              </a:xfrm>
              <a:custGeom>
                <a:avLst/>
                <a:gdLst/>
                <a:ahLst/>
                <a:cxnLst/>
                <a:rect l="l" t="t" r="r" b="b"/>
                <a:pathLst>
                  <a:path w="1232" h="2260" extrusionOk="0">
                    <a:moveTo>
                      <a:pt x="616" y="0"/>
                    </a:moveTo>
                    <a:cubicBezTo>
                      <a:pt x="562" y="0"/>
                      <a:pt x="540" y="33"/>
                      <a:pt x="530" y="87"/>
                    </a:cubicBezTo>
                    <a:cubicBezTo>
                      <a:pt x="519" y="108"/>
                      <a:pt x="508" y="130"/>
                      <a:pt x="508" y="162"/>
                    </a:cubicBezTo>
                    <a:cubicBezTo>
                      <a:pt x="454" y="508"/>
                      <a:pt x="314" y="832"/>
                      <a:pt x="108" y="1102"/>
                    </a:cubicBezTo>
                    <a:cubicBezTo>
                      <a:pt x="87" y="1124"/>
                      <a:pt x="65" y="1156"/>
                      <a:pt x="54" y="1178"/>
                    </a:cubicBezTo>
                    <a:cubicBezTo>
                      <a:pt x="0" y="1243"/>
                      <a:pt x="11" y="1329"/>
                      <a:pt x="87" y="1372"/>
                    </a:cubicBezTo>
                    <a:cubicBezTo>
                      <a:pt x="184" y="1469"/>
                      <a:pt x="270" y="1577"/>
                      <a:pt x="314" y="1707"/>
                    </a:cubicBezTo>
                    <a:cubicBezTo>
                      <a:pt x="378" y="1869"/>
                      <a:pt x="443" y="2020"/>
                      <a:pt x="508" y="2171"/>
                    </a:cubicBezTo>
                    <a:cubicBezTo>
                      <a:pt x="518" y="2220"/>
                      <a:pt x="545" y="2259"/>
                      <a:pt x="597" y="2259"/>
                    </a:cubicBezTo>
                    <a:cubicBezTo>
                      <a:pt x="603" y="2259"/>
                      <a:pt x="609" y="2259"/>
                      <a:pt x="616" y="2258"/>
                    </a:cubicBezTo>
                    <a:cubicBezTo>
                      <a:pt x="670" y="2258"/>
                      <a:pt x="703" y="2215"/>
                      <a:pt x="713" y="2150"/>
                    </a:cubicBezTo>
                    <a:cubicBezTo>
                      <a:pt x="746" y="1901"/>
                      <a:pt x="865" y="1664"/>
                      <a:pt x="1037" y="1480"/>
                    </a:cubicBezTo>
                    <a:cubicBezTo>
                      <a:pt x="1091" y="1415"/>
                      <a:pt x="1145" y="1340"/>
                      <a:pt x="1199" y="1264"/>
                    </a:cubicBezTo>
                    <a:cubicBezTo>
                      <a:pt x="1210" y="1243"/>
                      <a:pt x="1221" y="1210"/>
                      <a:pt x="1232" y="1189"/>
                    </a:cubicBezTo>
                    <a:cubicBezTo>
                      <a:pt x="1221" y="1167"/>
                      <a:pt x="1210" y="1145"/>
                      <a:pt x="1199" y="1124"/>
                    </a:cubicBezTo>
                    <a:cubicBezTo>
                      <a:pt x="1156" y="1081"/>
                      <a:pt x="1113" y="1048"/>
                      <a:pt x="1081" y="994"/>
                    </a:cubicBezTo>
                    <a:cubicBezTo>
                      <a:pt x="951" y="811"/>
                      <a:pt x="854" y="605"/>
                      <a:pt x="800" y="378"/>
                    </a:cubicBezTo>
                    <a:cubicBezTo>
                      <a:pt x="767" y="281"/>
                      <a:pt x="746" y="173"/>
                      <a:pt x="713" y="76"/>
                    </a:cubicBezTo>
                    <a:cubicBezTo>
                      <a:pt x="703" y="33"/>
                      <a:pt x="670"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5">
                <a:extLst>
                  <a:ext uri="{FF2B5EF4-FFF2-40B4-BE49-F238E27FC236}">
                    <a16:creationId xmlns:a16="http://schemas.microsoft.com/office/drawing/2014/main" id="{72BB3B0F-F49A-3C46-9208-482C1AA2F5BF}"/>
                  </a:ext>
                </a:extLst>
              </p:cNvPr>
              <p:cNvSpPr/>
              <p:nvPr/>
            </p:nvSpPr>
            <p:spPr>
              <a:xfrm>
                <a:off x="2191838" y="3673903"/>
                <a:ext cx="154579" cy="283562"/>
              </a:xfrm>
              <a:custGeom>
                <a:avLst/>
                <a:gdLst/>
                <a:ahLst/>
                <a:cxnLst/>
                <a:rect l="l" t="t" r="r" b="b"/>
                <a:pathLst>
                  <a:path w="1232" h="2260" extrusionOk="0">
                    <a:moveTo>
                      <a:pt x="616" y="0"/>
                    </a:moveTo>
                    <a:cubicBezTo>
                      <a:pt x="562" y="0"/>
                      <a:pt x="540" y="33"/>
                      <a:pt x="530" y="87"/>
                    </a:cubicBezTo>
                    <a:cubicBezTo>
                      <a:pt x="519" y="108"/>
                      <a:pt x="508" y="130"/>
                      <a:pt x="508" y="162"/>
                    </a:cubicBezTo>
                    <a:cubicBezTo>
                      <a:pt x="454" y="508"/>
                      <a:pt x="314" y="832"/>
                      <a:pt x="108" y="1102"/>
                    </a:cubicBezTo>
                    <a:cubicBezTo>
                      <a:pt x="87" y="1124"/>
                      <a:pt x="65" y="1156"/>
                      <a:pt x="54" y="1178"/>
                    </a:cubicBezTo>
                    <a:cubicBezTo>
                      <a:pt x="0" y="1243"/>
                      <a:pt x="11" y="1329"/>
                      <a:pt x="87" y="1372"/>
                    </a:cubicBezTo>
                    <a:cubicBezTo>
                      <a:pt x="184" y="1469"/>
                      <a:pt x="270" y="1577"/>
                      <a:pt x="314" y="1707"/>
                    </a:cubicBezTo>
                    <a:cubicBezTo>
                      <a:pt x="378" y="1869"/>
                      <a:pt x="443" y="2020"/>
                      <a:pt x="508" y="2171"/>
                    </a:cubicBezTo>
                    <a:cubicBezTo>
                      <a:pt x="518" y="2220"/>
                      <a:pt x="545" y="2259"/>
                      <a:pt x="597" y="2259"/>
                    </a:cubicBezTo>
                    <a:cubicBezTo>
                      <a:pt x="603" y="2259"/>
                      <a:pt x="609" y="2259"/>
                      <a:pt x="616" y="2258"/>
                    </a:cubicBezTo>
                    <a:cubicBezTo>
                      <a:pt x="670" y="2258"/>
                      <a:pt x="703" y="2215"/>
                      <a:pt x="713" y="2150"/>
                    </a:cubicBezTo>
                    <a:cubicBezTo>
                      <a:pt x="746" y="1901"/>
                      <a:pt x="865" y="1664"/>
                      <a:pt x="1037" y="1480"/>
                    </a:cubicBezTo>
                    <a:cubicBezTo>
                      <a:pt x="1091" y="1415"/>
                      <a:pt x="1145" y="1340"/>
                      <a:pt x="1199" y="1264"/>
                    </a:cubicBezTo>
                    <a:cubicBezTo>
                      <a:pt x="1210" y="1243"/>
                      <a:pt x="1221" y="1210"/>
                      <a:pt x="1232" y="1189"/>
                    </a:cubicBezTo>
                    <a:cubicBezTo>
                      <a:pt x="1221" y="1167"/>
                      <a:pt x="1210" y="1145"/>
                      <a:pt x="1199" y="1124"/>
                    </a:cubicBezTo>
                    <a:cubicBezTo>
                      <a:pt x="1156" y="1081"/>
                      <a:pt x="1113" y="1048"/>
                      <a:pt x="1081" y="994"/>
                    </a:cubicBezTo>
                    <a:cubicBezTo>
                      <a:pt x="951" y="811"/>
                      <a:pt x="854" y="605"/>
                      <a:pt x="800" y="378"/>
                    </a:cubicBezTo>
                    <a:cubicBezTo>
                      <a:pt x="767" y="281"/>
                      <a:pt x="746" y="173"/>
                      <a:pt x="713" y="76"/>
                    </a:cubicBezTo>
                    <a:cubicBezTo>
                      <a:pt x="703" y="33"/>
                      <a:pt x="670"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5">
                <a:extLst>
                  <a:ext uri="{FF2B5EF4-FFF2-40B4-BE49-F238E27FC236}">
                    <a16:creationId xmlns:a16="http://schemas.microsoft.com/office/drawing/2014/main" id="{3DA5D4DA-20E9-30F7-AC4B-2A0CF512619E}"/>
                  </a:ext>
                </a:extLst>
              </p:cNvPr>
              <p:cNvSpPr/>
              <p:nvPr/>
            </p:nvSpPr>
            <p:spPr>
              <a:xfrm>
                <a:off x="2346420" y="3529676"/>
                <a:ext cx="103125" cy="189190"/>
              </a:xfrm>
              <a:custGeom>
                <a:avLst/>
                <a:gdLst/>
                <a:ahLst/>
                <a:cxnLst/>
                <a:rect l="l" t="t" r="r" b="b"/>
                <a:pathLst>
                  <a:path w="1232" h="2260" extrusionOk="0">
                    <a:moveTo>
                      <a:pt x="616" y="0"/>
                    </a:moveTo>
                    <a:cubicBezTo>
                      <a:pt x="562" y="0"/>
                      <a:pt x="540" y="33"/>
                      <a:pt x="530" y="87"/>
                    </a:cubicBezTo>
                    <a:cubicBezTo>
                      <a:pt x="519" y="108"/>
                      <a:pt x="508" y="130"/>
                      <a:pt x="508" y="162"/>
                    </a:cubicBezTo>
                    <a:cubicBezTo>
                      <a:pt x="454" y="508"/>
                      <a:pt x="314" y="832"/>
                      <a:pt x="108" y="1102"/>
                    </a:cubicBezTo>
                    <a:cubicBezTo>
                      <a:pt x="87" y="1124"/>
                      <a:pt x="65" y="1156"/>
                      <a:pt x="54" y="1178"/>
                    </a:cubicBezTo>
                    <a:cubicBezTo>
                      <a:pt x="0" y="1243"/>
                      <a:pt x="11" y="1329"/>
                      <a:pt x="87" y="1372"/>
                    </a:cubicBezTo>
                    <a:cubicBezTo>
                      <a:pt x="184" y="1469"/>
                      <a:pt x="270" y="1577"/>
                      <a:pt x="314" y="1707"/>
                    </a:cubicBezTo>
                    <a:cubicBezTo>
                      <a:pt x="378" y="1869"/>
                      <a:pt x="443" y="2020"/>
                      <a:pt x="508" y="2171"/>
                    </a:cubicBezTo>
                    <a:cubicBezTo>
                      <a:pt x="518" y="2220"/>
                      <a:pt x="545" y="2259"/>
                      <a:pt x="597" y="2259"/>
                    </a:cubicBezTo>
                    <a:cubicBezTo>
                      <a:pt x="603" y="2259"/>
                      <a:pt x="609" y="2259"/>
                      <a:pt x="616" y="2258"/>
                    </a:cubicBezTo>
                    <a:cubicBezTo>
                      <a:pt x="670" y="2258"/>
                      <a:pt x="703" y="2215"/>
                      <a:pt x="713" y="2150"/>
                    </a:cubicBezTo>
                    <a:cubicBezTo>
                      <a:pt x="746" y="1901"/>
                      <a:pt x="865" y="1664"/>
                      <a:pt x="1037" y="1480"/>
                    </a:cubicBezTo>
                    <a:cubicBezTo>
                      <a:pt x="1091" y="1415"/>
                      <a:pt x="1145" y="1340"/>
                      <a:pt x="1199" y="1264"/>
                    </a:cubicBezTo>
                    <a:cubicBezTo>
                      <a:pt x="1210" y="1243"/>
                      <a:pt x="1221" y="1210"/>
                      <a:pt x="1232" y="1189"/>
                    </a:cubicBezTo>
                    <a:cubicBezTo>
                      <a:pt x="1221" y="1167"/>
                      <a:pt x="1210" y="1145"/>
                      <a:pt x="1199" y="1124"/>
                    </a:cubicBezTo>
                    <a:cubicBezTo>
                      <a:pt x="1156" y="1081"/>
                      <a:pt x="1113" y="1048"/>
                      <a:pt x="1081" y="994"/>
                    </a:cubicBezTo>
                    <a:cubicBezTo>
                      <a:pt x="951" y="811"/>
                      <a:pt x="854" y="605"/>
                      <a:pt x="800" y="378"/>
                    </a:cubicBezTo>
                    <a:cubicBezTo>
                      <a:pt x="767" y="281"/>
                      <a:pt x="746" y="173"/>
                      <a:pt x="713" y="76"/>
                    </a:cubicBezTo>
                    <a:cubicBezTo>
                      <a:pt x="703" y="33"/>
                      <a:pt x="670"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6" name="Google Shape;3456;p65">
              <a:extLst>
                <a:ext uri="{FF2B5EF4-FFF2-40B4-BE49-F238E27FC236}">
                  <a16:creationId xmlns:a16="http://schemas.microsoft.com/office/drawing/2014/main" id="{DA606C52-697B-91F3-D438-34659136C66B}"/>
                </a:ext>
              </a:extLst>
            </p:cNvPr>
            <p:cNvSpPr/>
            <p:nvPr/>
          </p:nvSpPr>
          <p:spPr>
            <a:xfrm>
              <a:off x="5731075" y="312375"/>
              <a:ext cx="136196" cy="205600"/>
            </a:xfrm>
            <a:custGeom>
              <a:avLst/>
              <a:gdLst/>
              <a:ahLst/>
              <a:cxnLst/>
              <a:rect l="l" t="t" r="r" b="b"/>
              <a:pathLst>
                <a:path w="1772" h="2675" extrusionOk="0">
                  <a:moveTo>
                    <a:pt x="951" y="492"/>
                  </a:moveTo>
                  <a:cubicBezTo>
                    <a:pt x="1124" y="772"/>
                    <a:pt x="1210" y="1107"/>
                    <a:pt x="1502" y="1291"/>
                  </a:cubicBezTo>
                  <a:cubicBezTo>
                    <a:pt x="1307" y="1615"/>
                    <a:pt x="1102" y="1939"/>
                    <a:pt x="908" y="2274"/>
                  </a:cubicBezTo>
                  <a:lnTo>
                    <a:pt x="875" y="2209"/>
                  </a:lnTo>
                  <a:cubicBezTo>
                    <a:pt x="757" y="1928"/>
                    <a:pt x="605" y="1680"/>
                    <a:pt x="411" y="1453"/>
                  </a:cubicBezTo>
                  <a:cubicBezTo>
                    <a:pt x="389" y="1431"/>
                    <a:pt x="400" y="1377"/>
                    <a:pt x="400" y="1356"/>
                  </a:cubicBezTo>
                  <a:cubicBezTo>
                    <a:pt x="411" y="1334"/>
                    <a:pt x="433" y="1313"/>
                    <a:pt x="443" y="1302"/>
                  </a:cubicBezTo>
                  <a:cubicBezTo>
                    <a:pt x="649" y="1053"/>
                    <a:pt x="821" y="772"/>
                    <a:pt x="951" y="492"/>
                  </a:cubicBezTo>
                  <a:close/>
                  <a:moveTo>
                    <a:pt x="926" y="0"/>
                  </a:moveTo>
                  <a:cubicBezTo>
                    <a:pt x="824" y="0"/>
                    <a:pt x="727" y="56"/>
                    <a:pt x="681" y="157"/>
                  </a:cubicBezTo>
                  <a:cubicBezTo>
                    <a:pt x="573" y="373"/>
                    <a:pt x="465" y="600"/>
                    <a:pt x="346" y="805"/>
                  </a:cubicBezTo>
                  <a:cubicBezTo>
                    <a:pt x="249" y="978"/>
                    <a:pt x="141" y="1140"/>
                    <a:pt x="44" y="1302"/>
                  </a:cubicBezTo>
                  <a:cubicBezTo>
                    <a:pt x="1" y="1356"/>
                    <a:pt x="1" y="1431"/>
                    <a:pt x="44" y="1485"/>
                  </a:cubicBezTo>
                  <a:cubicBezTo>
                    <a:pt x="206" y="1701"/>
                    <a:pt x="346" y="1950"/>
                    <a:pt x="454" y="2198"/>
                  </a:cubicBezTo>
                  <a:cubicBezTo>
                    <a:pt x="497" y="2306"/>
                    <a:pt x="551" y="2414"/>
                    <a:pt x="605" y="2522"/>
                  </a:cubicBezTo>
                  <a:cubicBezTo>
                    <a:pt x="645" y="2612"/>
                    <a:pt x="741" y="2675"/>
                    <a:pt x="841" y="2675"/>
                  </a:cubicBezTo>
                  <a:cubicBezTo>
                    <a:pt x="849" y="2675"/>
                    <a:pt x="857" y="2674"/>
                    <a:pt x="865" y="2673"/>
                  </a:cubicBezTo>
                  <a:cubicBezTo>
                    <a:pt x="872" y="2674"/>
                    <a:pt x="879" y="2675"/>
                    <a:pt x="886" y="2675"/>
                  </a:cubicBezTo>
                  <a:cubicBezTo>
                    <a:pt x="974" y="2675"/>
                    <a:pt x="1051" y="2613"/>
                    <a:pt x="1081" y="2533"/>
                  </a:cubicBezTo>
                  <a:cubicBezTo>
                    <a:pt x="1081" y="2501"/>
                    <a:pt x="1091" y="2479"/>
                    <a:pt x="1113" y="2447"/>
                  </a:cubicBezTo>
                  <a:cubicBezTo>
                    <a:pt x="1275" y="2187"/>
                    <a:pt x="1437" y="1917"/>
                    <a:pt x="1588" y="1647"/>
                  </a:cubicBezTo>
                  <a:cubicBezTo>
                    <a:pt x="1653" y="1539"/>
                    <a:pt x="1707" y="1421"/>
                    <a:pt x="1761" y="1302"/>
                  </a:cubicBezTo>
                  <a:cubicBezTo>
                    <a:pt x="1772" y="1280"/>
                    <a:pt x="1761" y="1248"/>
                    <a:pt x="1750" y="1226"/>
                  </a:cubicBezTo>
                  <a:cubicBezTo>
                    <a:pt x="1729" y="1172"/>
                    <a:pt x="1685" y="1140"/>
                    <a:pt x="1664" y="1097"/>
                  </a:cubicBezTo>
                  <a:cubicBezTo>
                    <a:pt x="1459" y="783"/>
                    <a:pt x="1286" y="459"/>
                    <a:pt x="1135" y="124"/>
                  </a:cubicBezTo>
                  <a:cubicBezTo>
                    <a:pt x="1113" y="81"/>
                    <a:pt x="1081" y="49"/>
                    <a:pt x="1048" y="27"/>
                  </a:cubicBezTo>
                  <a:cubicBezTo>
                    <a:pt x="1008" y="9"/>
                    <a:pt x="967" y="0"/>
                    <a:pt x="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5">
              <a:extLst>
                <a:ext uri="{FF2B5EF4-FFF2-40B4-BE49-F238E27FC236}">
                  <a16:creationId xmlns:a16="http://schemas.microsoft.com/office/drawing/2014/main" id="{3D15039D-F7C7-5190-1124-067009A256E0}"/>
                </a:ext>
              </a:extLst>
            </p:cNvPr>
            <p:cNvSpPr/>
            <p:nvPr/>
          </p:nvSpPr>
          <p:spPr>
            <a:xfrm>
              <a:off x="8739228" y="4238078"/>
              <a:ext cx="137041" cy="204755"/>
            </a:xfrm>
            <a:custGeom>
              <a:avLst/>
              <a:gdLst/>
              <a:ahLst/>
              <a:cxnLst/>
              <a:rect l="l" t="t" r="r" b="b"/>
              <a:pathLst>
                <a:path w="1783" h="2664" extrusionOk="0">
                  <a:moveTo>
                    <a:pt x="1102" y="455"/>
                  </a:moveTo>
                  <a:cubicBezTo>
                    <a:pt x="1242" y="736"/>
                    <a:pt x="1264" y="1060"/>
                    <a:pt x="1448" y="1320"/>
                  </a:cubicBezTo>
                  <a:lnTo>
                    <a:pt x="951" y="2270"/>
                  </a:lnTo>
                  <a:cubicBezTo>
                    <a:pt x="951" y="2270"/>
                    <a:pt x="940" y="2259"/>
                    <a:pt x="940" y="2259"/>
                  </a:cubicBezTo>
                  <a:cubicBezTo>
                    <a:pt x="821" y="2022"/>
                    <a:pt x="659" y="1816"/>
                    <a:pt x="476" y="1633"/>
                  </a:cubicBezTo>
                  <a:cubicBezTo>
                    <a:pt x="422" y="1600"/>
                    <a:pt x="411" y="1525"/>
                    <a:pt x="454" y="1471"/>
                  </a:cubicBezTo>
                  <a:lnTo>
                    <a:pt x="1102" y="455"/>
                  </a:lnTo>
                  <a:close/>
                  <a:moveTo>
                    <a:pt x="1119" y="0"/>
                  </a:moveTo>
                  <a:cubicBezTo>
                    <a:pt x="1027" y="0"/>
                    <a:pt x="940" y="47"/>
                    <a:pt x="886" y="131"/>
                  </a:cubicBezTo>
                  <a:cubicBezTo>
                    <a:pt x="821" y="218"/>
                    <a:pt x="756" y="315"/>
                    <a:pt x="702" y="412"/>
                  </a:cubicBezTo>
                  <a:cubicBezTo>
                    <a:pt x="497" y="736"/>
                    <a:pt x="281" y="1071"/>
                    <a:pt x="76" y="1406"/>
                  </a:cubicBezTo>
                  <a:cubicBezTo>
                    <a:pt x="0" y="1492"/>
                    <a:pt x="11" y="1633"/>
                    <a:pt x="108" y="1698"/>
                  </a:cubicBezTo>
                  <a:cubicBezTo>
                    <a:pt x="206" y="1795"/>
                    <a:pt x="303" y="1903"/>
                    <a:pt x="378" y="2011"/>
                  </a:cubicBezTo>
                  <a:cubicBezTo>
                    <a:pt x="497" y="2184"/>
                    <a:pt x="594" y="2356"/>
                    <a:pt x="692" y="2529"/>
                  </a:cubicBezTo>
                  <a:cubicBezTo>
                    <a:pt x="741" y="2608"/>
                    <a:pt x="818" y="2660"/>
                    <a:pt x="905" y="2660"/>
                  </a:cubicBezTo>
                  <a:cubicBezTo>
                    <a:pt x="913" y="2660"/>
                    <a:pt x="921" y="2660"/>
                    <a:pt x="929" y="2659"/>
                  </a:cubicBezTo>
                  <a:cubicBezTo>
                    <a:pt x="945" y="2662"/>
                    <a:pt x="961" y="2664"/>
                    <a:pt x="976" y="2664"/>
                  </a:cubicBezTo>
                  <a:cubicBezTo>
                    <a:pt x="1067" y="2664"/>
                    <a:pt x="1152" y="2611"/>
                    <a:pt x="1188" y="2518"/>
                  </a:cubicBezTo>
                  <a:cubicBezTo>
                    <a:pt x="1210" y="2475"/>
                    <a:pt x="1232" y="2432"/>
                    <a:pt x="1253" y="2378"/>
                  </a:cubicBezTo>
                  <a:cubicBezTo>
                    <a:pt x="1404" y="2086"/>
                    <a:pt x="1556" y="1795"/>
                    <a:pt x="1696" y="1503"/>
                  </a:cubicBezTo>
                  <a:cubicBezTo>
                    <a:pt x="1728" y="1460"/>
                    <a:pt x="1739" y="1417"/>
                    <a:pt x="1761" y="1363"/>
                  </a:cubicBezTo>
                  <a:cubicBezTo>
                    <a:pt x="1782" y="1320"/>
                    <a:pt x="1761" y="1266"/>
                    <a:pt x="1707" y="1244"/>
                  </a:cubicBezTo>
                  <a:cubicBezTo>
                    <a:pt x="1620" y="1222"/>
                    <a:pt x="1599" y="1147"/>
                    <a:pt x="1577" y="1071"/>
                  </a:cubicBezTo>
                  <a:cubicBezTo>
                    <a:pt x="1491" y="758"/>
                    <a:pt x="1404" y="445"/>
                    <a:pt x="1307" y="131"/>
                  </a:cubicBezTo>
                  <a:cubicBezTo>
                    <a:pt x="1296" y="88"/>
                    <a:pt x="1264" y="45"/>
                    <a:pt x="1232" y="23"/>
                  </a:cubicBezTo>
                  <a:cubicBezTo>
                    <a:pt x="1194" y="8"/>
                    <a:pt x="1156"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5">
              <a:extLst>
                <a:ext uri="{FF2B5EF4-FFF2-40B4-BE49-F238E27FC236}">
                  <a16:creationId xmlns:a16="http://schemas.microsoft.com/office/drawing/2014/main" id="{4383053B-5897-CBFD-7122-DE1442EA22CE}"/>
                </a:ext>
              </a:extLst>
            </p:cNvPr>
            <p:cNvSpPr/>
            <p:nvPr/>
          </p:nvSpPr>
          <p:spPr>
            <a:xfrm>
              <a:off x="5594051" y="4755323"/>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5">
              <a:extLst>
                <a:ext uri="{FF2B5EF4-FFF2-40B4-BE49-F238E27FC236}">
                  <a16:creationId xmlns:a16="http://schemas.microsoft.com/office/drawing/2014/main" id="{1D80E5AA-5729-8B0A-5ABD-CA2B46577445}"/>
                </a:ext>
              </a:extLst>
            </p:cNvPr>
            <p:cNvSpPr/>
            <p:nvPr/>
          </p:nvSpPr>
          <p:spPr>
            <a:xfrm>
              <a:off x="5479387" y="4474543"/>
              <a:ext cx="114675" cy="173106"/>
            </a:xfrm>
            <a:custGeom>
              <a:avLst/>
              <a:gdLst/>
              <a:ahLst/>
              <a:cxnLst/>
              <a:rect l="l" t="t" r="r" b="b"/>
              <a:pathLst>
                <a:path w="1772" h="2675" extrusionOk="0">
                  <a:moveTo>
                    <a:pt x="951" y="492"/>
                  </a:moveTo>
                  <a:cubicBezTo>
                    <a:pt x="1124" y="772"/>
                    <a:pt x="1210" y="1107"/>
                    <a:pt x="1502" y="1291"/>
                  </a:cubicBezTo>
                  <a:cubicBezTo>
                    <a:pt x="1307" y="1615"/>
                    <a:pt x="1102" y="1939"/>
                    <a:pt x="908" y="2274"/>
                  </a:cubicBezTo>
                  <a:lnTo>
                    <a:pt x="875" y="2209"/>
                  </a:lnTo>
                  <a:cubicBezTo>
                    <a:pt x="757" y="1928"/>
                    <a:pt x="605" y="1680"/>
                    <a:pt x="411" y="1453"/>
                  </a:cubicBezTo>
                  <a:cubicBezTo>
                    <a:pt x="389" y="1431"/>
                    <a:pt x="400" y="1377"/>
                    <a:pt x="400" y="1356"/>
                  </a:cubicBezTo>
                  <a:cubicBezTo>
                    <a:pt x="411" y="1334"/>
                    <a:pt x="433" y="1313"/>
                    <a:pt x="443" y="1302"/>
                  </a:cubicBezTo>
                  <a:cubicBezTo>
                    <a:pt x="649" y="1053"/>
                    <a:pt x="821" y="772"/>
                    <a:pt x="951" y="492"/>
                  </a:cubicBezTo>
                  <a:close/>
                  <a:moveTo>
                    <a:pt x="926" y="0"/>
                  </a:moveTo>
                  <a:cubicBezTo>
                    <a:pt x="824" y="0"/>
                    <a:pt x="727" y="56"/>
                    <a:pt x="681" y="157"/>
                  </a:cubicBezTo>
                  <a:cubicBezTo>
                    <a:pt x="573" y="373"/>
                    <a:pt x="465" y="600"/>
                    <a:pt x="346" y="805"/>
                  </a:cubicBezTo>
                  <a:cubicBezTo>
                    <a:pt x="249" y="978"/>
                    <a:pt x="141" y="1140"/>
                    <a:pt x="44" y="1302"/>
                  </a:cubicBezTo>
                  <a:cubicBezTo>
                    <a:pt x="1" y="1356"/>
                    <a:pt x="1" y="1431"/>
                    <a:pt x="44" y="1485"/>
                  </a:cubicBezTo>
                  <a:cubicBezTo>
                    <a:pt x="206" y="1701"/>
                    <a:pt x="346" y="1950"/>
                    <a:pt x="454" y="2198"/>
                  </a:cubicBezTo>
                  <a:cubicBezTo>
                    <a:pt x="497" y="2306"/>
                    <a:pt x="551" y="2414"/>
                    <a:pt x="605" y="2522"/>
                  </a:cubicBezTo>
                  <a:cubicBezTo>
                    <a:pt x="645" y="2612"/>
                    <a:pt x="741" y="2675"/>
                    <a:pt x="841" y="2675"/>
                  </a:cubicBezTo>
                  <a:cubicBezTo>
                    <a:pt x="849" y="2675"/>
                    <a:pt x="857" y="2674"/>
                    <a:pt x="865" y="2673"/>
                  </a:cubicBezTo>
                  <a:cubicBezTo>
                    <a:pt x="872" y="2674"/>
                    <a:pt x="879" y="2675"/>
                    <a:pt x="886" y="2675"/>
                  </a:cubicBezTo>
                  <a:cubicBezTo>
                    <a:pt x="974" y="2675"/>
                    <a:pt x="1051" y="2613"/>
                    <a:pt x="1081" y="2533"/>
                  </a:cubicBezTo>
                  <a:cubicBezTo>
                    <a:pt x="1081" y="2501"/>
                    <a:pt x="1091" y="2479"/>
                    <a:pt x="1113" y="2447"/>
                  </a:cubicBezTo>
                  <a:cubicBezTo>
                    <a:pt x="1275" y="2187"/>
                    <a:pt x="1437" y="1917"/>
                    <a:pt x="1588" y="1647"/>
                  </a:cubicBezTo>
                  <a:cubicBezTo>
                    <a:pt x="1653" y="1539"/>
                    <a:pt x="1707" y="1421"/>
                    <a:pt x="1761" y="1302"/>
                  </a:cubicBezTo>
                  <a:cubicBezTo>
                    <a:pt x="1772" y="1280"/>
                    <a:pt x="1761" y="1248"/>
                    <a:pt x="1750" y="1226"/>
                  </a:cubicBezTo>
                  <a:cubicBezTo>
                    <a:pt x="1729" y="1172"/>
                    <a:pt x="1685" y="1140"/>
                    <a:pt x="1664" y="1097"/>
                  </a:cubicBezTo>
                  <a:cubicBezTo>
                    <a:pt x="1459" y="783"/>
                    <a:pt x="1286" y="459"/>
                    <a:pt x="1135" y="124"/>
                  </a:cubicBezTo>
                  <a:cubicBezTo>
                    <a:pt x="1113" y="81"/>
                    <a:pt x="1081" y="49"/>
                    <a:pt x="1048" y="27"/>
                  </a:cubicBezTo>
                  <a:cubicBezTo>
                    <a:pt x="1008" y="9"/>
                    <a:pt x="967" y="0"/>
                    <a:pt x="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5">
              <a:extLst>
                <a:ext uri="{FF2B5EF4-FFF2-40B4-BE49-F238E27FC236}">
                  <a16:creationId xmlns:a16="http://schemas.microsoft.com/office/drawing/2014/main" id="{006FEC34-EE7D-9CC2-88C7-C0A58DBB79A9}"/>
                </a:ext>
              </a:extLst>
            </p:cNvPr>
            <p:cNvSpPr/>
            <p:nvPr/>
          </p:nvSpPr>
          <p:spPr>
            <a:xfrm>
              <a:off x="5505476" y="1004723"/>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1" name="Google Shape;3461;p65">
            <a:extLst>
              <a:ext uri="{FF2B5EF4-FFF2-40B4-BE49-F238E27FC236}">
                <a16:creationId xmlns:a16="http://schemas.microsoft.com/office/drawing/2014/main" id="{F280BAA4-B3F1-579A-2697-BB7F5DD3745F}"/>
              </a:ext>
            </a:extLst>
          </p:cNvPr>
          <p:cNvSpPr txBox="1">
            <a:spLocks noGrp="1"/>
          </p:cNvSpPr>
          <p:nvPr>
            <p:ph type="title"/>
          </p:nvPr>
        </p:nvSpPr>
        <p:spPr>
          <a:xfrm>
            <a:off x="478520" y="1336471"/>
            <a:ext cx="5810073" cy="254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333517"/>
                </a:solidFill>
              </a:rPr>
              <a:t>chapter 1</a:t>
            </a:r>
            <a:br>
              <a:rPr lang="en-US">
                <a:solidFill>
                  <a:srgbClr val="333517"/>
                </a:solidFill>
              </a:rPr>
            </a:br>
            <a:r>
              <a:rPr lang="en-US">
                <a:solidFill>
                  <a:srgbClr val="333517"/>
                </a:solidFill>
              </a:rPr>
              <a:t>introduction </a:t>
            </a:r>
            <a:endParaRPr>
              <a:solidFill>
                <a:srgbClr val="333517"/>
              </a:solidFill>
            </a:endParaRPr>
          </a:p>
        </p:txBody>
      </p:sp>
      <p:grpSp>
        <p:nvGrpSpPr>
          <p:cNvPr id="3462" name="Google Shape;3462;p65">
            <a:extLst>
              <a:ext uri="{FF2B5EF4-FFF2-40B4-BE49-F238E27FC236}">
                <a16:creationId xmlns:a16="http://schemas.microsoft.com/office/drawing/2014/main" id="{F79B5D57-153B-6511-22D6-D9D4095B2E2D}"/>
              </a:ext>
            </a:extLst>
          </p:cNvPr>
          <p:cNvGrpSpPr/>
          <p:nvPr/>
        </p:nvGrpSpPr>
        <p:grpSpPr>
          <a:xfrm>
            <a:off x="3666146" y="555061"/>
            <a:ext cx="1437365" cy="869136"/>
            <a:chOff x="6198147" y="2228439"/>
            <a:chExt cx="1605994" cy="971102"/>
          </a:xfrm>
          <a:solidFill>
            <a:srgbClr val="65673C"/>
          </a:solidFill>
        </p:grpSpPr>
        <p:sp>
          <p:nvSpPr>
            <p:cNvPr id="3463" name="Google Shape;3463;p65">
              <a:extLst>
                <a:ext uri="{FF2B5EF4-FFF2-40B4-BE49-F238E27FC236}">
                  <a16:creationId xmlns:a16="http://schemas.microsoft.com/office/drawing/2014/main" id="{CB49BB16-FF80-0AE2-E8B7-AC9B408935DA}"/>
                </a:ext>
              </a:extLst>
            </p:cNvPr>
            <p:cNvSpPr/>
            <p:nvPr/>
          </p:nvSpPr>
          <p:spPr>
            <a:xfrm>
              <a:off x="6198147" y="2857116"/>
              <a:ext cx="938705" cy="342424"/>
            </a:xfrm>
            <a:custGeom>
              <a:avLst/>
              <a:gdLst/>
              <a:ahLst/>
              <a:cxnLst/>
              <a:rect l="l" t="t" r="r" b="b"/>
              <a:pathLst>
                <a:path w="9825" h="3584" extrusionOk="0">
                  <a:moveTo>
                    <a:pt x="9650" y="1"/>
                  </a:moveTo>
                  <a:cubicBezTo>
                    <a:pt x="9585" y="68"/>
                    <a:pt x="9520" y="137"/>
                    <a:pt x="9455" y="204"/>
                  </a:cubicBezTo>
                  <a:cubicBezTo>
                    <a:pt x="9274" y="397"/>
                    <a:pt x="9104" y="607"/>
                    <a:pt x="8905" y="781"/>
                  </a:cubicBezTo>
                  <a:cubicBezTo>
                    <a:pt x="8062" y="1510"/>
                    <a:pt x="7039" y="1714"/>
                    <a:pt x="5961" y="1748"/>
                  </a:cubicBezTo>
                  <a:cubicBezTo>
                    <a:pt x="4834" y="1781"/>
                    <a:pt x="3707" y="1803"/>
                    <a:pt x="2584" y="1868"/>
                  </a:cubicBezTo>
                  <a:cubicBezTo>
                    <a:pt x="1837" y="1911"/>
                    <a:pt x="1141" y="2150"/>
                    <a:pt x="530" y="2597"/>
                  </a:cubicBezTo>
                  <a:cubicBezTo>
                    <a:pt x="233" y="2821"/>
                    <a:pt x="36" y="3112"/>
                    <a:pt x="0" y="3584"/>
                  </a:cubicBezTo>
                  <a:cubicBezTo>
                    <a:pt x="123" y="3501"/>
                    <a:pt x="206" y="3470"/>
                    <a:pt x="246" y="3412"/>
                  </a:cubicBezTo>
                  <a:cubicBezTo>
                    <a:pt x="593" y="2908"/>
                    <a:pt x="1094" y="2644"/>
                    <a:pt x="1667" y="2495"/>
                  </a:cubicBezTo>
                  <a:cubicBezTo>
                    <a:pt x="2219" y="2349"/>
                    <a:pt x="2775" y="2303"/>
                    <a:pt x="3333" y="2303"/>
                  </a:cubicBezTo>
                  <a:cubicBezTo>
                    <a:pt x="3835" y="2303"/>
                    <a:pt x="4338" y="2340"/>
                    <a:pt x="4841" y="2374"/>
                  </a:cubicBezTo>
                  <a:cubicBezTo>
                    <a:pt x="5337" y="2408"/>
                    <a:pt x="5833" y="2447"/>
                    <a:pt x="6328" y="2447"/>
                  </a:cubicBezTo>
                  <a:cubicBezTo>
                    <a:pt x="6813" y="2447"/>
                    <a:pt x="7296" y="2409"/>
                    <a:pt x="7777" y="2291"/>
                  </a:cubicBezTo>
                  <a:cubicBezTo>
                    <a:pt x="8368" y="2146"/>
                    <a:pt x="8896" y="1891"/>
                    <a:pt x="9314" y="1437"/>
                  </a:cubicBezTo>
                  <a:cubicBezTo>
                    <a:pt x="9683" y="1034"/>
                    <a:pt x="9824" y="569"/>
                    <a:pt x="9721" y="36"/>
                  </a:cubicBezTo>
                  <a:cubicBezTo>
                    <a:pt x="9697" y="25"/>
                    <a:pt x="9672" y="14"/>
                    <a:pt x="96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4" name="Google Shape;3464;p65">
              <a:extLst>
                <a:ext uri="{FF2B5EF4-FFF2-40B4-BE49-F238E27FC236}">
                  <a16:creationId xmlns:a16="http://schemas.microsoft.com/office/drawing/2014/main" id="{D8FBD551-3485-2BA5-360C-D3A7CE5ABD1E}"/>
                </a:ext>
              </a:extLst>
            </p:cNvPr>
            <p:cNvGrpSpPr/>
            <p:nvPr/>
          </p:nvGrpSpPr>
          <p:grpSpPr>
            <a:xfrm>
              <a:off x="7209302" y="2228439"/>
              <a:ext cx="594840" cy="757352"/>
              <a:chOff x="1560210" y="3198871"/>
              <a:chExt cx="183853" cy="234083"/>
            </a:xfrm>
            <a:grpFill/>
          </p:grpSpPr>
          <p:sp>
            <p:nvSpPr>
              <p:cNvPr id="3465" name="Google Shape;3465;p65">
                <a:extLst>
                  <a:ext uri="{FF2B5EF4-FFF2-40B4-BE49-F238E27FC236}">
                    <a16:creationId xmlns:a16="http://schemas.microsoft.com/office/drawing/2014/main" id="{11E52D09-0DDD-7DF4-4991-A55FF63749B6}"/>
                  </a:ext>
                </a:extLst>
              </p:cNvPr>
              <p:cNvSpPr/>
              <p:nvPr/>
            </p:nvSpPr>
            <p:spPr>
              <a:xfrm>
                <a:off x="1560210" y="3198871"/>
                <a:ext cx="55782" cy="176146"/>
              </a:xfrm>
              <a:custGeom>
                <a:avLst/>
                <a:gdLst/>
                <a:ahLst/>
                <a:cxnLst/>
                <a:rect l="l" t="t" r="r" b="b"/>
                <a:pathLst>
                  <a:path w="1889" h="5965" extrusionOk="0">
                    <a:moveTo>
                      <a:pt x="720" y="1"/>
                    </a:moveTo>
                    <a:cubicBezTo>
                      <a:pt x="403" y="1"/>
                      <a:pt x="120" y="213"/>
                      <a:pt x="77" y="567"/>
                    </a:cubicBezTo>
                    <a:cubicBezTo>
                      <a:pt x="54" y="766"/>
                      <a:pt x="65" y="979"/>
                      <a:pt x="117" y="1171"/>
                    </a:cubicBezTo>
                    <a:cubicBezTo>
                      <a:pt x="206" y="1516"/>
                      <a:pt x="325" y="1849"/>
                      <a:pt x="446" y="2180"/>
                    </a:cubicBezTo>
                    <a:cubicBezTo>
                      <a:pt x="882" y="3394"/>
                      <a:pt x="768" y="4546"/>
                      <a:pt x="88" y="5645"/>
                    </a:cubicBezTo>
                    <a:cubicBezTo>
                      <a:pt x="41" y="5723"/>
                      <a:pt x="30" y="5826"/>
                      <a:pt x="1" y="5920"/>
                    </a:cubicBezTo>
                    <a:cubicBezTo>
                      <a:pt x="27" y="5933"/>
                      <a:pt x="52" y="5951"/>
                      <a:pt x="77" y="5964"/>
                    </a:cubicBezTo>
                    <a:cubicBezTo>
                      <a:pt x="233" y="5817"/>
                      <a:pt x="410" y="5683"/>
                      <a:pt x="544" y="5515"/>
                    </a:cubicBezTo>
                    <a:cubicBezTo>
                      <a:pt x="1522" y="4291"/>
                      <a:pt x="1888" y="2880"/>
                      <a:pt x="1763" y="1337"/>
                    </a:cubicBezTo>
                    <a:cubicBezTo>
                      <a:pt x="1723" y="880"/>
                      <a:pt x="1580" y="449"/>
                      <a:pt x="1182" y="158"/>
                    </a:cubicBezTo>
                    <a:cubicBezTo>
                      <a:pt x="1035" y="51"/>
                      <a:pt x="873" y="1"/>
                      <a:pt x="7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5">
                <a:extLst>
                  <a:ext uri="{FF2B5EF4-FFF2-40B4-BE49-F238E27FC236}">
                    <a16:creationId xmlns:a16="http://schemas.microsoft.com/office/drawing/2014/main" id="{D24EE762-1DC8-EC62-FDDE-BB004F067848}"/>
                  </a:ext>
                </a:extLst>
              </p:cNvPr>
              <p:cNvSpPr/>
              <p:nvPr/>
            </p:nvSpPr>
            <p:spPr>
              <a:xfrm>
                <a:off x="1563724" y="3379918"/>
                <a:ext cx="167789" cy="53036"/>
              </a:xfrm>
              <a:custGeom>
                <a:avLst/>
                <a:gdLst/>
                <a:ahLst/>
                <a:cxnLst/>
                <a:rect l="l" t="t" r="r" b="b"/>
                <a:pathLst>
                  <a:path w="5682" h="1796" extrusionOk="0">
                    <a:moveTo>
                      <a:pt x="3286" y="0"/>
                    </a:moveTo>
                    <a:cubicBezTo>
                      <a:pt x="2907" y="0"/>
                      <a:pt x="2527" y="38"/>
                      <a:pt x="2147" y="95"/>
                    </a:cubicBezTo>
                    <a:cubicBezTo>
                      <a:pt x="1499" y="194"/>
                      <a:pt x="895" y="424"/>
                      <a:pt x="367" y="818"/>
                    </a:cubicBezTo>
                    <a:cubicBezTo>
                      <a:pt x="224" y="923"/>
                      <a:pt x="121" y="1086"/>
                      <a:pt x="0" y="1223"/>
                    </a:cubicBezTo>
                    <a:cubicBezTo>
                      <a:pt x="25" y="1252"/>
                      <a:pt x="54" y="1276"/>
                      <a:pt x="78" y="1303"/>
                    </a:cubicBezTo>
                    <a:cubicBezTo>
                      <a:pt x="137" y="1290"/>
                      <a:pt x="193" y="1274"/>
                      <a:pt x="251" y="1263"/>
                    </a:cubicBezTo>
                    <a:cubicBezTo>
                      <a:pt x="679" y="1179"/>
                      <a:pt x="1111" y="1010"/>
                      <a:pt x="1533" y="1010"/>
                    </a:cubicBezTo>
                    <a:cubicBezTo>
                      <a:pt x="1563" y="1010"/>
                      <a:pt x="1592" y="1011"/>
                      <a:pt x="1622" y="1012"/>
                    </a:cubicBezTo>
                    <a:cubicBezTo>
                      <a:pt x="2248" y="1053"/>
                      <a:pt x="2868" y="1240"/>
                      <a:pt x="3487" y="1388"/>
                    </a:cubicBezTo>
                    <a:cubicBezTo>
                      <a:pt x="3950" y="1498"/>
                      <a:pt x="4404" y="1659"/>
                      <a:pt x="4867" y="1771"/>
                    </a:cubicBezTo>
                    <a:cubicBezTo>
                      <a:pt x="4934" y="1787"/>
                      <a:pt x="5000" y="1796"/>
                      <a:pt x="5065" y="1796"/>
                    </a:cubicBezTo>
                    <a:cubicBezTo>
                      <a:pt x="5256" y="1796"/>
                      <a:pt x="5431" y="1716"/>
                      <a:pt x="5538" y="1516"/>
                    </a:cubicBezTo>
                    <a:cubicBezTo>
                      <a:pt x="5682" y="1247"/>
                      <a:pt x="5630" y="985"/>
                      <a:pt x="5451" y="744"/>
                    </a:cubicBezTo>
                    <a:cubicBezTo>
                      <a:pt x="5192" y="397"/>
                      <a:pt x="4820" y="234"/>
                      <a:pt x="4420" y="133"/>
                    </a:cubicBezTo>
                    <a:cubicBezTo>
                      <a:pt x="4044" y="38"/>
                      <a:pt x="3666" y="0"/>
                      <a:pt x="3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5">
                <a:extLst>
                  <a:ext uri="{FF2B5EF4-FFF2-40B4-BE49-F238E27FC236}">
                    <a16:creationId xmlns:a16="http://schemas.microsoft.com/office/drawing/2014/main" id="{5553112E-9A63-9885-E594-CBD2CA5BA3D9}"/>
                  </a:ext>
                </a:extLst>
              </p:cNvPr>
              <p:cNvSpPr/>
              <p:nvPr/>
            </p:nvSpPr>
            <p:spPr>
              <a:xfrm>
                <a:off x="1606985" y="3273257"/>
                <a:ext cx="137078" cy="86818"/>
              </a:xfrm>
              <a:custGeom>
                <a:avLst/>
                <a:gdLst/>
                <a:ahLst/>
                <a:cxnLst/>
                <a:rect l="l" t="t" r="r" b="b"/>
                <a:pathLst>
                  <a:path w="4642" h="2940" extrusionOk="0">
                    <a:moveTo>
                      <a:pt x="3333" y="0"/>
                    </a:moveTo>
                    <a:cubicBezTo>
                      <a:pt x="2909" y="0"/>
                      <a:pt x="2498" y="124"/>
                      <a:pt x="2105" y="327"/>
                    </a:cubicBezTo>
                    <a:cubicBezTo>
                      <a:pt x="1098" y="851"/>
                      <a:pt x="450" y="1694"/>
                      <a:pt x="36" y="2734"/>
                    </a:cubicBezTo>
                    <a:cubicBezTo>
                      <a:pt x="14" y="2795"/>
                      <a:pt x="11" y="2862"/>
                      <a:pt x="0" y="2922"/>
                    </a:cubicBezTo>
                    <a:cubicBezTo>
                      <a:pt x="20" y="2929"/>
                      <a:pt x="36" y="2933"/>
                      <a:pt x="47" y="2940"/>
                    </a:cubicBezTo>
                    <a:cubicBezTo>
                      <a:pt x="233" y="2774"/>
                      <a:pt x="403" y="2593"/>
                      <a:pt x="602" y="2452"/>
                    </a:cubicBezTo>
                    <a:cubicBezTo>
                      <a:pt x="1199" y="2036"/>
                      <a:pt x="1872" y="1788"/>
                      <a:pt x="2586" y="1661"/>
                    </a:cubicBezTo>
                    <a:cubicBezTo>
                      <a:pt x="3085" y="1571"/>
                      <a:pt x="3590" y="1526"/>
                      <a:pt x="4085" y="1432"/>
                    </a:cubicBezTo>
                    <a:cubicBezTo>
                      <a:pt x="4449" y="1363"/>
                      <a:pt x="4642" y="1083"/>
                      <a:pt x="4612" y="739"/>
                    </a:cubicBezTo>
                    <a:cubicBezTo>
                      <a:pt x="4586" y="383"/>
                      <a:pt x="4331" y="218"/>
                      <a:pt x="4035" y="117"/>
                    </a:cubicBezTo>
                    <a:cubicBezTo>
                      <a:pt x="3798" y="37"/>
                      <a:pt x="3563" y="0"/>
                      <a:pt x="3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8" name="Google Shape;3468;p65">
            <a:extLst>
              <a:ext uri="{FF2B5EF4-FFF2-40B4-BE49-F238E27FC236}">
                <a16:creationId xmlns:a16="http://schemas.microsoft.com/office/drawing/2014/main" id="{AF82A9EF-5B85-37AD-7554-56D16D4593A4}"/>
              </a:ext>
            </a:extLst>
          </p:cNvPr>
          <p:cNvGrpSpPr/>
          <p:nvPr/>
        </p:nvGrpSpPr>
        <p:grpSpPr>
          <a:xfrm>
            <a:off x="478520" y="3914444"/>
            <a:ext cx="1795861" cy="673779"/>
            <a:chOff x="206935" y="3964491"/>
            <a:chExt cx="2067535" cy="775707"/>
          </a:xfrm>
          <a:solidFill>
            <a:srgbClr val="65673C"/>
          </a:solidFill>
        </p:grpSpPr>
        <p:sp>
          <p:nvSpPr>
            <p:cNvPr id="3469" name="Google Shape;3469;p65">
              <a:extLst>
                <a:ext uri="{FF2B5EF4-FFF2-40B4-BE49-F238E27FC236}">
                  <a16:creationId xmlns:a16="http://schemas.microsoft.com/office/drawing/2014/main" id="{50AC0099-54AB-4D22-19E8-4921F1DBB065}"/>
                </a:ext>
              </a:extLst>
            </p:cNvPr>
            <p:cNvSpPr/>
            <p:nvPr/>
          </p:nvSpPr>
          <p:spPr>
            <a:xfrm>
              <a:off x="1011780" y="3964491"/>
              <a:ext cx="1262690" cy="445228"/>
            </a:xfrm>
            <a:custGeom>
              <a:avLst/>
              <a:gdLst/>
              <a:ahLst/>
              <a:cxnLst/>
              <a:rect l="l" t="t" r="r" b="b"/>
              <a:pathLst>
                <a:path w="13216" h="4660" extrusionOk="0">
                  <a:moveTo>
                    <a:pt x="12996" y="0"/>
                  </a:moveTo>
                  <a:cubicBezTo>
                    <a:pt x="12929" y="97"/>
                    <a:pt x="12849" y="184"/>
                    <a:pt x="12797" y="287"/>
                  </a:cubicBezTo>
                  <a:cubicBezTo>
                    <a:pt x="12314" y="1255"/>
                    <a:pt x="11589" y="1960"/>
                    <a:pt x="10500" y="2119"/>
                  </a:cubicBezTo>
                  <a:cubicBezTo>
                    <a:pt x="10187" y="2165"/>
                    <a:pt x="9866" y="2187"/>
                    <a:pt x="9545" y="2187"/>
                  </a:cubicBezTo>
                  <a:cubicBezTo>
                    <a:pt x="9181" y="2187"/>
                    <a:pt x="8817" y="2159"/>
                    <a:pt x="8465" y="2105"/>
                  </a:cubicBezTo>
                  <a:cubicBezTo>
                    <a:pt x="7539" y="1964"/>
                    <a:pt x="6633" y="1689"/>
                    <a:pt x="5718" y="1479"/>
                  </a:cubicBezTo>
                  <a:cubicBezTo>
                    <a:pt x="5208" y="1362"/>
                    <a:pt x="4709" y="1300"/>
                    <a:pt x="4223" y="1300"/>
                  </a:cubicBezTo>
                  <a:cubicBezTo>
                    <a:pt x="3079" y="1300"/>
                    <a:pt x="2003" y="1642"/>
                    <a:pt x="1016" y="2421"/>
                  </a:cubicBezTo>
                  <a:cubicBezTo>
                    <a:pt x="511" y="2821"/>
                    <a:pt x="119" y="3311"/>
                    <a:pt x="34" y="3977"/>
                  </a:cubicBezTo>
                  <a:cubicBezTo>
                    <a:pt x="1" y="4228"/>
                    <a:pt x="30" y="4478"/>
                    <a:pt x="193" y="4660"/>
                  </a:cubicBezTo>
                  <a:cubicBezTo>
                    <a:pt x="365" y="4306"/>
                    <a:pt x="477" y="3928"/>
                    <a:pt x="701" y="3637"/>
                  </a:cubicBezTo>
                  <a:cubicBezTo>
                    <a:pt x="1505" y="2591"/>
                    <a:pt x="2581" y="2149"/>
                    <a:pt x="3793" y="2149"/>
                  </a:cubicBezTo>
                  <a:cubicBezTo>
                    <a:pt x="4004" y="2149"/>
                    <a:pt x="4218" y="2162"/>
                    <a:pt x="4436" y="2188"/>
                  </a:cubicBezTo>
                  <a:cubicBezTo>
                    <a:pt x="5302" y="2289"/>
                    <a:pt x="6152" y="2550"/>
                    <a:pt x="7002" y="2765"/>
                  </a:cubicBezTo>
                  <a:cubicBezTo>
                    <a:pt x="8082" y="3039"/>
                    <a:pt x="9152" y="3330"/>
                    <a:pt x="10273" y="3330"/>
                  </a:cubicBezTo>
                  <a:cubicBezTo>
                    <a:pt x="10378" y="3330"/>
                    <a:pt x="10483" y="3327"/>
                    <a:pt x="10590" y="3322"/>
                  </a:cubicBezTo>
                  <a:cubicBezTo>
                    <a:pt x="11735" y="3262"/>
                    <a:pt x="12645" y="2606"/>
                    <a:pt x="13007" y="1517"/>
                  </a:cubicBezTo>
                  <a:cubicBezTo>
                    <a:pt x="13171" y="1034"/>
                    <a:pt x="13216" y="539"/>
                    <a:pt x="13086" y="41"/>
                  </a:cubicBezTo>
                  <a:cubicBezTo>
                    <a:pt x="13054" y="27"/>
                    <a:pt x="13028" y="16"/>
                    <a:pt x="129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5">
              <a:extLst>
                <a:ext uri="{FF2B5EF4-FFF2-40B4-BE49-F238E27FC236}">
                  <a16:creationId xmlns:a16="http://schemas.microsoft.com/office/drawing/2014/main" id="{F9FE6D1D-DCCB-7DEA-86C4-58C038CD95A7}"/>
                </a:ext>
              </a:extLst>
            </p:cNvPr>
            <p:cNvSpPr/>
            <p:nvPr/>
          </p:nvSpPr>
          <p:spPr>
            <a:xfrm>
              <a:off x="206935" y="4132454"/>
              <a:ext cx="513254" cy="408444"/>
            </a:xfrm>
            <a:custGeom>
              <a:avLst/>
              <a:gdLst/>
              <a:ahLst/>
              <a:cxnLst/>
              <a:rect l="l" t="t" r="r" b="b"/>
              <a:pathLst>
                <a:path w="5372" h="4275" extrusionOk="0">
                  <a:moveTo>
                    <a:pt x="5280" y="0"/>
                  </a:moveTo>
                  <a:cubicBezTo>
                    <a:pt x="5193" y="97"/>
                    <a:pt x="5101" y="193"/>
                    <a:pt x="5016" y="291"/>
                  </a:cubicBezTo>
                  <a:cubicBezTo>
                    <a:pt x="4387" y="1025"/>
                    <a:pt x="3683" y="1680"/>
                    <a:pt x="2790" y="2074"/>
                  </a:cubicBezTo>
                  <a:cubicBezTo>
                    <a:pt x="2162" y="2354"/>
                    <a:pt x="1491" y="2541"/>
                    <a:pt x="846" y="2790"/>
                  </a:cubicBezTo>
                  <a:cubicBezTo>
                    <a:pt x="638" y="2870"/>
                    <a:pt x="430" y="2993"/>
                    <a:pt x="269" y="3148"/>
                  </a:cubicBezTo>
                  <a:cubicBezTo>
                    <a:pt x="1" y="3403"/>
                    <a:pt x="30" y="3765"/>
                    <a:pt x="307" y="4015"/>
                  </a:cubicBezTo>
                  <a:cubicBezTo>
                    <a:pt x="517" y="4204"/>
                    <a:pt x="761" y="4275"/>
                    <a:pt x="1021" y="4275"/>
                  </a:cubicBezTo>
                  <a:cubicBezTo>
                    <a:pt x="1089" y="4275"/>
                    <a:pt x="1157" y="4270"/>
                    <a:pt x="1227" y="4261"/>
                  </a:cubicBezTo>
                  <a:cubicBezTo>
                    <a:pt x="1846" y="4183"/>
                    <a:pt x="2372" y="3901"/>
                    <a:pt x="2864" y="3537"/>
                  </a:cubicBezTo>
                  <a:cubicBezTo>
                    <a:pt x="4012" y="2687"/>
                    <a:pt x="4747" y="1530"/>
                    <a:pt x="5340" y="260"/>
                  </a:cubicBezTo>
                  <a:cubicBezTo>
                    <a:pt x="5371" y="193"/>
                    <a:pt x="5354" y="103"/>
                    <a:pt x="5360" y="25"/>
                  </a:cubicBezTo>
                  <a:cubicBezTo>
                    <a:pt x="5331" y="16"/>
                    <a:pt x="5304" y="9"/>
                    <a:pt x="52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5">
              <a:extLst>
                <a:ext uri="{FF2B5EF4-FFF2-40B4-BE49-F238E27FC236}">
                  <a16:creationId xmlns:a16="http://schemas.microsoft.com/office/drawing/2014/main" id="{79FE0C84-E6EF-BCF6-9879-30CD4A3B2625}"/>
                </a:ext>
              </a:extLst>
            </p:cNvPr>
            <p:cNvSpPr/>
            <p:nvPr/>
          </p:nvSpPr>
          <p:spPr>
            <a:xfrm>
              <a:off x="708339" y="4260479"/>
              <a:ext cx="199493" cy="479719"/>
            </a:xfrm>
            <a:custGeom>
              <a:avLst/>
              <a:gdLst/>
              <a:ahLst/>
              <a:cxnLst/>
              <a:rect l="l" t="t" r="r" b="b"/>
              <a:pathLst>
                <a:path w="2088" h="5021" extrusionOk="0">
                  <a:moveTo>
                    <a:pt x="725" y="0"/>
                  </a:moveTo>
                  <a:cubicBezTo>
                    <a:pt x="629" y="168"/>
                    <a:pt x="551" y="273"/>
                    <a:pt x="504" y="387"/>
                  </a:cubicBezTo>
                  <a:cubicBezTo>
                    <a:pt x="132" y="1421"/>
                    <a:pt x="0" y="2472"/>
                    <a:pt x="255" y="3550"/>
                  </a:cubicBezTo>
                  <a:cubicBezTo>
                    <a:pt x="372" y="4042"/>
                    <a:pt x="580" y="4492"/>
                    <a:pt x="985" y="4820"/>
                  </a:cubicBezTo>
                  <a:cubicBezTo>
                    <a:pt x="1148" y="4954"/>
                    <a:pt x="1339" y="5020"/>
                    <a:pt x="1512" y="5020"/>
                  </a:cubicBezTo>
                  <a:cubicBezTo>
                    <a:pt x="1629" y="5020"/>
                    <a:pt x="1739" y="4989"/>
                    <a:pt x="1826" y="4928"/>
                  </a:cubicBezTo>
                  <a:cubicBezTo>
                    <a:pt x="2027" y="4787"/>
                    <a:pt x="2087" y="4492"/>
                    <a:pt x="1958" y="4145"/>
                  </a:cubicBezTo>
                  <a:cubicBezTo>
                    <a:pt x="1844" y="3841"/>
                    <a:pt x="1707" y="3541"/>
                    <a:pt x="1568" y="3246"/>
                  </a:cubicBezTo>
                  <a:cubicBezTo>
                    <a:pt x="1117" y="2262"/>
                    <a:pt x="669" y="1277"/>
                    <a:pt x="786" y="148"/>
                  </a:cubicBezTo>
                  <a:cubicBezTo>
                    <a:pt x="790" y="128"/>
                    <a:pt x="770" y="103"/>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5">
              <a:extLst>
                <a:ext uri="{FF2B5EF4-FFF2-40B4-BE49-F238E27FC236}">
                  <a16:creationId xmlns:a16="http://schemas.microsoft.com/office/drawing/2014/main" id="{CBCE8031-DAD2-6BE4-2141-E9C439352A07}"/>
                </a:ext>
              </a:extLst>
            </p:cNvPr>
            <p:cNvSpPr/>
            <p:nvPr/>
          </p:nvSpPr>
          <p:spPr>
            <a:xfrm>
              <a:off x="471108" y="4453283"/>
              <a:ext cx="161276" cy="265035"/>
            </a:xfrm>
            <a:custGeom>
              <a:avLst/>
              <a:gdLst/>
              <a:ahLst/>
              <a:cxnLst/>
              <a:rect l="l" t="t" r="r" b="b"/>
              <a:pathLst>
                <a:path w="1688" h="2774" extrusionOk="0">
                  <a:moveTo>
                    <a:pt x="1582" y="0"/>
                  </a:moveTo>
                  <a:cubicBezTo>
                    <a:pt x="1569" y="0"/>
                    <a:pt x="1556" y="1"/>
                    <a:pt x="1544" y="2"/>
                  </a:cubicBezTo>
                  <a:cubicBezTo>
                    <a:pt x="1513" y="40"/>
                    <a:pt x="1477" y="76"/>
                    <a:pt x="1452" y="118"/>
                  </a:cubicBezTo>
                  <a:cubicBezTo>
                    <a:pt x="1150" y="593"/>
                    <a:pt x="851" y="1071"/>
                    <a:pt x="549" y="1545"/>
                  </a:cubicBezTo>
                  <a:cubicBezTo>
                    <a:pt x="412" y="1762"/>
                    <a:pt x="247" y="1959"/>
                    <a:pt x="126" y="2183"/>
                  </a:cubicBezTo>
                  <a:cubicBezTo>
                    <a:pt x="32" y="2360"/>
                    <a:pt x="1" y="2606"/>
                    <a:pt x="197" y="2709"/>
                  </a:cubicBezTo>
                  <a:cubicBezTo>
                    <a:pt x="275" y="2749"/>
                    <a:pt x="389" y="2773"/>
                    <a:pt x="496" y="2773"/>
                  </a:cubicBezTo>
                  <a:cubicBezTo>
                    <a:pt x="589" y="2773"/>
                    <a:pt x="677" y="2755"/>
                    <a:pt x="730" y="2713"/>
                  </a:cubicBezTo>
                  <a:cubicBezTo>
                    <a:pt x="985" y="2512"/>
                    <a:pt x="1229" y="2257"/>
                    <a:pt x="1383" y="1975"/>
                  </a:cubicBezTo>
                  <a:cubicBezTo>
                    <a:pt x="1656" y="1467"/>
                    <a:pt x="1687" y="892"/>
                    <a:pt x="1683" y="322"/>
                  </a:cubicBezTo>
                  <a:cubicBezTo>
                    <a:pt x="1680" y="215"/>
                    <a:pt x="1642" y="109"/>
                    <a:pt x="1620" y="2"/>
                  </a:cubicBezTo>
                  <a:cubicBezTo>
                    <a:pt x="1608" y="1"/>
                    <a:pt x="1595" y="0"/>
                    <a:pt x="15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3" name="Google Shape;3473;p65">
            <a:extLst>
              <a:ext uri="{FF2B5EF4-FFF2-40B4-BE49-F238E27FC236}">
                <a16:creationId xmlns:a16="http://schemas.microsoft.com/office/drawing/2014/main" id="{595A302D-F2A6-EED5-2929-05CE9721FDCA}"/>
              </a:ext>
            </a:extLst>
          </p:cNvPr>
          <p:cNvSpPr/>
          <p:nvPr/>
        </p:nvSpPr>
        <p:spPr>
          <a:xfrm>
            <a:off x="5974175" y="801423"/>
            <a:ext cx="722548" cy="1343745"/>
          </a:xfrm>
          <a:custGeom>
            <a:avLst/>
            <a:gdLst/>
            <a:ahLst/>
            <a:cxnLst/>
            <a:rect l="l" t="t" r="r" b="b"/>
            <a:pathLst>
              <a:path w="10171" h="18916" extrusionOk="0">
                <a:moveTo>
                  <a:pt x="5928" y="2134"/>
                </a:moveTo>
                <a:lnTo>
                  <a:pt x="5928" y="2134"/>
                </a:lnTo>
                <a:cubicBezTo>
                  <a:pt x="6042" y="3418"/>
                  <a:pt x="5740" y="4612"/>
                  <a:pt x="5337" y="5782"/>
                </a:cubicBezTo>
                <a:cubicBezTo>
                  <a:pt x="5310" y="5778"/>
                  <a:pt x="5284" y="5775"/>
                  <a:pt x="5257" y="5769"/>
                </a:cubicBezTo>
                <a:cubicBezTo>
                  <a:pt x="5480" y="4559"/>
                  <a:pt x="5704" y="3344"/>
                  <a:pt x="5928" y="2134"/>
                </a:cubicBezTo>
                <a:close/>
                <a:moveTo>
                  <a:pt x="5413" y="1682"/>
                </a:moveTo>
                <a:cubicBezTo>
                  <a:pt x="5505" y="2264"/>
                  <a:pt x="5438" y="2800"/>
                  <a:pt x="5344" y="3331"/>
                </a:cubicBezTo>
                <a:cubicBezTo>
                  <a:pt x="5161" y="4346"/>
                  <a:pt x="4731" y="5274"/>
                  <a:pt x="4304" y="6200"/>
                </a:cubicBezTo>
                <a:cubicBezTo>
                  <a:pt x="3971" y="6921"/>
                  <a:pt x="3570" y="7601"/>
                  <a:pt x="2998" y="8162"/>
                </a:cubicBezTo>
                <a:cubicBezTo>
                  <a:pt x="2872" y="8285"/>
                  <a:pt x="2738" y="8397"/>
                  <a:pt x="2606" y="8515"/>
                </a:cubicBezTo>
                <a:cubicBezTo>
                  <a:pt x="2582" y="8506"/>
                  <a:pt x="2552" y="8495"/>
                  <a:pt x="2528" y="8486"/>
                </a:cubicBezTo>
                <a:cubicBezTo>
                  <a:pt x="2606" y="7967"/>
                  <a:pt x="2642" y="7433"/>
                  <a:pt x="2772" y="6923"/>
                </a:cubicBezTo>
                <a:cubicBezTo>
                  <a:pt x="3152" y="5431"/>
                  <a:pt x="3740" y="4015"/>
                  <a:pt x="4519" y="2689"/>
                </a:cubicBezTo>
                <a:cubicBezTo>
                  <a:pt x="4695" y="2382"/>
                  <a:pt x="4953" y="2125"/>
                  <a:pt x="5181" y="1852"/>
                </a:cubicBezTo>
                <a:cubicBezTo>
                  <a:pt x="5234" y="1789"/>
                  <a:pt x="5317" y="1751"/>
                  <a:pt x="5413" y="1682"/>
                </a:cubicBezTo>
                <a:close/>
                <a:moveTo>
                  <a:pt x="1313" y="4225"/>
                </a:moveTo>
                <a:cubicBezTo>
                  <a:pt x="1325" y="4299"/>
                  <a:pt x="1356" y="4373"/>
                  <a:pt x="1351" y="4447"/>
                </a:cubicBezTo>
                <a:cubicBezTo>
                  <a:pt x="1284" y="5142"/>
                  <a:pt x="1235" y="5838"/>
                  <a:pt x="1139" y="6529"/>
                </a:cubicBezTo>
                <a:cubicBezTo>
                  <a:pt x="985" y="7607"/>
                  <a:pt x="900" y="8688"/>
                  <a:pt x="1000" y="9775"/>
                </a:cubicBezTo>
                <a:cubicBezTo>
                  <a:pt x="1023" y="10007"/>
                  <a:pt x="1076" y="10238"/>
                  <a:pt x="1067" y="10493"/>
                </a:cubicBezTo>
                <a:cubicBezTo>
                  <a:pt x="1031" y="10432"/>
                  <a:pt x="987" y="10376"/>
                  <a:pt x="962" y="10312"/>
                </a:cubicBezTo>
                <a:cubicBezTo>
                  <a:pt x="759" y="9781"/>
                  <a:pt x="747" y="9224"/>
                  <a:pt x="747" y="8665"/>
                </a:cubicBezTo>
                <a:cubicBezTo>
                  <a:pt x="747" y="7502"/>
                  <a:pt x="953" y="6361"/>
                  <a:pt x="1143" y="5218"/>
                </a:cubicBezTo>
                <a:cubicBezTo>
                  <a:pt x="1190" y="4932"/>
                  <a:pt x="1197" y="4639"/>
                  <a:pt x="1222" y="4351"/>
                </a:cubicBezTo>
                <a:cubicBezTo>
                  <a:pt x="1228" y="4313"/>
                  <a:pt x="1235" y="4272"/>
                  <a:pt x="1244" y="4234"/>
                </a:cubicBezTo>
                <a:cubicBezTo>
                  <a:pt x="1266" y="4232"/>
                  <a:pt x="1291" y="4228"/>
                  <a:pt x="1313" y="4225"/>
                </a:cubicBezTo>
                <a:close/>
                <a:moveTo>
                  <a:pt x="7494" y="9077"/>
                </a:moveTo>
                <a:lnTo>
                  <a:pt x="7494" y="9077"/>
                </a:lnTo>
                <a:cubicBezTo>
                  <a:pt x="7972" y="9493"/>
                  <a:pt x="7599" y="13295"/>
                  <a:pt x="6928" y="14508"/>
                </a:cubicBezTo>
                <a:cubicBezTo>
                  <a:pt x="7077" y="13875"/>
                  <a:pt x="7247" y="13300"/>
                  <a:pt x="7337" y="12716"/>
                </a:cubicBezTo>
                <a:cubicBezTo>
                  <a:pt x="7429" y="12119"/>
                  <a:pt x="7462" y="11506"/>
                  <a:pt x="7487" y="10900"/>
                </a:cubicBezTo>
                <a:cubicBezTo>
                  <a:pt x="7514" y="10294"/>
                  <a:pt x="7494" y="9683"/>
                  <a:pt x="7494" y="9077"/>
                </a:cubicBezTo>
                <a:close/>
                <a:moveTo>
                  <a:pt x="6253" y="0"/>
                </a:moveTo>
                <a:cubicBezTo>
                  <a:pt x="5969" y="0"/>
                  <a:pt x="5670" y="111"/>
                  <a:pt x="5362" y="331"/>
                </a:cubicBezTo>
                <a:cubicBezTo>
                  <a:pt x="4881" y="673"/>
                  <a:pt x="4494" y="1107"/>
                  <a:pt x="4188" y="1608"/>
                </a:cubicBezTo>
                <a:cubicBezTo>
                  <a:pt x="3747" y="2335"/>
                  <a:pt x="3333" y="3073"/>
                  <a:pt x="2906" y="3809"/>
                </a:cubicBezTo>
                <a:cubicBezTo>
                  <a:pt x="2866" y="3872"/>
                  <a:pt x="2828" y="3935"/>
                  <a:pt x="2774" y="4022"/>
                </a:cubicBezTo>
                <a:cubicBezTo>
                  <a:pt x="2738" y="3836"/>
                  <a:pt x="2718" y="3693"/>
                  <a:pt x="2678" y="3559"/>
                </a:cubicBezTo>
                <a:cubicBezTo>
                  <a:pt x="2474" y="2857"/>
                  <a:pt x="2030" y="2588"/>
                  <a:pt x="1462" y="2588"/>
                </a:cubicBezTo>
                <a:cubicBezTo>
                  <a:pt x="1282" y="2588"/>
                  <a:pt x="1090" y="2615"/>
                  <a:pt x="888" y="2664"/>
                </a:cubicBezTo>
                <a:cubicBezTo>
                  <a:pt x="707" y="2709"/>
                  <a:pt x="685" y="2843"/>
                  <a:pt x="691" y="3011"/>
                </a:cubicBezTo>
                <a:cubicBezTo>
                  <a:pt x="707" y="3626"/>
                  <a:pt x="765" y="4248"/>
                  <a:pt x="709" y="4856"/>
                </a:cubicBezTo>
                <a:cubicBezTo>
                  <a:pt x="624" y="5796"/>
                  <a:pt x="457" y="6724"/>
                  <a:pt x="316" y="7659"/>
                </a:cubicBezTo>
                <a:cubicBezTo>
                  <a:pt x="161" y="8676"/>
                  <a:pt x="0" y="9692"/>
                  <a:pt x="193" y="10721"/>
                </a:cubicBezTo>
                <a:cubicBezTo>
                  <a:pt x="318" y="11396"/>
                  <a:pt x="459" y="12067"/>
                  <a:pt x="940" y="12602"/>
                </a:cubicBezTo>
                <a:cubicBezTo>
                  <a:pt x="1199" y="12893"/>
                  <a:pt x="1463" y="13186"/>
                  <a:pt x="1738" y="13463"/>
                </a:cubicBezTo>
                <a:cubicBezTo>
                  <a:pt x="1801" y="13527"/>
                  <a:pt x="1869" y="13556"/>
                  <a:pt x="1934" y="13556"/>
                </a:cubicBezTo>
                <a:cubicBezTo>
                  <a:pt x="2025" y="13556"/>
                  <a:pt x="2112" y="13499"/>
                  <a:pt x="2174" y="13405"/>
                </a:cubicBezTo>
                <a:cubicBezTo>
                  <a:pt x="2246" y="13300"/>
                  <a:pt x="2286" y="13161"/>
                  <a:pt x="2286" y="13036"/>
                </a:cubicBezTo>
                <a:cubicBezTo>
                  <a:pt x="2295" y="12211"/>
                  <a:pt x="2291" y="11383"/>
                  <a:pt x="2291" y="10555"/>
                </a:cubicBezTo>
                <a:lnTo>
                  <a:pt x="2291" y="10309"/>
                </a:lnTo>
                <a:cubicBezTo>
                  <a:pt x="2485" y="10298"/>
                  <a:pt x="2642" y="10305"/>
                  <a:pt x="2799" y="10265"/>
                </a:cubicBezTo>
                <a:cubicBezTo>
                  <a:pt x="3302" y="10157"/>
                  <a:pt x="3747" y="9916"/>
                  <a:pt x="4150" y="9602"/>
                </a:cubicBezTo>
                <a:cubicBezTo>
                  <a:pt x="4684" y="9184"/>
                  <a:pt x="5125" y="8681"/>
                  <a:pt x="5507" y="8126"/>
                </a:cubicBezTo>
                <a:cubicBezTo>
                  <a:pt x="5566" y="8042"/>
                  <a:pt x="5621" y="8005"/>
                  <a:pt x="5703" y="8005"/>
                </a:cubicBezTo>
                <a:cubicBezTo>
                  <a:pt x="5728" y="8005"/>
                  <a:pt x="5754" y="8008"/>
                  <a:pt x="5785" y="8014"/>
                </a:cubicBezTo>
                <a:cubicBezTo>
                  <a:pt x="6111" y="8075"/>
                  <a:pt x="6333" y="8274"/>
                  <a:pt x="6514" y="8529"/>
                </a:cubicBezTo>
                <a:cubicBezTo>
                  <a:pt x="6999" y="9195"/>
                  <a:pt x="7122" y="9967"/>
                  <a:pt x="7071" y="10761"/>
                </a:cubicBezTo>
                <a:cubicBezTo>
                  <a:pt x="6970" y="12320"/>
                  <a:pt x="6603" y="13810"/>
                  <a:pt x="5883" y="15201"/>
                </a:cubicBezTo>
                <a:cubicBezTo>
                  <a:pt x="5413" y="16107"/>
                  <a:pt x="4785" y="16879"/>
                  <a:pt x="3857" y="17342"/>
                </a:cubicBezTo>
                <a:cubicBezTo>
                  <a:pt x="3537" y="17498"/>
                  <a:pt x="3163" y="17615"/>
                  <a:pt x="2812" y="17615"/>
                </a:cubicBezTo>
                <a:cubicBezTo>
                  <a:pt x="2810" y="17615"/>
                  <a:pt x="2808" y="17615"/>
                  <a:pt x="2806" y="17615"/>
                </a:cubicBezTo>
                <a:cubicBezTo>
                  <a:pt x="2227" y="17615"/>
                  <a:pt x="1768" y="17302"/>
                  <a:pt x="1445" y="16812"/>
                </a:cubicBezTo>
                <a:cubicBezTo>
                  <a:pt x="1356" y="16675"/>
                  <a:pt x="1255" y="16548"/>
                  <a:pt x="1146" y="16425"/>
                </a:cubicBezTo>
                <a:cubicBezTo>
                  <a:pt x="1096" y="16368"/>
                  <a:pt x="1044" y="16340"/>
                  <a:pt x="993" y="16340"/>
                </a:cubicBezTo>
                <a:cubicBezTo>
                  <a:pt x="937" y="16340"/>
                  <a:pt x="881" y="16372"/>
                  <a:pt x="826" y="16436"/>
                </a:cubicBezTo>
                <a:cubicBezTo>
                  <a:pt x="627" y="16655"/>
                  <a:pt x="651" y="16816"/>
                  <a:pt x="870" y="17203"/>
                </a:cubicBezTo>
                <a:cubicBezTo>
                  <a:pt x="1320" y="18004"/>
                  <a:pt x="2027" y="18474"/>
                  <a:pt x="2861" y="18773"/>
                </a:cubicBezTo>
                <a:cubicBezTo>
                  <a:pt x="3078" y="18850"/>
                  <a:pt x="3325" y="18916"/>
                  <a:pt x="3557" y="18916"/>
                </a:cubicBezTo>
                <a:cubicBezTo>
                  <a:pt x="3615" y="18916"/>
                  <a:pt x="3672" y="18912"/>
                  <a:pt x="3727" y="18903"/>
                </a:cubicBezTo>
                <a:cubicBezTo>
                  <a:pt x="4192" y="18829"/>
                  <a:pt x="4673" y="18713"/>
                  <a:pt x="5080" y="18494"/>
                </a:cubicBezTo>
                <a:cubicBezTo>
                  <a:pt x="5586" y="18219"/>
                  <a:pt x="6040" y="17845"/>
                  <a:pt x="6487" y="17476"/>
                </a:cubicBezTo>
                <a:cubicBezTo>
                  <a:pt x="7652" y="16514"/>
                  <a:pt x="8556" y="15342"/>
                  <a:pt x="9084" y="13922"/>
                </a:cubicBezTo>
                <a:cubicBezTo>
                  <a:pt x="9404" y="13065"/>
                  <a:pt x="9668" y="12181"/>
                  <a:pt x="9885" y="11293"/>
                </a:cubicBezTo>
                <a:cubicBezTo>
                  <a:pt x="10171" y="10099"/>
                  <a:pt x="9943" y="8981"/>
                  <a:pt x="9198" y="7988"/>
                </a:cubicBezTo>
                <a:cubicBezTo>
                  <a:pt x="8695" y="7321"/>
                  <a:pt x="8111" y="6755"/>
                  <a:pt x="7241" y="6607"/>
                </a:cubicBezTo>
                <a:cubicBezTo>
                  <a:pt x="7062" y="6576"/>
                  <a:pt x="6878" y="6583"/>
                  <a:pt x="6668" y="6567"/>
                </a:cubicBezTo>
                <a:cubicBezTo>
                  <a:pt x="6704" y="6509"/>
                  <a:pt x="6733" y="6467"/>
                  <a:pt x="6753" y="6422"/>
                </a:cubicBezTo>
                <a:cubicBezTo>
                  <a:pt x="7006" y="5860"/>
                  <a:pt x="7306" y="5312"/>
                  <a:pt x="7505" y="4731"/>
                </a:cubicBezTo>
                <a:cubicBezTo>
                  <a:pt x="7878" y="3630"/>
                  <a:pt x="7927" y="2492"/>
                  <a:pt x="7659" y="1356"/>
                </a:cubicBezTo>
                <a:cubicBezTo>
                  <a:pt x="7596" y="1092"/>
                  <a:pt x="7460" y="819"/>
                  <a:pt x="7292" y="602"/>
                </a:cubicBezTo>
                <a:cubicBezTo>
                  <a:pt x="6986" y="200"/>
                  <a:pt x="6634" y="0"/>
                  <a:pt x="6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5">
            <a:extLst>
              <a:ext uri="{FF2B5EF4-FFF2-40B4-BE49-F238E27FC236}">
                <a16:creationId xmlns:a16="http://schemas.microsoft.com/office/drawing/2014/main" id="{EB913DDF-3891-3AD7-152F-17A2C47169DD}"/>
              </a:ext>
            </a:extLst>
          </p:cNvPr>
          <p:cNvSpPr/>
          <p:nvPr/>
        </p:nvSpPr>
        <p:spPr>
          <a:xfrm>
            <a:off x="7500208" y="800098"/>
            <a:ext cx="722544" cy="1346395"/>
          </a:xfrm>
          <a:custGeom>
            <a:avLst/>
            <a:gdLst/>
            <a:ahLst/>
            <a:cxnLst/>
            <a:rect l="l" t="t" r="r" b="b"/>
            <a:pathLst>
              <a:path w="7876" h="14677" extrusionOk="0">
                <a:moveTo>
                  <a:pt x="5883" y="8648"/>
                </a:moveTo>
                <a:cubicBezTo>
                  <a:pt x="5926" y="8653"/>
                  <a:pt x="5964" y="8655"/>
                  <a:pt x="6006" y="8657"/>
                </a:cubicBezTo>
                <a:cubicBezTo>
                  <a:pt x="6080" y="9751"/>
                  <a:pt x="6118" y="10840"/>
                  <a:pt x="5838" y="11921"/>
                </a:cubicBezTo>
                <a:cubicBezTo>
                  <a:pt x="5885" y="10829"/>
                  <a:pt x="5751" y="9737"/>
                  <a:pt x="5883" y="8648"/>
                </a:cubicBezTo>
                <a:close/>
                <a:moveTo>
                  <a:pt x="2280" y="1833"/>
                </a:moveTo>
                <a:cubicBezTo>
                  <a:pt x="2295" y="1842"/>
                  <a:pt x="2313" y="1853"/>
                  <a:pt x="2329" y="1860"/>
                </a:cubicBezTo>
                <a:cubicBezTo>
                  <a:pt x="2188" y="2184"/>
                  <a:pt x="2047" y="2508"/>
                  <a:pt x="1893" y="2830"/>
                </a:cubicBezTo>
                <a:cubicBezTo>
                  <a:pt x="1434" y="3815"/>
                  <a:pt x="1222" y="4861"/>
                  <a:pt x="1116" y="5928"/>
                </a:cubicBezTo>
                <a:cubicBezTo>
                  <a:pt x="1040" y="6691"/>
                  <a:pt x="969" y="7458"/>
                  <a:pt x="960" y="8223"/>
                </a:cubicBezTo>
                <a:cubicBezTo>
                  <a:pt x="942" y="9626"/>
                  <a:pt x="1172" y="10990"/>
                  <a:pt x="1745" y="12283"/>
                </a:cubicBezTo>
                <a:cubicBezTo>
                  <a:pt x="1787" y="12379"/>
                  <a:pt x="1846" y="12462"/>
                  <a:pt x="1897" y="12556"/>
                </a:cubicBezTo>
                <a:cubicBezTo>
                  <a:pt x="1942" y="12639"/>
                  <a:pt x="1982" y="12726"/>
                  <a:pt x="2025" y="12809"/>
                </a:cubicBezTo>
                <a:cubicBezTo>
                  <a:pt x="2009" y="12820"/>
                  <a:pt x="1989" y="12831"/>
                  <a:pt x="1971" y="12842"/>
                </a:cubicBezTo>
                <a:cubicBezTo>
                  <a:pt x="1803" y="12567"/>
                  <a:pt x="1606" y="12303"/>
                  <a:pt x="1472" y="12012"/>
                </a:cubicBezTo>
                <a:cubicBezTo>
                  <a:pt x="976" y="10925"/>
                  <a:pt x="745" y="9771"/>
                  <a:pt x="694" y="8579"/>
                </a:cubicBezTo>
                <a:cubicBezTo>
                  <a:pt x="640" y="7322"/>
                  <a:pt x="794" y="6076"/>
                  <a:pt x="1029" y="4846"/>
                </a:cubicBezTo>
                <a:cubicBezTo>
                  <a:pt x="1222" y="3832"/>
                  <a:pt x="1617" y="2886"/>
                  <a:pt x="2148" y="2001"/>
                </a:cubicBezTo>
                <a:cubicBezTo>
                  <a:pt x="2183" y="1938"/>
                  <a:pt x="2235" y="1889"/>
                  <a:pt x="2280" y="1833"/>
                </a:cubicBezTo>
                <a:close/>
                <a:moveTo>
                  <a:pt x="4378" y="1"/>
                </a:moveTo>
                <a:cubicBezTo>
                  <a:pt x="4307" y="1"/>
                  <a:pt x="4235" y="2"/>
                  <a:pt x="4163" y="3"/>
                </a:cubicBezTo>
                <a:cubicBezTo>
                  <a:pt x="3443" y="12"/>
                  <a:pt x="2888" y="292"/>
                  <a:pt x="2391" y="770"/>
                </a:cubicBezTo>
                <a:cubicBezTo>
                  <a:pt x="1801" y="1336"/>
                  <a:pt x="1425" y="2036"/>
                  <a:pt x="1132" y="2786"/>
                </a:cubicBezTo>
                <a:cubicBezTo>
                  <a:pt x="394" y="4676"/>
                  <a:pt x="27" y="6635"/>
                  <a:pt x="11" y="8666"/>
                </a:cubicBezTo>
                <a:cubicBezTo>
                  <a:pt x="0" y="10001"/>
                  <a:pt x="255" y="11276"/>
                  <a:pt x="839" y="12480"/>
                </a:cubicBezTo>
                <a:cubicBezTo>
                  <a:pt x="987" y="12786"/>
                  <a:pt x="1186" y="13073"/>
                  <a:pt x="1396" y="13341"/>
                </a:cubicBezTo>
                <a:cubicBezTo>
                  <a:pt x="1859" y="13927"/>
                  <a:pt x="2497" y="14262"/>
                  <a:pt x="3174" y="14542"/>
                </a:cubicBezTo>
                <a:cubicBezTo>
                  <a:pt x="3372" y="14625"/>
                  <a:pt x="3568" y="14677"/>
                  <a:pt x="3771" y="14677"/>
                </a:cubicBezTo>
                <a:cubicBezTo>
                  <a:pt x="3860" y="14677"/>
                  <a:pt x="3950" y="14667"/>
                  <a:pt x="4042" y="14645"/>
                </a:cubicBezTo>
                <a:cubicBezTo>
                  <a:pt x="4172" y="14616"/>
                  <a:pt x="4297" y="14555"/>
                  <a:pt x="4429" y="14544"/>
                </a:cubicBezTo>
                <a:cubicBezTo>
                  <a:pt x="5422" y="14470"/>
                  <a:pt x="6091" y="13914"/>
                  <a:pt x="6520" y="13073"/>
                </a:cubicBezTo>
                <a:cubicBezTo>
                  <a:pt x="7057" y="12015"/>
                  <a:pt x="7335" y="10880"/>
                  <a:pt x="7350" y="9688"/>
                </a:cubicBezTo>
                <a:cubicBezTo>
                  <a:pt x="7357" y="9156"/>
                  <a:pt x="7370" y="8621"/>
                  <a:pt x="7382" y="8085"/>
                </a:cubicBezTo>
                <a:cubicBezTo>
                  <a:pt x="7764" y="7928"/>
                  <a:pt x="7876" y="7760"/>
                  <a:pt x="7838" y="7380"/>
                </a:cubicBezTo>
                <a:cubicBezTo>
                  <a:pt x="7813" y="7150"/>
                  <a:pt x="7704" y="7031"/>
                  <a:pt x="7511" y="7031"/>
                </a:cubicBezTo>
                <a:cubicBezTo>
                  <a:pt x="7477" y="7031"/>
                  <a:pt x="7441" y="7035"/>
                  <a:pt x="7402" y="7042"/>
                </a:cubicBezTo>
                <a:cubicBezTo>
                  <a:pt x="7109" y="7091"/>
                  <a:pt x="6818" y="7158"/>
                  <a:pt x="6523" y="7201"/>
                </a:cubicBezTo>
                <a:cubicBezTo>
                  <a:pt x="5655" y="7324"/>
                  <a:pt x="4780" y="7436"/>
                  <a:pt x="3910" y="7548"/>
                </a:cubicBezTo>
                <a:cubicBezTo>
                  <a:pt x="3682" y="7579"/>
                  <a:pt x="3514" y="7706"/>
                  <a:pt x="3418" y="7894"/>
                </a:cubicBezTo>
                <a:cubicBezTo>
                  <a:pt x="3376" y="7975"/>
                  <a:pt x="3389" y="8129"/>
                  <a:pt x="3440" y="8210"/>
                </a:cubicBezTo>
                <a:cubicBezTo>
                  <a:pt x="3525" y="8348"/>
                  <a:pt x="3649" y="8386"/>
                  <a:pt x="3786" y="8386"/>
                </a:cubicBezTo>
                <a:cubicBezTo>
                  <a:pt x="3849" y="8386"/>
                  <a:pt x="3914" y="8378"/>
                  <a:pt x="3980" y="8369"/>
                </a:cubicBezTo>
                <a:cubicBezTo>
                  <a:pt x="4454" y="8301"/>
                  <a:pt x="4932" y="8250"/>
                  <a:pt x="5422" y="8187"/>
                </a:cubicBezTo>
                <a:cubicBezTo>
                  <a:pt x="5427" y="8284"/>
                  <a:pt x="5436" y="8328"/>
                  <a:pt x="5438" y="8371"/>
                </a:cubicBezTo>
                <a:cubicBezTo>
                  <a:pt x="5422" y="8952"/>
                  <a:pt x="5411" y="9534"/>
                  <a:pt x="5382" y="10115"/>
                </a:cubicBezTo>
                <a:cubicBezTo>
                  <a:pt x="5335" y="11109"/>
                  <a:pt x="5221" y="12093"/>
                  <a:pt x="4910" y="13043"/>
                </a:cubicBezTo>
                <a:cubicBezTo>
                  <a:pt x="4815" y="13336"/>
                  <a:pt x="4701" y="13454"/>
                  <a:pt x="4484" y="13454"/>
                </a:cubicBezTo>
                <a:cubicBezTo>
                  <a:pt x="4414" y="13454"/>
                  <a:pt x="4333" y="13442"/>
                  <a:pt x="4239" y="13419"/>
                </a:cubicBezTo>
                <a:cubicBezTo>
                  <a:pt x="3691" y="13287"/>
                  <a:pt x="3373" y="12918"/>
                  <a:pt x="3246" y="12404"/>
                </a:cubicBezTo>
                <a:cubicBezTo>
                  <a:pt x="3051" y="11610"/>
                  <a:pt x="2848" y="10809"/>
                  <a:pt x="2749" y="9999"/>
                </a:cubicBezTo>
                <a:cubicBezTo>
                  <a:pt x="2664" y="9299"/>
                  <a:pt x="2705" y="8583"/>
                  <a:pt x="2720" y="7876"/>
                </a:cubicBezTo>
                <a:cubicBezTo>
                  <a:pt x="2765" y="5948"/>
                  <a:pt x="3172" y="4108"/>
                  <a:pt x="4116" y="2408"/>
                </a:cubicBezTo>
                <a:cubicBezTo>
                  <a:pt x="4214" y="2231"/>
                  <a:pt x="4373" y="2083"/>
                  <a:pt x="4519" y="1938"/>
                </a:cubicBezTo>
                <a:cubicBezTo>
                  <a:pt x="4599" y="1857"/>
                  <a:pt x="4693" y="1829"/>
                  <a:pt x="4797" y="1829"/>
                </a:cubicBezTo>
                <a:cubicBezTo>
                  <a:pt x="4854" y="1829"/>
                  <a:pt x="4914" y="1838"/>
                  <a:pt x="4977" y="1851"/>
                </a:cubicBezTo>
                <a:cubicBezTo>
                  <a:pt x="5248" y="1904"/>
                  <a:pt x="5398" y="2068"/>
                  <a:pt x="5456" y="2318"/>
                </a:cubicBezTo>
                <a:cubicBezTo>
                  <a:pt x="5492" y="2475"/>
                  <a:pt x="5521" y="2640"/>
                  <a:pt x="5516" y="2801"/>
                </a:cubicBezTo>
                <a:cubicBezTo>
                  <a:pt x="5509" y="3244"/>
                  <a:pt x="5489" y="3683"/>
                  <a:pt x="5465" y="4121"/>
                </a:cubicBezTo>
                <a:cubicBezTo>
                  <a:pt x="5454" y="4342"/>
                  <a:pt x="5547" y="4499"/>
                  <a:pt x="5729" y="4600"/>
                </a:cubicBezTo>
                <a:cubicBezTo>
                  <a:pt x="5783" y="4630"/>
                  <a:pt x="5835" y="4642"/>
                  <a:pt x="5887" y="4642"/>
                </a:cubicBezTo>
                <a:cubicBezTo>
                  <a:pt x="5993" y="4642"/>
                  <a:pt x="6093" y="4588"/>
                  <a:pt x="6185" y="4517"/>
                </a:cubicBezTo>
                <a:cubicBezTo>
                  <a:pt x="6516" y="4262"/>
                  <a:pt x="6767" y="3958"/>
                  <a:pt x="6818" y="3526"/>
                </a:cubicBezTo>
                <a:cubicBezTo>
                  <a:pt x="6865" y="3121"/>
                  <a:pt x="6930" y="2712"/>
                  <a:pt x="6934" y="2305"/>
                </a:cubicBezTo>
                <a:cubicBezTo>
                  <a:pt x="6948" y="1345"/>
                  <a:pt x="6496" y="654"/>
                  <a:pt x="5639" y="233"/>
                </a:cubicBezTo>
                <a:cubicBezTo>
                  <a:pt x="5241" y="35"/>
                  <a:pt x="4817" y="1"/>
                  <a:pt x="4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5">
            <a:extLst>
              <a:ext uri="{FF2B5EF4-FFF2-40B4-BE49-F238E27FC236}">
                <a16:creationId xmlns:a16="http://schemas.microsoft.com/office/drawing/2014/main" id="{27784D23-A4AA-6550-8959-A74EDAACA700}"/>
              </a:ext>
            </a:extLst>
          </p:cNvPr>
          <p:cNvSpPr/>
          <p:nvPr/>
        </p:nvSpPr>
        <p:spPr>
          <a:xfrm>
            <a:off x="5822241" y="3244474"/>
            <a:ext cx="1026420" cy="1343755"/>
          </a:xfrm>
          <a:custGeom>
            <a:avLst/>
            <a:gdLst/>
            <a:ahLst/>
            <a:cxnLst/>
            <a:rect l="l" t="t" r="r" b="b"/>
            <a:pathLst>
              <a:path w="14815" h="19396" extrusionOk="0">
                <a:moveTo>
                  <a:pt x="8220" y="2776"/>
                </a:moveTo>
                <a:cubicBezTo>
                  <a:pt x="8947" y="2776"/>
                  <a:pt x="9506" y="3208"/>
                  <a:pt x="10014" y="3691"/>
                </a:cubicBezTo>
                <a:cubicBezTo>
                  <a:pt x="10741" y="4382"/>
                  <a:pt x="11086" y="5275"/>
                  <a:pt x="11218" y="6250"/>
                </a:cubicBezTo>
                <a:cubicBezTo>
                  <a:pt x="11470" y="8151"/>
                  <a:pt x="11191" y="9968"/>
                  <a:pt x="10296" y="11672"/>
                </a:cubicBezTo>
                <a:cubicBezTo>
                  <a:pt x="9771" y="12672"/>
                  <a:pt x="9041" y="13491"/>
                  <a:pt x="8071" y="14083"/>
                </a:cubicBezTo>
                <a:cubicBezTo>
                  <a:pt x="7261" y="14582"/>
                  <a:pt x="6409" y="14974"/>
                  <a:pt x="5447" y="15074"/>
                </a:cubicBezTo>
                <a:cubicBezTo>
                  <a:pt x="5407" y="15076"/>
                  <a:pt x="5369" y="15081"/>
                  <a:pt x="5308" y="15083"/>
                </a:cubicBezTo>
                <a:cubicBezTo>
                  <a:pt x="5380" y="14405"/>
                  <a:pt x="5447" y="13761"/>
                  <a:pt x="5509" y="13115"/>
                </a:cubicBezTo>
                <a:cubicBezTo>
                  <a:pt x="5586" y="12348"/>
                  <a:pt x="5664" y="11578"/>
                  <a:pt x="5740" y="10811"/>
                </a:cubicBezTo>
                <a:cubicBezTo>
                  <a:pt x="5834" y="9856"/>
                  <a:pt x="5926" y="8901"/>
                  <a:pt x="6019" y="7948"/>
                </a:cubicBezTo>
                <a:lnTo>
                  <a:pt x="6279" y="5154"/>
                </a:lnTo>
                <a:cubicBezTo>
                  <a:pt x="6335" y="4548"/>
                  <a:pt x="6393" y="3940"/>
                  <a:pt x="6447" y="3333"/>
                </a:cubicBezTo>
                <a:cubicBezTo>
                  <a:pt x="6460" y="3195"/>
                  <a:pt x="6512" y="3119"/>
                  <a:pt x="6657" y="3087"/>
                </a:cubicBezTo>
                <a:cubicBezTo>
                  <a:pt x="7118" y="2989"/>
                  <a:pt x="7570" y="2830"/>
                  <a:pt x="8035" y="2785"/>
                </a:cubicBezTo>
                <a:cubicBezTo>
                  <a:pt x="8098" y="2779"/>
                  <a:pt x="8159" y="2776"/>
                  <a:pt x="8220" y="2776"/>
                </a:cubicBezTo>
                <a:close/>
                <a:moveTo>
                  <a:pt x="9316" y="0"/>
                </a:moveTo>
                <a:cubicBezTo>
                  <a:pt x="8726" y="0"/>
                  <a:pt x="8133" y="78"/>
                  <a:pt x="7534" y="218"/>
                </a:cubicBezTo>
                <a:cubicBezTo>
                  <a:pt x="6480" y="464"/>
                  <a:pt x="5424" y="694"/>
                  <a:pt x="4358" y="877"/>
                </a:cubicBezTo>
                <a:cubicBezTo>
                  <a:pt x="3648" y="1001"/>
                  <a:pt x="2922" y="1018"/>
                  <a:pt x="2132" y="1092"/>
                </a:cubicBezTo>
                <a:cubicBezTo>
                  <a:pt x="2204" y="1260"/>
                  <a:pt x="2253" y="1394"/>
                  <a:pt x="2309" y="1522"/>
                </a:cubicBezTo>
                <a:cubicBezTo>
                  <a:pt x="2412" y="1765"/>
                  <a:pt x="2573" y="2000"/>
                  <a:pt x="2613" y="2255"/>
                </a:cubicBezTo>
                <a:cubicBezTo>
                  <a:pt x="2830" y="3562"/>
                  <a:pt x="2922" y="4872"/>
                  <a:pt x="2769" y="6192"/>
                </a:cubicBezTo>
                <a:cubicBezTo>
                  <a:pt x="2566" y="7975"/>
                  <a:pt x="2398" y="9764"/>
                  <a:pt x="2166" y="11547"/>
                </a:cubicBezTo>
                <a:cubicBezTo>
                  <a:pt x="1971" y="13063"/>
                  <a:pt x="1714" y="14578"/>
                  <a:pt x="1242" y="16034"/>
                </a:cubicBezTo>
                <a:cubicBezTo>
                  <a:pt x="924" y="17011"/>
                  <a:pt x="481" y="17951"/>
                  <a:pt x="90" y="18906"/>
                </a:cubicBezTo>
                <a:cubicBezTo>
                  <a:pt x="29" y="19051"/>
                  <a:pt x="0" y="19170"/>
                  <a:pt x="112" y="19311"/>
                </a:cubicBezTo>
                <a:cubicBezTo>
                  <a:pt x="165" y="19376"/>
                  <a:pt x="217" y="19396"/>
                  <a:pt x="271" y="19396"/>
                </a:cubicBezTo>
                <a:cubicBezTo>
                  <a:pt x="332" y="19396"/>
                  <a:pt x="395" y="19371"/>
                  <a:pt x="461" y="19358"/>
                </a:cubicBezTo>
                <a:cubicBezTo>
                  <a:pt x="1349" y="19174"/>
                  <a:pt x="2237" y="18968"/>
                  <a:pt x="3134" y="18823"/>
                </a:cubicBezTo>
                <a:cubicBezTo>
                  <a:pt x="4691" y="18568"/>
                  <a:pt x="6257" y="18382"/>
                  <a:pt x="7809" y="18116"/>
                </a:cubicBezTo>
                <a:cubicBezTo>
                  <a:pt x="8862" y="17937"/>
                  <a:pt x="9882" y="17615"/>
                  <a:pt x="10784" y="17011"/>
                </a:cubicBezTo>
                <a:cubicBezTo>
                  <a:pt x="12135" y="16105"/>
                  <a:pt x="13085" y="14877"/>
                  <a:pt x="13716" y="13379"/>
                </a:cubicBezTo>
                <a:cubicBezTo>
                  <a:pt x="14287" y="12026"/>
                  <a:pt x="14756" y="10661"/>
                  <a:pt x="14790" y="9174"/>
                </a:cubicBezTo>
                <a:cubicBezTo>
                  <a:pt x="14814" y="7950"/>
                  <a:pt x="14714" y="6736"/>
                  <a:pt x="14546" y="5525"/>
                </a:cubicBezTo>
                <a:cubicBezTo>
                  <a:pt x="14329" y="3949"/>
                  <a:pt x="13752" y="2533"/>
                  <a:pt x="12752" y="1287"/>
                </a:cubicBezTo>
                <a:cubicBezTo>
                  <a:pt x="12437" y="895"/>
                  <a:pt x="12052" y="620"/>
                  <a:pt x="11587" y="432"/>
                </a:cubicBezTo>
                <a:cubicBezTo>
                  <a:pt x="10837" y="132"/>
                  <a:pt x="10080" y="0"/>
                  <a:pt x="931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5">
            <a:extLst>
              <a:ext uri="{FF2B5EF4-FFF2-40B4-BE49-F238E27FC236}">
                <a16:creationId xmlns:a16="http://schemas.microsoft.com/office/drawing/2014/main" id="{FF680E9E-5789-58BC-593B-DE70CAAC1201}"/>
              </a:ext>
            </a:extLst>
          </p:cNvPr>
          <p:cNvSpPr/>
          <p:nvPr/>
        </p:nvSpPr>
        <p:spPr>
          <a:xfrm>
            <a:off x="7335249" y="3273948"/>
            <a:ext cx="1052461" cy="1284808"/>
          </a:xfrm>
          <a:custGeom>
            <a:avLst/>
            <a:gdLst/>
            <a:ahLst/>
            <a:cxnLst/>
            <a:rect l="l" t="t" r="r" b="b"/>
            <a:pathLst>
              <a:path w="11760" h="14357" extrusionOk="0">
                <a:moveTo>
                  <a:pt x="8315" y="0"/>
                </a:moveTo>
                <a:cubicBezTo>
                  <a:pt x="6424" y="0"/>
                  <a:pt x="3944" y="1614"/>
                  <a:pt x="3754" y="4230"/>
                </a:cubicBezTo>
                <a:cubicBezTo>
                  <a:pt x="3702" y="4948"/>
                  <a:pt x="3770" y="5633"/>
                  <a:pt x="4257" y="6212"/>
                </a:cubicBezTo>
                <a:cubicBezTo>
                  <a:pt x="4456" y="6449"/>
                  <a:pt x="4706" y="6564"/>
                  <a:pt x="4998" y="6564"/>
                </a:cubicBezTo>
                <a:cubicBezTo>
                  <a:pt x="5034" y="6564"/>
                  <a:pt x="5070" y="6562"/>
                  <a:pt x="5107" y="6559"/>
                </a:cubicBezTo>
                <a:cubicBezTo>
                  <a:pt x="5373" y="6534"/>
                  <a:pt x="5416" y="6434"/>
                  <a:pt x="5308" y="6194"/>
                </a:cubicBezTo>
                <a:cubicBezTo>
                  <a:pt x="5181" y="5906"/>
                  <a:pt x="5036" y="5615"/>
                  <a:pt x="4973" y="5306"/>
                </a:cubicBezTo>
                <a:cubicBezTo>
                  <a:pt x="4834" y="4615"/>
                  <a:pt x="4984" y="3942"/>
                  <a:pt x="5235" y="3300"/>
                </a:cubicBezTo>
                <a:cubicBezTo>
                  <a:pt x="5682" y="2144"/>
                  <a:pt x="6382" y="1222"/>
                  <a:pt x="7632" y="842"/>
                </a:cubicBezTo>
                <a:cubicBezTo>
                  <a:pt x="7837" y="779"/>
                  <a:pt x="8044" y="749"/>
                  <a:pt x="8245" y="749"/>
                </a:cubicBezTo>
                <a:cubicBezTo>
                  <a:pt x="8948" y="749"/>
                  <a:pt x="9590" y="1119"/>
                  <a:pt x="9894" y="1797"/>
                </a:cubicBezTo>
                <a:cubicBezTo>
                  <a:pt x="10496" y="3143"/>
                  <a:pt x="10404" y="4476"/>
                  <a:pt x="9545" y="5687"/>
                </a:cubicBezTo>
                <a:cubicBezTo>
                  <a:pt x="9078" y="6344"/>
                  <a:pt x="8396" y="6601"/>
                  <a:pt x="7587" y="6601"/>
                </a:cubicBezTo>
                <a:cubicBezTo>
                  <a:pt x="7501" y="6601"/>
                  <a:pt x="7414" y="6598"/>
                  <a:pt x="7326" y="6592"/>
                </a:cubicBezTo>
                <a:cubicBezTo>
                  <a:pt x="7731" y="5593"/>
                  <a:pt x="7995" y="4570"/>
                  <a:pt x="8784" y="3741"/>
                </a:cubicBezTo>
                <a:cubicBezTo>
                  <a:pt x="8713" y="3729"/>
                  <a:pt x="8645" y="3724"/>
                  <a:pt x="8582" y="3724"/>
                </a:cubicBezTo>
                <a:cubicBezTo>
                  <a:pt x="8306" y="3724"/>
                  <a:pt x="8106" y="3824"/>
                  <a:pt x="7959" y="3964"/>
                </a:cubicBezTo>
                <a:cubicBezTo>
                  <a:pt x="7635" y="4289"/>
                  <a:pt x="7277" y="4622"/>
                  <a:pt x="7087" y="5022"/>
                </a:cubicBezTo>
                <a:cubicBezTo>
                  <a:pt x="6684" y="5866"/>
                  <a:pt x="6360" y="6751"/>
                  <a:pt x="6042" y="7633"/>
                </a:cubicBezTo>
                <a:cubicBezTo>
                  <a:pt x="5577" y="8916"/>
                  <a:pt x="5170" y="10218"/>
                  <a:pt x="4698" y="11500"/>
                </a:cubicBezTo>
                <a:cubicBezTo>
                  <a:pt x="4465" y="12124"/>
                  <a:pt x="4134" y="12712"/>
                  <a:pt x="3638" y="13175"/>
                </a:cubicBezTo>
                <a:cubicBezTo>
                  <a:pt x="3308" y="13480"/>
                  <a:pt x="2942" y="13628"/>
                  <a:pt x="2591" y="13628"/>
                </a:cubicBezTo>
                <a:cubicBezTo>
                  <a:pt x="2106" y="13628"/>
                  <a:pt x="1648" y="13346"/>
                  <a:pt x="1354" y="12806"/>
                </a:cubicBezTo>
                <a:cubicBezTo>
                  <a:pt x="1269" y="12652"/>
                  <a:pt x="1188" y="12489"/>
                  <a:pt x="1144" y="12319"/>
                </a:cubicBezTo>
                <a:cubicBezTo>
                  <a:pt x="813" y="11100"/>
                  <a:pt x="951" y="9927"/>
                  <a:pt x="1566" y="8825"/>
                </a:cubicBezTo>
                <a:cubicBezTo>
                  <a:pt x="1678" y="8623"/>
                  <a:pt x="1864" y="8451"/>
                  <a:pt x="2043" y="8295"/>
                </a:cubicBezTo>
                <a:cubicBezTo>
                  <a:pt x="2142" y="8210"/>
                  <a:pt x="2244" y="8168"/>
                  <a:pt x="2338" y="8168"/>
                </a:cubicBezTo>
                <a:cubicBezTo>
                  <a:pt x="2475" y="8168"/>
                  <a:pt x="2595" y="8257"/>
                  <a:pt x="2667" y="8433"/>
                </a:cubicBezTo>
                <a:cubicBezTo>
                  <a:pt x="2763" y="8673"/>
                  <a:pt x="2823" y="8941"/>
                  <a:pt x="2835" y="9201"/>
                </a:cubicBezTo>
                <a:cubicBezTo>
                  <a:pt x="2855" y="9664"/>
                  <a:pt x="2633" y="10055"/>
                  <a:pt x="2389" y="10431"/>
                </a:cubicBezTo>
                <a:cubicBezTo>
                  <a:pt x="2338" y="10516"/>
                  <a:pt x="2282" y="10654"/>
                  <a:pt x="2318" y="10717"/>
                </a:cubicBezTo>
                <a:cubicBezTo>
                  <a:pt x="2356" y="10784"/>
                  <a:pt x="2501" y="10815"/>
                  <a:pt x="2600" y="10815"/>
                </a:cubicBezTo>
                <a:cubicBezTo>
                  <a:pt x="2980" y="10815"/>
                  <a:pt x="3289" y="10652"/>
                  <a:pt x="3512" y="10348"/>
                </a:cubicBezTo>
                <a:cubicBezTo>
                  <a:pt x="3859" y="9872"/>
                  <a:pt x="3995" y="9344"/>
                  <a:pt x="3895" y="8762"/>
                </a:cubicBezTo>
                <a:cubicBezTo>
                  <a:pt x="3753" y="7934"/>
                  <a:pt x="3140" y="7424"/>
                  <a:pt x="2461" y="7424"/>
                </a:cubicBezTo>
                <a:cubicBezTo>
                  <a:pt x="2168" y="7424"/>
                  <a:pt x="1863" y="7519"/>
                  <a:pt x="1578" y="7724"/>
                </a:cubicBezTo>
                <a:cubicBezTo>
                  <a:pt x="1291" y="7932"/>
                  <a:pt x="1021" y="8214"/>
                  <a:pt x="855" y="8525"/>
                </a:cubicBezTo>
                <a:cubicBezTo>
                  <a:pt x="204" y="9749"/>
                  <a:pt x="1" y="11046"/>
                  <a:pt x="338" y="12415"/>
                </a:cubicBezTo>
                <a:cubicBezTo>
                  <a:pt x="640" y="13636"/>
                  <a:pt x="1584" y="14356"/>
                  <a:pt x="2654" y="14356"/>
                </a:cubicBezTo>
                <a:cubicBezTo>
                  <a:pt x="3107" y="14356"/>
                  <a:pt x="3583" y="14227"/>
                  <a:pt x="4042" y="13951"/>
                </a:cubicBezTo>
                <a:cubicBezTo>
                  <a:pt x="4637" y="13596"/>
                  <a:pt x="5058" y="13070"/>
                  <a:pt x="5393" y="12475"/>
                </a:cubicBezTo>
                <a:cubicBezTo>
                  <a:pt x="5966" y="11457"/>
                  <a:pt x="6308" y="10346"/>
                  <a:pt x="6621" y="9227"/>
                </a:cubicBezTo>
                <a:cubicBezTo>
                  <a:pt x="6823" y="8512"/>
                  <a:pt x="7020" y="7796"/>
                  <a:pt x="7210" y="7114"/>
                </a:cubicBezTo>
                <a:cubicBezTo>
                  <a:pt x="7495" y="7114"/>
                  <a:pt x="7773" y="7141"/>
                  <a:pt x="8039" y="7141"/>
                </a:cubicBezTo>
                <a:cubicBezTo>
                  <a:pt x="8201" y="7141"/>
                  <a:pt x="8359" y="7131"/>
                  <a:pt x="8512" y="7098"/>
                </a:cubicBezTo>
                <a:cubicBezTo>
                  <a:pt x="10026" y="6774"/>
                  <a:pt x="11028" y="5854"/>
                  <a:pt x="11469" y="4356"/>
                </a:cubicBezTo>
                <a:cubicBezTo>
                  <a:pt x="11748" y="3405"/>
                  <a:pt x="11759" y="2461"/>
                  <a:pt x="11290" y="1560"/>
                </a:cubicBezTo>
                <a:cubicBezTo>
                  <a:pt x="10710" y="450"/>
                  <a:pt x="9690" y="86"/>
                  <a:pt x="8527" y="7"/>
                </a:cubicBezTo>
                <a:cubicBezTo>
                  <a:pt x="8458" y="3"/>
                  <a:pt x="8387" y="0"/>
                  <a:pt x="8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7" name="Google Shape;3477;p65">
            <a:extLst>
              <a:ext uri="{FF2B5EF4-FFF2-40B4-BE49-F238E27FC236}">
                <a16:creationId xmlns:a16="http://schemas.microsoft.com/office/drawing/2014/main" id="{BCC858C3-2F8C-D824-6B67-48B1E6C4F8F8}"/>
              </a:ext>
            </a:extLst>
          </p:cNvPr>
          <p:cNvGrpSpPr/>
          <p:nvPr/>
        </p:nvGrpSpPr>
        <p:grpSpPr>
          <a:xfrm>
            <a:off x="2325125" y="1683575"/>
            <a:ext cx="655800" cy="172500"/>
            <a:chOff x="5863550" y="1701725"/>
            <a:chExt cx="655800" cy="172500"/>
          </a:xfrm>
        </p:grpSpPr>
        <p:cxnSp>
          <p:nvCxnSpPr>
            <p:cNvPr id="3478" name="Google Shape;3478;p65">
              <a:extLst>
                <a:ext uri="{FF2B5EF4-FFF2-40B4-BE49-F238E27FC236}">
                  <a16:creationId xmlns:a16="http://schemas.microsoft.com/office/drawing/2014/main" id="{82CF6A35-D7AD-705D-B78B-051D76E1CCE4}"/>
                </a:ext>
              </a:extLst>
            </p:cNvPr>
            <p:cNvCxnSpPr>
              <a:endCxn id="3479" idx="2"/>
            </p:cNvCxnSpPr>
            <p:nvPr/>
          </p:nvCxnSpPr>
          <p:spPr>
            <a:xfrm>
              <a:off x="5863550" y="1756025"/>
              <a:ext cx="299400" cy="80100"/>
            </a:xfrm>
            <a:prstGeom prst="straightConnector1">
              <a:avLst/>
            </a:prstGeom>
            <a:noFill/>
            <a:ln w="9525" cap="flat" cmpd="sng">
              <a:solidFill>
                <a:schemeClr val="dk1"/>
              </a:solidFill>
              <a:prstDash val="solid"/>
              <a:round/>
              <a:headEnd type="oval" w="med" len="med"/>
              <a:tailEnd type="none" w="med" len="med"/>
            </a:ln>
          </p:spPr>
        </p:cxnSp>
        <p:sp>
          <p:nvSpPr>
            <p:cNvPr id="3479" name="Google Shape;3479;p65">
              <a:extLst>
                <a:ext uri="{FF2B5EF4-FFF2-40B4-BE49-F238E27FC236}">
                  <a16:creationId xmlns:a16="http://schemas.microsoft.com/office/drawing/2014/main" id="{14327831-ED1D-0429-B49C-4F4C8442E4EC}"/>
                </a:ext>
              </a:extLst>
            </p:cNvPr>
            <p:cNvSpPr/>
            <p:nvPr/>
          </p:nvSpPr>
          <p:spPr>
            <a:xfrm>
              <a:off x="6162950" y="1798025"/>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0" name="Google Shape;3480;p65">
              <a:extLst>
                <a:ext uri="{FF2B5EF4-FFF2-40B4-BE49-F238E27FC236}">
                  <a16:creationId xmlns:a16="http://schemas.microsoft.com/office/drawing/2014/main" id="{96384DD9-ADD2-4AFF-100B-B3426E2D7B26}"/>
                </a:ext>
              </a:extLst>
            </p:cNvPr>
            <p:cNvCxnSpPr>
              <a:endCxn id="3479" idx="6"/>
            </p:cNvCxnSpPr>
            <p:nvPr/>
          </p:nvCxnSpPr>
          <p:spPr>
            <a:xfrm flipH="1">
              <a:off x="6239150" y="1701725"/>
              <a:ext cx="280200" cy="134400"/>
            </a:xfrm>
            <a:prstGeom prst="straightConnector1">
              <a:avLst/>
            </a:prstGeom>
            <a:noFill/>
            <a:ln w="9525" cap="flat" cmpd="sng">
              <a:solidFill>
                <a:schemeClr val="dk1"/>
              </a:solidFill>
              <a:prstDash val="solid"/>
              <a:round/>
              <a:headEnd type="oval" w="med" len="med"/>
              <a:tailEnd type="none" w="med" len="med"/>
            </a:ln>
          </p:spPr>
        </p:cxnSp>
      </p:grpSp>
      <p:grpSp>
        <p:nvGrpSpPr>
          <p:cNvPr id="3481" name="Google Shape;3481;p65">
            <a:extLst>
              <a:ext uri="{FF2B5EF4-FFF2-40B4-BE49-F238E27FC236}">
                <a16:creationId xmlns:a16="http://schemas.microsoft.com/office/drawing/2014/main" id="{80C702B2-F455-A92A-69AD-787C43D7DD8D}"/>
              </a:ext>
            </a:extLst>
          </p:cNvPr>
          <p:cNvGrpSpPr/>
          <p:nvPr/>
        </p:nvGrpSpPr>
        <p:grpSpPr>
          <a:xfrm rot="5400000">
            <a:off x="1015375" y="3239350"/>
            <a:ext cx="76200" cy="743100"/>
            <a:chOff x="5383950" y="2713375"/>
            <a:chExt cx="76200" cy="743100"/>
          </a:xfrm>
        </p:grpSpPr>
        <p:cxnSp>
          <p:nvCxnSpPr>
            <p:cNvPr id="3482" name="Google Shape;3482;p65">
              <a:extLst>
                <a:ext uri="{FF2B5EF4-FFF2-40B4-BE49-F238E27FC236}">
                  <a16:creationId xmlns:a16="http://schemas.microsoft.com/office/drawing/2014/main" id="{C1D15C45-B14F-7EC7-15A0-176A9835BD59}"/>
                </a:ext>
              </a:extLst>
            </p:cNvPr>
            <p:cNvCxnSpPr/>
            <p:nvPr/>
          </p:nvCxnSpPr>
          <p:spPr>
            <a:xfrm>
              <a:off x="5422050" y="2713375"/>
              <a:ext cx="0" cy="743100"/>
            </a:xfrm>
            <a:prstGeom prst="straightConnector1">
              <a:avLst/>
            </a:prstGeom>
            <a:noFill/>
            <a:ln w="9525" cap="flat" cmpd="sng">
              <a:solidFill>
                <a:schemeClr val="dk1"/>
              </a:solidFill>
              <a:prstDash val="solid"/>
              <a:round/>
              <a:headEnd type="oval" w="med" len="med"/>
              <a:tailEnd type="oval" w="med" len="med"/>
            </a:ln>
          </p:spPr>
        </p:cxnSp>
        <p:sp>
          <p:nvSpPr>
            <p:cNvPr id="3483" name="Google Shape;3483;p65">
              <a:extLst>
                <a:ext uri="{FF2B5EF4-FFF2-40B4-BE49-F238E27FC236}">
                  <a16:creationId xmlns:a16="http://schemas.microsoft.com/office/drawing/2014/main" id="{122EE3EA-243A-E80A-AF37-4B173F841CD7}"/>
                </a:ext>
              </a:extLst>
            </p:cNvPr>
            <p:cNvSpPr/>
            <p:nvPr/>
          </p:nvSpPr>
          <p:spPr>
            <a:xfrm>
              <a:off x="5383950" y="3008650"/>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4" name="Google Shape;3484;p65">
            <a:extLst>
              <a:ext uri="{FF2B5EF4-FFF2-40B4-BE49-F238E27FC236}">
                <a16:creationId xmlns:a16="http://schemas.microsoft.com/office/drawing/2014/main" id="{DD310309-6315-90DD-4DAA-15F8064AE419}"/>
              </a:ext>
            </a:extLst>
          </p:cNvPr>
          <p:cNvGrpSpPr/>
          <p:nvPr/>
        </p:nvGrpSpPr>
        <p:grpSpPr>
          <a:xfrm rot="5400000">
            <a:off x="1305550" y="1159800"/>
            <a:ext cx="76200" cy="743100"/>
            <a:chOff x="5383950" y="2713375"/>
            <a:chExt cx="76200" cy="743100"/>
          </a:xfrm>
        </p:grpSpPr>
        <p:cxnSp>
          <p:nvCxnSpPr>
            <p:cNvPr id="3485" name="Google Shape;3485;p65">
              <a:extLst>
                <a:ext uri="{FF2B5EF4-FFF2-40B4-BE49-F238E27FC236}">
                  <a16:creationId xmlns:a16="http://schemas.microsoft.com/office/drawing/2014/main" id="{131AC7BA-87A1-419F-9F5E-191B803F10D6}"/>
                </a:ext>
              </a:extLst>
            </p:cNvPr>
            <p:cNvCxnSpPr/>
            <p:nvPr/>
          </p:nvCxnSpPr>
          <p:spPr>
            <a:xfrm>
              <a:off x="5422050" y="2713375"/>
              <a:ext cx="0" cy="743100"/>
            </a:xfrm>
            <a:prstGeom prst="straightConnector1">
              <a:avLst/>
            </a:prstGeom>
            <a:noFill/>
            <a:ln w="9525" cap="flat" cmpd="sng">
              <a:solidFill>
                <a:schemeClr val="dk1"/>
              </a:solidFill>
              <a:prstDash val="solid"/>
              <a:round/>
              <a:headEnd type="oval" w="med" len="med"/>
              <a:tailEnd type="oval" w="med" len="med"/>
            </a:ln>
          </p:spPr>
        </p:cxnSp>
        <p:sp>
          <p:nvSpPr>
            <p:cNvPr id="3486" name="Google Shape;3486;p65">
              <a:extLst>
                <a:ext uri="{FF2B5EF4-FFF2-40B4-BE49-F238E27FC236}">
                  <a16:creationId xmlns:a16="http://schemas.microsoft.com/office/drawing/2014/main" id="{58216A78-E146-5F66-8140-B691C5F2B336}"/>
                </a:ext>
              </a:extLst>
            </p:cNvPr>
            <p:cNvSpPr/>
            <p:nvPr/>
          </p:nvSpPr>
          <p:spPr>
            <a:xfrm>
              <a:off x="5383950" y="3008650"/>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7" name="Google Shape;3487;p65">
            <a:extLst>
              <a:ext uri="{FF2B5EF4-FFF2-40B4-BE49-F238E27FC236}">
                <a16:creationId xmlns:a16="http://schemas.microsoft.com/office/drawing/2014/main" id="{8185C5B0-A205-B428-9EFE-7D3259FCF9C8}"/>
              </a:ext>
            </a:extLst>
          </p:cNvPr>
          <p:cNvGrpSpPr/>
          <p:nvPr/>
        </p:nvGrpSpPr>
        <p:grpSpPr>
          <a:xfrm rot="10800000">
            <a:off x="2872850" y="3587900"/>
            <a:ext cx="655800" cy="172500"/>
            <a:chOff x="5863550" y="1701725"/>
            <a:chExt cx="655800" cy="172500"/>
          </a:xfrm>
        </p:grpSpPr>
        <p:cxnSp>
          <p:nvCxnSpPr>
            <p:cNvPr id="3488" name="Google Shape;3488;p65">
              <a:extLst>
                <a:ext uri="{FF2B5EF4-FFF2-40B4-BE49-F238E27FC236}">
                  <a16:creationId xmlns:a16="http://schemas.microsoft.com/office/drawing/2014/main" id="{CB7D80C8-0B8A-9F0F-F86E-0732CA91040D}"/>
                </a:ext>
              </a:extLst>
            </p:cNvPr>
            <p:cNvCxnSpPr>
              <a:endCxn id="3489" idx="2"/>
            </p:cNvCxnSpPr>
            <p:nvPr/>
          </p:nvCxnSpPr>
          <p:spPr>
            <a:xfrm>
              <a:off x="5863550" y="1756025"/>
              <a:ext cx="299400" cy="80100"/>
            </a:xfrm>
            <a:prstGeom prst="straightConnector1">
              <a:avLst/>
            </a:prstGeom>
            <a:noFill/>
            <a:ln w="9525" cap="flat" cmpd="sng">
              <a:solidFill>
                <a:schemeClr val="dk1"/>
              </a:solidFill>
              <a:prstDash val="solid"/>
              <a:round/>
              <a:headEnd type="oval" w="med" len="med"/>
              <a:tailEnd type="none" w="med" len="med"/>
            </a:ln>
          </p:spPr>
        </p:cxnSp>
        <p:sp>
          <p:nvSpPr>
            <p:cNvPr id="3489" name="Google Shape;3489;p65">
              <a:extLst>
                <a:ext uri="{FF2B5EF4-FFF2-40B4-BE49-F238E27FC236}">
                  <a16:creationId xmlns:a16="http://schemas.microsoft.com/office/drawing/2014/main" id="{1CFA26B0-F1B4-9448-1003-4E05058D29FA}"/>
                </a:ext>
              </a:extLst>
            </p:cNvPr>
            <p:cNvSpPr/>
            <p:nvPr/>
          </p:nvSpPr>
          <p:spPr>
            <a:xfrm>
              <a:off x="6162950" y="1798025"/>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0" name="Google Shape;3490;p65">
              <a:extLst>
                <a:ext uri="{FF2B5EF4-FFF2-40B4-BE49-F238E27FC236}">
                  <a16:creationId xmlns:a16="http://schemas.microsoft.com/office/drawing/2014/main" id="{3DD40CE1-EE2E-367E-9CE6-2C3F2C693C4C}"/>
                </a:ext>
              </a:extLst>
            </p:cNvPr>
            <p:cNvCxnSpPr>
              <a:endCxn id="3489" idx="6"/>
            </p:cNvCxnSpPr>
            <p:nvPr/>
          </p:nvCxnSpPr>
          <p:spPr>
            <a:xfrm flipH="1">
              <a:off x="6239150" y="1701725"/>
              <a:ext cx="280200" cy="134400"/>
            </a:xfrm>
            <a:prstGeom prst="straightConnector1">
              <a:avLst/>
            </a:prstGeom>
            <a:noFill/>
            <a:ln w="9525" cap="flat" cmpd="sng">
              <a:solidFill>
                <a:schemeClr val="dk1"/>
              </a:solidFill>
              <a:prstDash val="solid"/>
              <a:round/>
              <a:headEnd type="oval" w="med" len="med"/>
              <a:tailEnd type="none" w="med" len="med"/>
            </a:ln>
          </p:spPr>
        </p:cxnSp>
      </p:grpSp>
      <p:sp>
        <p:nvSpPr>
          <p:cNvPr id="3491" name="Google Shape;3491;p65">
            <a:extLst>
              <a:ext uri="{FF2B5EF4-FFF2-40B4-BE49-F238E27FC236}">
                <a16:creationId xmlns:a16="http://schemas.microsoft.com/office/drawing/2014/main" id="{E24BF6CA-D0AB-302B-0AF0-8739C22C019B}"/>
              </a:ext>
            </a:extLst>
          </p:cNvPr>
          <p:cNvSpPr/>
          <p:nvPr/>
        </p:nvSpPr>
        <p:spPr>
          <a:xfrm>
            <a:off x="4877401" y="1791036"/>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5">
            <a:extLst>
              <a:ext uri="{FF2B5EF4-FFF2-40B4-BE49-F238E27FC236}">
                <a16:creationId xmlns:a16="http://schemas.microsoft.com/office/drawing/2014/main" id="{C2FBD2E5-0396-C0E5-A905-1541ABF80DA6}"/>
              </a:ext>
            </a:extLst>
          </p:cNvPr>
          <p:cNvSpPr txBox="1"/>
          <p:nvPr/>
        </p:nvSpPr>
        <p:spPr>
          <a:xfrm>
            <a:off x="6811038" y="121050"/>
            <a:ext cx="588000" cy="28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Short Stack"/>
                <a:ea typeface="Short Stack"/>
                <a:cs typeface="Short Stack"/>
                <a:sym typeface="Short Stack"/>
              </a:rPr>
              <a:t>BELLY</a:t>
            </a:r>
            <a:endParaRPr sz="700">
              <a:solidFill>
                <a:schemeClr val="dk1"/>
              </a:solidFill>
              <a:latin typeface="Short Stack"/>
              <a:ea typeface="Short Stack"/>
              <a:cs typeface="Short Stack"/>
              <a:sym typeface="Short Stack"/>
            </a:endParaRPr>
          </a:p>
        </p:txBody>
      </p:sp>
      <p:sp>
        <p:nvSpPr>
          <p:cNvPr id="3493" name="Google Shape;3493;p65">
            <a:extLst>
              <a:ext uri="{FF2B5EF4-FFF2-40B4-BE49-F238E27FC236}">
                <a16:creationId xmlns:a16="http://schemas.microsoft.com/office/drawing/2014/main" id="{9372ED4A-AA2B-D857-1750-E54AC8F98D17}"/>
              </a:ext>
            </a:extLst>
          </p:cNvPr>
          <p:cNvSpPr/>
          <p:nvPr/>
        </p:nvSpPr>
        <p:spPr>
          <a:xfrm>
            <a:off x="7084753" y="486400"/>
            <a:ext cx="351510" cy="673787"/>
          </a:xfrm>
          <a:custGeom>
            <a:avLst/>
            <a:gdLst/>
            <a:ahLst/>
            <a:cxnLst/>
            <a:rect l="l" t="t" r="r" b="b"/>
            <a:pathLst>
              <a:path w="12573" h="12573" extrusionOk="0">
                <a:moveTo>
                  <a:pt x="0" y="0"/>
                </a:moveTo>
                <a:cubicBezTo>
                  <a:pt x="2651" y="5301"/>
                  <a:pt x="7641" y="9285"/>
                  <a:pt x="12573" y="12573"/>
                </a:cubicBezTo>
              </a:path>
            </a:pathLst>
          </a:custGeom>
          <a:noFill/>
          <a:ln w="9525" cap="flat" cmpd="sng">
            <a:solidFill>
              <a:schemeClr val="dk1"/>
            </a:solidFill>
            <a:prstDash val="solid"/>
            <a:round/>
            <a:headEnd type="none" w="med" len="med"/>
            <a:tailEnd type="stealth" w="med" len="med"/>
          </a:ln>
        </p:spPr>
        <p:txBody>
          <a:bodyPr/>
          <a:lstStyle/>
          <a:p>
            <a:endParaRPr lang="en-US"/>
          </a:p>
        </p:txBody>
      </p:sp>
      <p:sp>
        <p:nvSpPr>
          <p:cNvPr id="3494" name="Google Shape;3494;p65">
            <a:extLst>
              <a:ext uri="{FF2B5EF4-FFF2-40B4-BE49-F238E27FC236}">
                <a16:creationId xmlns:a16="http://schemas.microsoft.com/office/drawing/2014/main" id="{2DBD2F44-B92E-24CE-A6A0-97483AF3F17F}"/>
              </a:ext>
            </a:extLst>
          </p:cNvPr>
          <p:cNvSpPr txBox="1"/>
          <p:nvPr/>
        </p:nvSpPr>
        <p:spPr>
          <a:xfrm>
            <a:off x="8384938" y="2706900"/>
            <a:ext cx="588000" cy="28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Short Stack"/>
                <a:ea typeface="Short Stack"/>
                <a:cs typeface="Short Stack"/>
                <a:sym typeface="Short Stack"/>
              </a:rPr>
              <a:t>RING</a:t>
            </a:r>
            <a:endParaRPr sz="700">
              <a:solidFill>
                <a:schemeClr val="dk1"/>
              </a:solidFill>
              <a:latin typeface="Short Stack"/>
              <a:ea typeface="Short Stack"/>
              <a:cs typeface="Short Stack"/>
              <a:sym typeface="Short Stack"/>
            </a:endParaRPr>
          </a:p>
        </p:txBody>
      </p:sp>
      <p:sp>
        <p:nvSpPr>
          <p:cNvPr id="3495" name="Google Shape;3495;p65">
            <a:extLst>
              <a:ext uri="{FF2B5EF4-FFF2-40B4-BE49-F238E27FC236}">
                <a16:creationId xmlns:a16="http://schemas.microsoft.com/office/drawing/2014/main" id="{ED848B0E-F81C-85F5-6FAF-309FB04D6808}"/>
              </a:ext>
            </a:extLst>
          </p:cNvPr>
          <p:cNvSpPr/>
          <p:nvPr/>
        </p:nvSpPr>
        <p:spPr>
          <a:xfrm flipH="1">
            <a:off x="8356839" y="2990400"/>
            <a:ext cx="266799" cy="283553"/>
          </a:xfrm>
          <a:custGeom>
            <a:avLst/>
            <a:gdLst/>
            <a:ahLst/>
            <a:cxnLst/>
            <a:rect l="l" t="t" r="r" b="b"/>
            <a:pathLst>
              <a:path w="12573" h="12573" extrusionOk="0">
                <a:moveTo>
                  <a:pt x="0" y="0"/>
                </a:moveTo>
                <a:cubicBezTo>
                  <a:pt x="2651" y="5301"/>
                  <a:pt x="7641" y="9285"/>
                  <a:pt x="12573" y="12573"/>
                </a:cubicBezTo>
              </a:path>
            </a:pathLst>
          </a:custGeom>
          <a:noFill/>
          <a:ln w="9525" cap="flat" cmpd="sng">
            <a:solidFill>
              <a:schemeClr val="dk1"/>
            </a:solidFill>
            <a:prstDash val="solid"/>
            <a:round/>
            <a:headEnd type="none" w="med" len="med"/>
            <a:tailEnd type="stealth" w="med" len="med"/>
          </a:ln>
        </p:spPr>
        <p:txBody>
          <a:bodyPr/>
          <a:lstStyle/>
          <a:p>
            <a:endParaRPr lang="en-US"/>
          </a:p>
        </p:txBody>
      </p:sp>
      <p:sp>
        <p:nvSpPr>
          <p:cNvPr id="3496" name="Google Shape;3496;p65">
            <a:extLst>
              <a:ext uri="{FF2B5EF4-FFF2-40B4-BE49-F238E27FC236}">
                <a16:creationId xmlns:a16="http://schemas.microsoft.com/office/drawing/2014/main" id="{6042FE35-008D-A104-C4D9-318EF7CCEBD1}"/>
              </a:ext>
            </a:extLst>
          </p:cNvPr>
          <p:cNvSpPr/>
          <p:nvPr/>
        </p:nvSpPr>
        <p:spPr>
          <a:xfrm rot="-8100000">
            <a:off x="5800312" y="3616311"/>
            <a:ext cx="409571" cy="600069"/>
          </a:xfrm>
          <a:custGeom>
            <a:avLst/>
            <a:gdLst/>
            <a:ahLst/>
            <a:cxnLst/>
            <a:rect l="l" t="t" r="r" b="b"/>
            <a:pathLst>
              <a:path w="16383" h="24003" extrusionOk="0">
                <a:moveTo>
                  <a:pt x="16383" y="0"/>
                </a:moveTo>
                <a:cubicBezTo>
                  <a:pt x="6696" y="0"/>
                  <a:pt x="0" y="14316"/>
                  <a:pt x="0" y="24003"/>
                </a:cubicBezTo>
              </a:path>
            </a:pathLst>
          </a:custGeom>
          <a:noFill/>
          <a:ln w="9525" cap="flat" cmpd="sng">
            <a:solidFill>
              <a:schemeClr val="dk1"/>
            </a:solidFill>
            <a:prstDash val="solid"/>
            <a:round/>
            <a:headEnd type="none" w="med" len="med"/>
            <a:tailEnd type="stealth" w="med" len="med"/>
          </a:ln>
        </p:spPr>
        <p:txBody>
          <a:bodyPr/>
          <a:lstStyle/>
          <a:p>
            <a:endParaRPr lang="en-US"/>
          </a:p>
        </p:txBody>
      </p:sp>
    </p:spTree>
    <p:extLst>
      <p:ext uri="{BB962C8B-B14F-4D97-AF65-F5344CB8AC3E}">
        <p14:creationId xmlns:p14="http://schemas.microsoft.com/office/powerpoint/2010/main" val="15141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473"/>
                                        </p:tgtEl>
                                        <p:attrNameLst>
                                          <p:attrName>style.visibility</p:attrName>
                                        </p:attrNameLst>
                                      </p:cBhvr>
                                      <p:to>
                                        <p:strVal val="visible"/>
                                      </p:to>
                                    </p:set>
                                    <p:anim calcmode="lin" valueType="num">
                                      <p:cBhvr additive="base">
                                        <p:cTn id="7" dur="1000"/>
                                        <p:tgtEl>
                                          <p:spTgt spid="3473"/>
                                        </p:tgtEl>
                                        <p:attrNameLst>
                                          <p:attrName>ppt_w</p:attrName>
                                        </p:attrNameLst>
                                      </p:cBhvr>
                                      <p:tavLst>
                                        <p:tav tm="0">
                                          <p:val>
                                            <p:strVal val="0"/>
                                          </p:val>
                                        </p:tav>
                                        <p:tav tm="100000">
                                          <p:val>
                                            <p:strVal val="#ppt_w"/>
                                          </p:val>
                                        </p:tav>
                                      </p:tavLst>
                                    </p:anim>
                                    <p:anim calcmode="lin" valueType="num">
                                      <p:cBhvr additive="base">
                                        <p:cTn id="8" dur="1000"/>
                                        <p:tgtEl>
                                          <p:spTgt spid="3473"/>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3474"/>
                                        </p:tgtEl>
                                        <p:attrNameLst>
                                          <p:attrName>style.visibility</p:attrName>
                                        </p:attrNameLst>
                                      </p:cBhvr>
                                      <p:to>
                                        <p:strVal val="visible"/>
                                      </p:to>
                                    </p:set>
                                    <p:anim calcmode="lin" valueType="num">
                                      <p:cBhvr additive="base">
                                        <p:cTn id="12" dur="1000"/>
                                        <p:tgtEl>
                                          <p:spTgt spid="3474"/>
                                        </p:tgtEl>
                                        <p:attrNameLst>
                                          <p:attrName>ppt_w</p:attrName>
                                        </p:attrNameLst>
                                      </p:cBhvr>
                                      <p:tavLst>
                                        <p:tav tm="0">
                                          <p:val>
                                            <p:strVal val="0"/>
                                          </p:val>
                                        </p:tav>
                                        <p:tav tm="100000">
                                          <p:val>
                                            <p:strVal val="#ppt_w"/>
                                          </p:val>
                                        </p:tav>
                                      </p:tavLst>
                                    </p:anim>
                                    <p:anim calcmode="lin" valueType="num">
                                      <p:cBhvr additive="base">
                                        <p:cTn id="13" dur="1000"/>
                                        <p:tgtEl>
                                          <p:spTgt spid="3474"/>
                                        </p:tgtEl>
                                        <p:attrNameLst>
                                          <p:attrName>ppt_h</p:attrName>
                                        </p:attrNameLst>
                                      </p:cBhvr>
                                      <p:tavLst>
                                        <p:tav tm="0">
                                          <p:val>
                                            <p:strVal val="0"/>
                                          </p:val>
                                        </p:tav>
                                        <p:tav tm="100000">
                                          <p:val>
                                            <p:strVal val="#ppt_h"/>
                                          </p:val>
                                        </p:tav>
                                      </p:tavLst>
                                    </p:anim>
                                  </p:childTnLst>
                                </p:cTn>
                              </p:par>
                            </p:childTnLst>
                          </p:cTn>
                        </p:par>
                        <p:par>
                          <p:cTn id="14" fill="hold">
                            <p:stCondLst>
                              <p:cond delay="2000"/>
                            </p:stCondLst>
                            <p:childTnLst>
                              <p:par>
                                <p:cTn id="15" presetID="23" presetClass="entr" presetSubtype="16" fill="hold" nodeType="afterEffect">
                                  <p:stCondLst>
                                    <p:cond delay="0"/>
                                  </p:stCondLst>
                                  <p:childTnLst>
                                    <p:set>
                                      <p:cBhvr>
                                        <p:cTn id="16" dur="1" fill="hold">
                                          <p:stCondLst>
                                            <p:cond delay="0"/>
                                          </p:stCondLst>
                                        </p:cTn>
                                        <p:tgtEl>
                                          <p:spTgt spid="3475"/>
                                        </p:tgtEl>
                                        <p:attrNameLst>
                                          <p:attrName>style.visibility</p:attrName>
                                        </p:attrNameLst>
                                      </p:cBhvr>
                                      <p:to>
                                        <p:strVal val="visible"/>
                                      </p:to>
                                    </p:set>
                                    <p:anim calcmode="lin" valueType="num">
                                      <p:cBhvr additive="base">
                                        <p:cTn id="17" dur="1000"/>
                                        <p:tgtEl>
                                          <p:spTgt spid="3475"/>
                                        </p:tgtEl>
                                        <p:attrNameLst>
                                          <p:attrName>ppt_w</p:attrName>
                                        </p:attrNameLst>
                                      </p:cBhvr>
                                      <p:tavLst>
                                        <p:tav tm="0">
                                          <p:val>
                                            <p:strVal val="0"/>
                                          </p:val>
                                        </p:tav>
                                        <p:tav tm="100000">
                                          <p:val>
                                            <p:strVal val="#ppt_w"/>
                                          </p:val>
                                        </p:tav>
                                      </p:tavLst>
                                    </p:anim>
                                    <p:anim calcmode="lin" valueType="num">
                                      <p:cBhvr additive="base">
                                        <p:cTn id="18" dur="1000"/>
                                        <p:tgtEl>
                                          <p:spTgt spid="3475"/>
                                        </p:tgtEl>
                                        <p:attrNameLst>
                                          <p:attrName>ppt_h</p:attrName>
                                        </p:attrNameLst>
                                      </p:cBhvr>
                                      <p:tavLst>
                                        <p:tav tm="0">
                                          <p:val>
                                            <p:strVal val="0"/>
                                          </p:val>
                                        </p:tav>
                                        <p:tav tm="100000">
                                          <p:val>
                                            <p:strVal val="#ppt_h"/>
                                          </p:val>
                                        </p:tav>
                                      </p:tavLst>
                                    </p:anim>
                                  </p:childTnLst>
                                </p:cTn>
                              </p:par>
                            </p:childTnLst>
                          </p:cTn>
                        </p:par>
                        <p:par>
                          <p:cTn id="19" fill="hold">
                            <p:stCondLst>
                              <p:cond delay="3000"/>
                            </p:stCondLst>
                            <p:childTnLst>
                              <p:par>
                                <p:cTn id="20" presetID="23" presetClass="entr" presetSubtype="16" fill="hold" nodeType="afterEffect">
                                  <p:stCondLst>
                                    <p:cond delay="0"/>
                                  </p:stCondLst>
                                  <p:childTnLst>
                                    <p:set>
                                      <p:cBhvr>
                                        <p:cTn id="21" dur="1" fill="hold">
                                          <p:stCondLst>
                                            <p:cond delay="0"/>
                                          </p:stCondLst>
                                        </p:cTn>
                                        <p:tgtEl>
                                          <p:spTgt spid="3476"/>
                                        </p:tgtEl>
                                        <p:attrNameLst>
                                          <p:attrName>style.visibility</p:attrName>
                                        </p:attrNameLst>
                                      </p:cBhvr>
                                      <p:to>
                                        <p:strVal val="visible"/>
                                      </p:to>
                                    </p:set>
                                    <p:anim calcmode="lin" valueType="num">
                                      <p:cBhvr additive="base">
                                        <p:cTn id="22" dur="1000"/>
                                        <p:tgtEl>
                                          <p:spTgt spid="3476"/>
                                        </p:tgtEl>
                                        <p:attrNameLst>
                                          <p:attrName>ppt_w</p:attrName>
                                        </p:attrNameLst>
                                      </p:cBhvr>
                                      <p:tavLst>
                                        <p:tav tm="0">
                                          <p:val>
                                            <p:strVal val="0"/>
                                          </p:val>
                                        </p:tav>
                                        <p:tav tm="100000">
                                          <p:val>
                                            <p:strVal val="#ppt_w"/>
                                          </p:val>
                                        </p:tav>
                                      </p:tavLst>
                                    </p:anim>
                                    <p:anim calcmode="lin" valueType="num">
                                      <p:cBhvr additive="base">
                                        <p:cTn id="23" dur="1000"/>
                                        <p:tgtEl>
                                          <p:spTgt spid="3476"/>
                                        </p:tgtEl>
                                        <p:attrNameLst>
                                          <p:attrName>ppt_h</p:attrName>
                                        </p:attrNameLst>
                                      </p:cBhvr>
                                      <p:tavLst>
                                        <p:tav tm="0">
                                          <p:val>
                                            <p:strVal val="0"/>
                                          </p:val>
                                        </p:tav>
                                        <p:tav tm="100000">
                                          <p:val>
                                            <p:strVal val="#ppt_h"/>
                                          </p:val>
                                        </p:tav>
                                      </p:tavLst>
                                    </p:anim>
                                  </p:childTnLst>
                                </p:cTn>
                              </p:par>
                            </p:childTnLst>
                          </p:cTn>
                        </p:par>
                        <p:par>
                          <p:cTn id="24" fill="hold">
                            <p:stCondLst>
                              <p:cond delay="4000"/>
                            </p:stCondLst>
                            <p:childTnLst>
                              <p:par>
                                <p:cTn id="25" presetID="10" presetClass="entr" presetSubtype="0" fill="hold" nodeType="afterEffect">
                                  <p:stCondLst>
                                    <p:cond delay="0"/>
                                  </p:stCondLst>
                                  <p:childTnLst>
                                    <p:set>
                                      <p:cBhvr>
                                        <p:cTn id="26" dur="1" fill="hold">
                                          <p:stCondLst>
                                            <p:cond delay="0"/>
                                          </p:stCondLst>
                                        </p:cTn>
                                        <p:tgtEl>
                                          <p:spTgt spid="3441"/>
                                        </p:tgtEl>
                                        <p:attrNameLst>
                                          <p:attrName>style.visibility</p:attrName>
                                        </p:attrNameLst>
                                      </p:cBhvr>
                                      <p:to>
                                        <p:strVal val="visible"/>
                                      </p:to>
                                    </p:set>
                                    <p:animEffect transition="in" filter="fade">
                                      <p:cBhvr>
                                        <p:cTn id="27" dur="1000"/>
                                        <p:tgtEl>
                                          <p:spTgt spid="3441"/>
                                        </p:tgtEl>
                                      </p:cBhvr>
                                    </p:animEffect>
                                  </p:childTnLst>
                                </p:cTn>
                              </p:par>
                              <p:par>
                                <p:cTn id="28" presetID="23" presetClass="entr" presetSubtype="16" fill="hold" nodeType="withEffect">
                                  <p:stCondLst>
                                    <p:cond delay="0"/>
                                  </p:stCondLst>
                                  <p:childTnLst>
                                    <p:set>
                                      <p:cBhvr>
                                        <p:cTn id="29" dur="1" fill="hold">
                                          <p:stCondLst>
                                            <p:cond delay="0"/>
                                          </p:stCondLst>
                                        </p:cTn>
                                        <p:tgtEl>
                                          <p:spTgt spid="3449"/>
                                        </p:tgtEl>
                                        <p:attrNameLst>
                                          <p:attrName>style.visibility</p:attrName>
                                        </p:attrNameLst>
                                      </p:cBhvr>
                                      <p:to>
                                        <p:strVal val="visible"/>
                                      </p:to>
                                    </p:set>
                                    <p:anim calcmode="lin" valueType="num">
                                      <p:cBhvr additive="base">
                                        <p:cTn id="30" dur="1000"/>
                                        <p:tgtEl>
                                          <p:spTgt spid="3449"/>
                                        </p:tgtEl>
                                        <p:attrNameLst>
                                          <p:attrName>ppt_w</p:attrName>
                                        </p:attrNameLst>
                                      </p:cBhvr>
                                      <p:tavLst>
                                        <p:tav tm="0">
                                          <p:val>
                                            <p:strVal val="0"/>
                                          </p:val>
                                        </p:tav>
                                        <p:tav tm="100000">
                                          <p:val>
                                            <p:strVal val="#ppt_w"/>
                                          </p:val>
                                        </p:tav>
                                      </p:tavLst>
                                    </p:anim>
                                    <p:anim calcmode="lin" valueType="num">
                                      <p:cBhvr additive="base">
                                        <p:cTn id="31" dur="1000"/>
                                        <p:tgtEl>
                                          <p:spTgt spid="344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12"/>
        <p:cNvGrpSpPr/>
        <p:nvPr/>
      </p:nvGrpSpPr>
      <p:grpSpPr>
        <a:xfrm>
          <a:off x="0" y="0"/>
          <a:ext cx="0" cy="0"/>
          <a:chOff x="0" y="0"/>
          <a:chExt cx="0" cy="0"/>
        </a:xfrm>
      </p:grpSpPr>
      <p:grpSp>
        <p:nvGrpSpPr>
          <p:cNvPr id="3513" name="Google Shape;3513;p67"/>
          <p:cNvGrpSpPr/>
          <p:nvPr/>
        </p:nvGrpSpPr>
        <p:grpSpPr>
          <a:xfrm>
            <a:off x="332794" y="74126"/>
            <a:ext cx="2595139" cy="1678435"/>
            <a:chOff x="607400" y="381900"/>
            <a:chExt cx="3745500" cy="4379700"/>
          </a:xfrm>
        </p:grpSpPr>
        <p:cxnSp>
          <p:nvCxnSpPr>
            <p:cNvPr id="3514" name="Google Shape;3514;p67"/>
            <p:cNvCxnSpPr/>
            <p:nvPr/>
          </p:nvCxnSpPr>
          <p:spPr>
            <a:xfrm>
              <a:off x="820100" y="381900"/>
              <a:ext cx="0" cy="4379700"/>
            </a:xfrm>
            <a:prstGeom prst="straightConnector1">
              <a:avLst/>
            </a:prstGeom>
            <a:noFill/>
            <a:ln w="9525" cap="flat" cmpd="sng">
              <a:solidFill>
                <a:schemeClr val="dk1"/>
              </a:solidFill>
              <a:prstDash val="dash"/>
              <a:round/>
              <a:headEnd type="none" w="med" len="med"/>
              <a:tailEnd type="none" w="med" len="med"/>
            </a:ln>
          </p:spPr>
        </p:cxnSp>
        <p:cxnSp>
          <p:nvCxnSpPr>
            <p:cNvPr id="3515" name="Google Shape;3515;p67"/>
            <p:cNvCxnSpPr/>
            <p:nvPr/>
          </p:nvCxnSpPr>
          <p:spPr>
            <a:xfrm>
              <a:off x="607400" y="614700"/>
              <a:ext cx="3745500" cy="0"/>
            </a:xfrm>
            <a:prstGeom prst="straightConnector1">
              <a:avLst/>
            </a:prstGeom>
            <a:noFill/>
            <a:ln w="9525" cap="flat" cmpd="sng">
              <a:solidFill>
                <a:schemeClr val="dk1"/>
              </a:solidFill>
              <a:prstDash val="dash"/>
              <a:round/>
              <a:headEnd type="none" w="med" len="med"/>
              <a:tailEnd type="none" w="med" len="med"/>
            </a:ln>
          </p:spPr>
        </p:cxnSp>
        <p:cxnSp>
          <p:nvCxnSpPr>
            <p:cNvPr id="3516" name="Google Shape;3516;p67"/>
            <p:cNvCxnSpPr/>
            <p:nvPr/>
          </p:nvCxnSpPr>
          <p:spPr>
            <a:xfrm>
              <a:off x="4128200" y="381900"/>
              <a:ext cx="0" cy="4379700"/>
            </a:xfrm>
            <a:prstGeom prst="straightConnector1">
              <a:avLst/>
            </a:prstGeom>
            <a:noFill/>
            <a:ln w="9525" cap="flat" cmpd="sng">
              <a:solidFill>
                <a:schemeClr val="dk1"/>
              </a:solidFill>
              <a:prstDash val="dash"/>
              <a:round/>
              <a:headEnd type="none" w="med" len="med"/>
              <a:tailEnd type="none" w="med" len="med"/>
            </a:ln>
          </p:spPr>
        </p:cxnSp>
        <p:cxnSp>
          <p:nvCxnSpPr>
            <p:cNvPr id="3517" name="Google Shape;3517;p67"/>
            <p:cNvCxnSpPr/>
            <p:nvPr/>
          </p:nvCxnSpPr>
          <p:spPr>
            <a:xfrm>
              <a:off x="607400" y="4528800"/>
              <a:ext cx="3745500" cy="0"/>
            </a:xfrm>
            <a:prstGeom prst="straightConnector1">
              <a:avLst/>
            </a:prstGeom>
            <a:noFill/>
            <a:ln w="9525" cap="flat" cmpd="sng">
              <a:solidFill>
                <a:schemeClr val="dk1"/>
              </a:solidFill>
              <a:prstDash val="dash"/>
              <a:round/>
              <a:headEnd type="none" w="med" len="med"/>
              <a:tailEnd type="none" w="med" len="med"/>
            </a:ln>
          </p:spPr>
        </p:cxnSp>
      </p:grpSp>
      <p:pic>
        <p:nvPicPr>
          <p:cNvPr id="2" name="Picture Placeholder 1">
            <a:extLst>
              <a:ext uri="{FF2B5EF4-FFF2-40B4-BE49-F238E27FC236}">
                <a16:creationId xmlns:a16="http://schemas.microsoft.com/office/drawing/2014/main" id="{DD03A04C-B990-9E79-E6C3-9041E5EB7A69}"/>
              </a:ext>
            </a:extLst>
          </p:cNvPr>
          <p:cNvPicPr>
            <a:picLocks noGrp="1" noChangeAspect="1"/>
          </p:cNvPicPr>
          <p:nvPr>
            <p:ph type="pic" idx="2"/>
          </p:nvPr>
        </p:nvPicPr>
        <p:blipFill>
          <a:blip r:embed="rId3"/>
          <a:srcRect l="-10272" t="12903" r="1" b="30710"/>
          <a:stretch/>
        </p:blipFill>
        <p:spPr>
          <a:xfrm>
            <a:off x="208330" y="171511"/>
            <a:ext cx="2473580" cy="1581050"/>
          </a:xfrm>
        </p:spPr>
      </p:pic>
      <p:grpSp>
        <p:nvGrpSpPr>
          <p:cNvPr id="7" name="Group 6">
            <a:extLst>
              <a:ext uri="{FF2B5EF4-FFF2-40B4-BE49-F238E27FC236}">
                <a16:creationId xmlns:a16="http://schemas.microsoft.com/office/drawing/2014/main" id="{82F7C557-4D5C-C27C-A069-48E59B47A60E}"/>
              </a:ext>
            </a:extLst>
          </p:cNvPr>
          <p:cNvGrpSpPr/>
          <p:nvPr/>
        </p:nvGrpSpPr>
        <p:grpSpPr>
          <a:xfrm>
            <a:off x="2895664" y="397912"/>
            <a:ext cx="2854399" cy="1430114"/>
            <a:chOff x="310505" y="2511371"/>
            <a:chExt cx="3153521" cy="1430114"/>
          </a:xfrm>
        </p:grpSpPr>
        <p:sp>
          <p:nvSpPr>
            <p:cNvPr id="9" name="Rectangle: Rounded Corners 8">
              <a:extLst>
                <a:ext uri="{FF2B5EF4-FFF2-40B4-BE49-F238E27FC236}">
                  <a16:creationId xmlns:a16="http://schemas.microsoft.com/office/drawing/2014/main" id="{3D8C1A31-7372-E46C-16FC-5FA1FE65A0F0}"/>
                </a:ext>
              </a:extLst>
            </p:cNvPr>
            <p:cNvSpPr/>
            <p:nvPr/>
          </p:nvSpPr>
          <p:spPr>
            <a:xfrm>
              <a:off x="1020831" y="2511371"/>
              <a:ext cx="1366913" cy="260796"/>
            </a:xfrm>
            <a:prstGeom prst="roundRect">
              <a:avLst/>
            </a:prstGeom>
            <a:solidFill>
              <a:srgbClr val="B6B978"/>
            </a:solidFill>
            <a:ln>
              <a:solidFill>
                <a:srgbClr val="6567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About </a:t>
              </a:r>
            </a:p>
          </p:txBody>
        </p:sp>
        <p:sp>
          <p:nvSpPr>
            <p:cNvPr id="10" name="TextBox 9">
              <a:extLst>
                <a:ext uri="{FF2B5EF4-FFF2-40B4-BE49-F238E27FC236}">
                  <a16:creationId xmlns:a16="http://schemas.microsoft.com/office/drawing/2014/main" id="{CFAE0187-DB9E-4107-0A35-A57F23244502}"/>
                </a:ext>
              </a:extLst>
            </p:cNvPr>
            <p:cNvSpPr txBox="1"/>
            <p:nvPr/>
          </p:nvSpPr>
          <p:spPr>
            <a:xfrm>
              <a:off x="310505" y="2925822"/>
              <a:ext cx="3153521" cy="1015663"/>
            </a:xfrm>
            <a:prstGeom prst="rect">
              <a:avLst/>
            </a:prstGeom>
            <a:noFill/>
          </p:spPr>
          <p:txBody>
            <a:bodyPr wrap="square" rtlCol="0">
              <a:spAutoFit/>
            </a:bodyPr>
            <a:lstStyle/>
            <a:p>
              <a:pPr algn="just"/>
              <a:r>
                <a:rPr lang="en-US" sz="1200"/>
                <a:t>Mostly married or in long-term relationships, often with young children or planning to start a family and make his house she has a unique style and loves modern style. </a:t>
              </a:r>
            </a:p>
          </p:txBody>
        </p:sp>
      </p:grpSp>
      <p:grpSp>
        <p:nvGrpSpPr>
          <p:cNvPr id="3" name="Group 2">
            <a:extLst>
              <a:ext uri="{FF2B5EF4-FFF2-40B4-BE49-F238E27FC236}">
                <a16:creationId xmlns:a16="http://schemas.microsoft.com/office/drawing/2014/main" id="{A2B081FE-5A8B-2BBE-7A8A-448A788AD2FB}"/>
              </a:ext>
            </a:extLst>
          </p:cNvPr>
          <p:cNvGrpSpPr/>
          <p:nvPr/>
        </p:nvGrpSpPr>
        <p:grpSpPr>
          <a:xfrm>
            <a:off x="2681910" y="3297837"/>
            <a:ext cx="2977818" cy="1730961"/>
            <a:chOff x="3511117" y="745507"/>
            <a:chExt cx="2977818" cy="1730961"/>
          </a:xfrm>
        </p:grpSpPr>
        <p:sp>
          <p:nvSpPr>
            <p:cNvPr id="14" name="Rectangle: Rounded Corners 13">
              <a:extLst>
                <a:ext uri="{FF2B5EF4-FFF2-40B4-BE49-F238E27FC236}">
                  <a16:creationId xmlns:a16="http://schemas.microsoft.com/office/drawing/2014/main" id="{AB6095E9-8763-775E-2B03-34DCBB0E2CB7}"/>
                </a:ext>
              </a:extLst>
            </p:cNvPr>
            <p:cNvSpPr/>
            <p:nvPr/>
          </p:nvSpPr>
          <p:spPr>
            <a:xfrm>
              <a:off x="4094199" y="745507"/>
              <a:ext cx="1272564" cy="284411"/>
            </a:xfrm>
            <a:prstGeom prst="roundRect">
              <a:avLst/>
            </a:prstGeom>
            <a:solidFill>
              <a:srgbClr val="B6B978"/>
            </a:solidFill>
            <a:ln>
              <a:solidFill>
                <a:srgbClr val="6567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Goals </a:t>
              </a:r>
            </a:p>
          </p:txBody>
        </p:sp>
        <p:sp>
          <p:nvSpPr>
            <p:cNvPr id="15" name="TextBox 14">
              <a:extLst>
                <a:ext uri="{FF2B5EF4-FFF2-40B4-BE49-F238E27FC236}">
                  <a16:creationId xmlns:a16="http://schemas.microsoft.com/office/drawing/2014/main" id="{D096851F-6349-1E18-28E2-F7360A4D19A9}"/>
                </a:ext>
              </a:extLst>
            </p:cNvPr>
            <p:cNvSpPr txBox="1"/>
            <p:nvPr/>
          </p:nvSpPr>
          <p:spPr>
            <a:xfrm>
              <a:off x="3511117" y="1029918"/>
              <a:ext cx="2977818" cy="1446550"/>
            </a:xfrm>
            <a:prstGeom prst="rect">
              <a:avLst/>
            </a:prstGeom>
            <a:noFill/>
          </p:spPr>
          <p:txBody>
            <a:bodyPr wrap="square" rtlCol="0">
              <a:spAutoFit/>
            </a:bodyPr>
            <a:lstStyle/>
            <a:p>
              <a:pPr marL="171450" indent="-171450" algn="just">
                <a:buFont typeface="Arial" panose="020B0604020202020204" pitchFamily="34" charset="0"/>
                <a:buChar char="•"/>
              </a:pPr>
              <a:r>
                <a:rPr lang="en-US" sz="1100" kern="100">
                  <a:latin typeface="Arial" panose="020B0604020202020204" pitchFamily="34" charset="0"/>
                  <a:ea typeface="Aptos" panose="020B0004020202020204" pitchFamily="34" charset="0"/>
                  <a:cs typeface="Arial" panose="020B0604020202020204" pitchFamily="34" charset="0"/>
                </a:rPr>
                <a:t>Make </a:t>
              </a:r>
              <a:r>
                <a:rPr lang="en-US" sz="1100" kern="100">
                  <a:effectLst/>
                  <a:latin typeface="Arial" panose="020B0604020202020204" pitchFamily="34" charset="0"/>
                  <a:ea typeface="Aptos" panose="020B0004020202020204" pitchFamily="34" charset="0"/>
                  <a:cs typeface="Arial" panose="020B0604020202020204" pitchFamily="34" charset="0"/>
                </a:rPr>
                <a:t> new homes with modern, luxurious pieces that match their vision.</a:t>
              </a:r>
            </a:p>
            <a:p>
              <a:pPr marL="171450" indent="-171450" algn="just">
                <a:buFont typeface="Arial" panose="020B0604020202020204" pitchFamily="34" charset="0"/>
                <a:buChar char="•"/>
              </a:pPr>
              <a:r>
                <a:rPr lang="en-US" sz="1100" kern="100">
                  <a:effectLst/>
                  <a:latin typeface="Arial" panose="020B0604020202020204" pitchFamily="34" charset="0"/>
                  <a:ea typeface="Aptos" panose="020B0004020202020204" pitchFamily="34" charset="0"/>
                  <a:cs typeface="Arial" panose="020B0604020202020204" pitchFamily="34" charset="0"/>
                </a:rPr>
                <a:t>provides long-term value—durable, timeless, and easy to maintain.</a:t>
              </a:r>
            </a:p>
            <a:p>
              <a:pPr marL="171450" indent="-171450" algn="just">
                <a:buFont typeface="Arial" panose="020B0604020202020204" pitchFamily="34" charset="0"/>
                <a:buChar char="•"/>
              </a:pPr>
              <a:r>
                <a:rPr lang="en-US" sz="1100" kern="100">
                  <a:effectLst/>
                  <a:latin typeface="Arial" panose="020B0604020202020204" pitchFamily="34" charset="0"/>
                  <a:ea typeface="Aptos" panose="020B0004020202020204" pitchFamily="34" charset="0"/>
                  <a:cs typeface="Arial" panose="020B0604020202020204" pitchFamily="34" charset="0"/>
                </a:rPr>
                <a:t>create a home environment that reflects their success and personality. </a:t>
              </a:r>
            </a:p>
            <a:p>
              <a:pPr marL="171450" indent="-171450" algn="just">
                <a:buFont typeface="Arial" panose="020B0604020202020204" pitchFamily="34" charset="0"/>
                <a:buChar char="•"/>
              </a:pPr>
              <a:r>
                <a:rPr lang="en-US" sz="1100" kern="100">
                  <a:effectLst/>
                  <a:latin typeface="Arial" panose="020B0604020202020204" pitchFamily="34" charset="0"/>
                  <a:ea typeface="Aptos" panose="020B0004020202020204" pitchFamily="34" charset="0"/>
                  <a:cs typeface="Arial" panose="020B0604020202020204" pitchFamily="34" charset="0"/>
                </a:rPr>
                <a:t>recognized for having a stylish and unique home that impresses visitors.</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grpSp>
      <p:grpSp>
        <p:nvGrpSpPr>
          <p:cNvPr id="5" name="Group 4">
            <a:extLst>
              <a:ext uri="{FF2B5EF4-FFF2-40B4-BE49-F238E27FC236}">
                <a16:creationId xmlns:a16="http://schemas.microsoft.com/office/drawing/2014/main" id="{8272F431-3BE5-D8D7-7204-BCC87617AA65}"/>
              </a:ext>
            </a:extLst>
          </p:cNvPr>
          <p:cNvGrpSpPr/>
          <p:nvPr/>
        </p:nvGrpSpPr>
        <p:grpSpPr>
          <a:xfrm>
            <a:off x="2772245" y="1943381"/>
            <a:ext cx="2621954" cy="1314759"/>
            <a:chOff x="6639470" y="1560781"/>
            <a:chExt cx="2621954" cy="1314759"/>
          </a:xfrm>
        </p:grpSpPr>
        <p:sp>
          <p:nvSpPr>
            <p:cNvPr id="16" name="Rectangle: Rounded Corners 15">
              <a:extLst>
                <a:ext uri="{FF2B5EF4-FFF2-40B4-BE49-F238E27FC236}">
                  <a16:creationId xmlns:a16="http://schemas.microsoft.com/office/drawing/2014/main" id="{A9637DCF-64F7-DA20-EFB7-8570EF900B09}"/>
                </a:ext>
              </a:extLst>
            </p:cNvPr>
            <p:cNvSpPr/>
            <p:nvPr/>
          </p:nvSpPr>
          <p:spPr>
            <a:xfrm>
              <a:off x="6970358" y="1560781"/>
              <a:ext cx="1672738" cy="307776"/>
            </a:xfrm>
            <a:prstGeom prst="roundRect">
              <a:avLst/>
            </a:prstGeom>
            <a:solidFill>
              <a:srgbClr val="B6B978"/>
            </a:solidFill>
            <a:ln>
              <a:solidFill>
                <a:srgbClr val="6567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Habits &amp;interest </a:t>
              </a:r>
            </a:p>
          </p:txBody>
        </p:sp>
        <p:sp>
          <p:nvSpPr>
            <p:cNvPr id="17" name="TextBox 16">
              <a:extLst>
                <a:ext uri="{FF2B5EF4-FFF2-40B4-BE49-F238E27FC236}">
                  <a16:creationId xmlns:a16="http://schemas.microsoft.com/office/drawing/2014/main" id="{9435075E-E25D-7043-201E-8DC83787123C}"/>
                </a:ext>
              </a:extLst>
            </p:cNvPr>
            <p:cNvSpPr txBox="1"/>
            <p:nvPr/>
          </p:nvSpPr>
          <p:spPr>
            <a:xfrm>
              <a:off x="6639470" y="1859877"/>
              <a:ext cx="2621954" cy="1015663"/>
            </a:xfrm>
            <a:prstGeom prst="rect">
              <a:avLst/>
            </a:prstGeom>
            <a:noFill/>
          </p:spPr>
          <p:txBody>
            <a:bodyPr wrap="square" rtlCol="0">
              <a:spAutoFit/>
            </a:bodyPr>
            <a:lstStyle/>
            <a:p>
              <a:pPr marL="171450" indent="-171450" algn="just">
                <a:buFont typeface="Arial" panose="020B0604020202020204" pitchFamily="34" charset="0"/>
                <a:buChar char="•"/>
              </a:pPr>
              <a:r>
                <a:rPr lang="en-US" sz="1200" kern="100">
                  <a:latin typeface="Arial" panose="020B0604020202020204" pitchFamily="34" charset="0"/>
                  <a:ea typeface="Aptos" panose="020B0004020202020204" pitchFamily="34" charset="0"/>
                  <a:cs typeface="Arial" panose="020B0604020202020204" pitchFamily="34" charset="0"/>
                </a:rPr>
                <a:t>Interested in flexible payment options </a:t>
              </a:r>
            </a:p>
            <a:p>
              <a:pPr marL="171450" indent="-171450" algn="just">
                <a:buFont typeface="Arial" panose="020B0604020202020204" pitchFamily="34" charset="0"/>
                <a:buChar char="•"/>
              </a:pPr>
              <a:r>
                <a:rPr lang="en-US" sz="1200" kern="100">
                  <a:latin typeface="Arial" panose="020B0604020202020204" pitchFamily="34" charset="0"/>
                  <a:ea typeface="Aptos" panose="020B0004020202020204" pitchFamily="34" charset="0"/>
                  <a:cs typeface="Arial" panose="020B0604020202020204" pitchFamily="34" charset="0"/>
                </a:rPr>
                <a:t>customizable products that can be adapted to their own need</a:t>
              </a:r>
            </a:p>
            <a:p>
              <a:pPr marL="171450" indent="-171450" algn="just">
                <a:buFont typeface="Arial" panose="020B0604020202020204" pitchFamily="34" charset="0"/>
                <a:buChar char="•"/>
              </a:pPr>
              <a:r>
                <a:rPr lang="en-US" sz="1200" kern="100">
                  <a:latin typeface="Arial" panose="020B0604020202020204" pitchFamily="34" charset="0"/>
                  <a:ea typeface="Aptos" panose="020B0004020202020204" pitchFamily="34" charset="0"/>
                  <a:cs typeface="Arial" panose="020B0604020202020204" pitchFamily="34" charset="0"/>
                </a:rPr>
                <a:t>modern and unique style furniture</a:t>
              </a:r>
              <a:endParaRPr lang="en-US" sz="1200" kern="100">
                <a:effectLst/>
                <a:latin typeface="Aptos" panose="020B0004020202020204" pitchFamily="34" charset="0"/>
                <a:ea typeface="Aptos" panose="020B00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D5404882-464C-9A6B-6133-C4FF8BCC6329}"/>
              </a:ext>
            </a:extLst>
          </p:cNvPr>
          <p:cNvGrpSpPr/>
          <p:nvPr/>
        </p:nvGrpSpPr>
        <p:grpSpPr>
          <a:xfrm>
            <a:off x="5840399" y="422423"/>
            <a:ext cx="3095271" cy="1560172"/>
            <a:chOff x="3454269" y="2884041"/>
            <a:chExt cx="3095271" cy="1560172"/>
          </a:xfrm>
        </p:grpSpPr>
        <p:sp>
          <p:nvSpPr>
            <p:cNvPr id="18" name="Rectangle: Rounded Corners 17">
              <a:extLst>
                <a:ext uri="{FF2B5EF4-FFF2-40B4-BE49-F238E27FC236}">
                  <a16:creationId xmlns:a16="http://schemas.microsoft.com/office/drawing/2014/main" id="{37986525-3CB5-F8A5-E275-1114C8C5AD62}"/>
                </a:ext>
              </a:extLst>
            </p:cNvPr>
            <p:cNvSpPr/>
            <p:nvPr/>
          </p:nvSpPr>
          <p:spPr>
            <a:xfrm>
              <a:off x="3806399" y="2884041"/>
              <a:ext cx="1237257" cy="229090"/>
            </a:xfrm>
            <a:prstGeom prst="roundRect">
              <a:avLst/>
            </a:prstGeom>
            <a:solidFill>
              <a:srgbClr val="B6B978"/>
            </a:solidFill>
            <a:ln>
              <a:solidFill>
                <a:srgbClr val="6567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Pain points  </a:t>
              </a:r>
            </a:p>
          </p:txBody>
        </p:sp>
        <p:sp>
          <p:nvSpPr>
            <p:cNvPr id="19" name="TextBox 18">
              <a:extLst>
                <a:ext uri="{FF2B5EF4-FFF2-40B4-BE49-F238E27FC236}">
                  <a16:creationId xmlns:a16="http://schemas.microsoft.com/office/drawing/2014/main" id="{C35CBE6E-5743-454E-6205-6094C88D690D}"/>
                </a:ext>
              </a:extLst>
            </p:cNvPr>
            <p:cNvSpPr txBox="1"/>
            <p:nvPr/>
          </p:nvSpPr>
          <p:spPr>
            <a:xfrm>
              <a:off x="3454269" y="3166940"/>
              <a:ext cx="3095271" cy="1277273"/>
            </a:xfrm>
            <a:prstGeom prst="rect">
              <a:avLst/>
            </a:prstGeom>
            <a:noFill/>
          </p:spPr>
          <p:txBody>
            <a:bodyPr wrap="square" rtlCol="0">
              <a:spAutoFit/>
            </a:bodyPr>
            <a:lstStyle/>
            <a:p>
              <a:pPr marL="285750" indent="-285750" algn="just">
                <a:buFont typeface="Arial" panose="020B0604020202020204" pitchFamily="34" charset="0"/>
                <a:buChar char="•"/>
              </a:pPr>
              <a:r>
                <a:rPr lang="en-US" sz="1100" kern="100">
                  <a:effectLst/>
                  <a:latin typeface="Aptos" panose="020B0004020202020204" pitchFamily="34" charset="0"/>
                  <a:ea typeface="Aptos" panose="020B0004020202020204" pitchFamily="34" charset="0"/>
                  <a:cs typeface="Arial" panose="020B0604020202020204" pitchFamily="34" charset="0"/>
                </a:rPr>
                <a:t>Limited choices of stylish, modern furniture</a:t>
              </a:r>
            </a:p>
            <a:p>
              <a:pPr marL="285750" indent="-285750" algn="just">
                <a:buFont typeface="Arial" panose="020B0604020202020204" pitchFamily="34" charset="0"/>
                <a:buChar char="•"/>
              </a:pPr>
              <a:r>
                <a:rPr lang="en-US" sz="1100" kern="100">
                  <a:effectLst/>
                  <a:latin typeface="Aptos" panose="020B0004020202020204" pitchFamily="34" charset="0"/>
                  <a:ea typeface="Aptos" panose="020B0004020202020204" pitchFamily="34" charset="0"/>
                  <a:cs typeface="Arial" panose="020B0604020202020204" pitchFamily="34" charset="0"/>
                </a:rPr>
                <a:t> Concern about investing in high-end furniture that may not last or fit well with changing trends.</a:t>
              </a:r>
            </a:p>
            <a:p>
              <a:pPr marL="285750" indent="-285750" algn="just">
                <a:buFont typeface="Arial" panose="020B0604020202020204" pitchFamily="34" charset="0"/>
                <a:buChar char="•"/>
              </a:pPr>
              <a:r>
                <a:rPr lang="en-US" sz="1100" kern="100">
                  <a:effectLst/>
                  <a:latin typeface="Aptos" panose="020B0004020202020204" pitchFamily="34" charset="0"/>
                  <a:ea typeface="Aptos" panose="020B0004020202020204" pitchFamily="34" charset="0"/>
                  <a:cs typeface="Arial" panose="020B0604020202020204" pitchFamily="34" charset="0"/>
                </a:rPr>
                <a:t> Difficulty in finding customizable options </a:t>
              </a:r>
            </a:p>
            <a:p>
              <a:pPr marL="285750" indent="-285750" algn="just">
                <a:buFont typeface="Arial" panose="020B0604020202020204" pitchFamily="34" charset="0"/>
                <a:buChar char="•"/>
              </a:pPr>
              <a:r>
                <a:rPr lang="en-US" sz="1100" kern="100">
                  <a:effectLst/>
                  <a:latin typeface="Aptos" panose="020B0004020202020204" pitchFamily="34" charset="0"/>
                  <a:ea typeface="Aptos" panose="020B0004020202020204" pitchFamily="34" charset="0"/>
                  <a:cs typeface="Arial" panose="020B0604020202020204" pitchFamily="34" charset="0"/>
                </a:rPr>
                <a:t>Finding furniture that reflects their personal style </a:t>
              </a:r>
            </a:p>
          </p:txBody>
        </p:sp>
      </p:grpSp>
      <p:grpSp>
        <p:nvGrpSpPr>
          <p:cNvPr id="4" name="Group 3">
            <a:extLst>
              <a:ext uri="{FF2B5EF4-FFF2-40B4-BE49-F238E27FC236}">
                <a16:creationId xmlns:a16="http://schemas.microsoft.com/office/drawing/2014/main" id="{581C32DA-448A-AF67-664E-726F89298AC2}"/>
              </a:ext>
            </a:extLst>
          </p:cNvPr>
          <p:cNvGrpSpPr/>
          <p:nvPr/>
        </p:nvGrpSpPr>
        <p:grpSpPr>
          <a:xfrm>
            <a:off x="5911958" y="1929043"/>
            <a:ext cx="2952151" cy="1236763"/>
            <a:chOff x="6876649" y="945516"/>
            <a:chExt cx="2952151" cy="1236763"/>
          </a:xfrm>
        </p:grpSpPr>
        <p:sp>
          <p:nvSpPr>
            <p:cNvPr id="20" name="Rectangle: Rounded Corners 19">
              <a:extLst>
                <a:ext uri="{FF2B5EF4-FFF2-40B4-BE49-F238E27FC236}">
                  <a16:creationId xmlns:a16="http://schemas.microsoft.com/office/drawing/2014/main" id="{C2169D4E-6CB9-4D80-4421-D57E2DD7A60A}"/>
                </a:ext>
              </a:extLst>
            </p:cNvPr>
            <p:cNvSpPr/>
            <p:nvPr/>
          </p:nvSpPr>
          <p:spPr>
            <a:xfrm>
              <a:off x="7289873" y="945516"/>
              <a:ext cx="1341153" cy="336451"/>
            </a:xfrm>
            <a:prstGeom prst="roundRect">
              <a:avLst/>
            </a:prstGeom>
            <a:solidFill>
              <a:srgbClr val="B6B978"/>
            </a:solidFill>
            <a:ln>
              <a:solidFill>
                <a:srgbClr val="6567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Challenge </a:t>
              </a:r>
            </a:p>
          </p:txBody>
        </p:sp>
        <p:sp>
          <p:nvSpPr>
            <p:cNvPr id="21" name="TextBox 20">
              <a:extLst>
                <a:ext uri="{FF2B5EF4-FFF2-40B4-BE49-F238E27FC236}">
                  <a16:creationId xmlns:a16="http://schemas.microsoft.com/office/drawing/2014/main" id="{0FCCCA5B-5A20-9435-6B87-B0CC9063A6D8}"/>
                </a:ext>
              </a:extLst>
            </p:cNvPr>
            <p:cNvSpPr txBox="1"/>
            <p:nvPr/>
          </p:nvSpPr>
          <p:spPr>
            <a:xfrm>
              <a:off x="6876649" y="1351282"/>
              <a:ext cx="2952151" cy="830997"/>
            </a:xfrm>
            <a:prstGeom prst="rect">
              <a:avLst/>
            </a:prstGeom>
            <a:noFill/>
          </p:spPr>
          <p:txBody>
            <a:bodyPr wrap="square" rtlCol="0">
              <a:spAutoFit/>
            </a:bodyPr>
            <a:lstStyle/>
            <a:p>
              <a:pPr marL="171450" indent="-171450" algn="just">
                <a:buFont typeface="Arial" panose="020B0604020202020204" pitchFamily="34" charset="0"/>
                <a:buChar char="•"/>
              </a:pPr>
              <a:r>
                <a:rPr lang="en-US" sz="1200"/>
                <a:t>Finding furniture that combines elegance, functionality, and durability</a:t>
              </a:r>
            </a:p>
            <a:p>
              <a:pPr marL="171450" indent="-171450" algn="just">
                <a:buFont typeface="Arial" panose="020B0604020202020204" pitchFamily="34" charset="0"/>
                <a:buChar char="•"/>
              </a:pPr>
              <a:r>
                <a:rPr lang="en-US" sz="1200"/>
                <a:t>Need for premium, movable furniture that fits within their rental agreements</a:t>
              </a:r>
              <a:endParaRPr lang="en-US" sz="1050" kern="100">
                <a:effectLst/>
                <a:latin typeface="Aptos" panose="020B0004020202020204" pitchFamily="34" charset="0"/>
                <a:ea typeface="Aptos" panose="020B0004020202020204"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EA6D1F3D-4CB5-1DB3-2ADC-41BD52E46C3E}"/>
              </a:ext>
            </a:extLst>
          </p:cNvPr>
          <p:cNvGrpSpPr/>
          <p:nvPr/>
        </p:nvGrpSpPr>
        <p:grpSpPr>
          <a:xfrm>
            <a:off x="6003600" y="3297837"/>
            <a:ext cx="2471365" cy="1368147"/>
            <a:chOff x="3633257" y="2596150"/>
            <a:chExt cx="2471365" cy="1368147"/>
          </a:xfrm>
        </p:grpSpPr>
        <p:sp>
          <p:nvSpPr>
            <p:cNvPr id="11" name="Rectangle: Rounded Corners 10">
              <a:extLst>
                <a:ext uri="{FF2B5EF4-FFF2-40B4-BE49-F238E27FC236}">
                  <a16:creationId xmlns:a16="http://schemas.microsoft.com/office/drawing/2014/main" id="{611DE160-8772-4DE6-FEAC-64978D28110D}"/>
                </a:ext>
              </a:extLst>
            </p:cNvPr>
            <p:cNvSpPr/>
            <p:nvPr/>
          </p:nvSpPr>
          <p:spPr>
            <a:xfrm>
              <a:off x="3717809" y="2596150"/>
              <a:ext cx="2386813" cy="369931"/>
            </a:xfrm>
            <a:prstGeom prst="roundRect">
              <a:avLst/>
            </a:prstGeom>
            <a:solidFill>
              <a:srgbClr val="B6B978"/>
            </a:solidFill>
            <a:ln>
              <a:solidFill>
                <a:srgbClr val="6567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Communication channels </a:t>
              </a:r>
            </a:p>
          </p:txBody>
        </p:sp>
        <p:sp>
          <p:nvSpPr>
            <p:cNvPr id="12" name="TextBox 11">
              <a:extLst>
                <a:ext uri="{FF2B5EF4-FFF2-40B4-BE49-F238E27FC236}">
                  <a16:creationId xmlns:a16="http://schemas.microsoft.com/office/drawing/2014/main" id="{E1D0FDD6-1E76-CAF1-A5DA-A9590D21DA33}"/>
                </a:ext>
              </a:extLst>
            </p:cNvPr>
            <p:cNvSpPr txBox="1"/>
            <p:nvPr/>
          </p:nvSpPr>
          <p:spPr>
            <a:xfrm>
              <a:off x="3633257" y="3133300"/>
              <a:ext cx="2471365" cy="830997"/>
            </a:xfrm>
            <a:prstGeom prst="rect">
              <a:avLst/>
            </a:prstGeom>
            <a:noFill/>
          </p:spPr>
          <p:txBody>
            <a:bodyPr wrap="square" rtlCol="0">
              <a:spAutoFit/>
            </a:bodyPr>
            <a:lstStyle/>
            <a:p>
              <a:pPr marL="171450" indent="-171450" algn="just">
                <a:buFont typeface="Arial" panose="020B0604020202020204" pitchFamily="34" charset="0"/>
                <a:buChar char="•"/>
              </a:pPr>
              <a:r>
                <a:rPr lang="en-US" sz="1200"/>
                <a:t> Instagram</a:t>
              </a:r>
            </a:p>
            <a:p>
              <a:pPr marL="171450" indent="-171450" algn="just">
                <a:buFont typeface="Arial" panose="020B0604020202020204" pitchFamily="34" charset="0"/>
                <a:buChar char="•"/>
              </a:pPr>
              <a:r>
                <a:rPr lang="en-US" sz="1200"/>
                <a:t>Pinterest</a:t>
              </a:r>
            </a:p>
            <a:p>
              <a:pPr marL="171450" indent="-171450" algn="just">
                <a:buFont typeface="Arial" panose="020B0604020202020204" pitchFamily="34" charset="0"/>
                <a:buChar char="•"/>
              </a:pPr>
              <a:r>
                <a:rPr lang="en-US" sz="1200"/>
                <a:t>YouTube for interior design inspiration and trends.</a:t>
              </a:r>
              <a:endParaRPr lang="en-US" sz="1200" kern="100">
                <a:effectLst/>
                <a:latin typeface="Aptos" panose="020B0004020202020204" pitchFamily="34" charset="0"/>
                <a:ea typeface="Aptos" panose="020B0004020202020204" pitchFamily="34" charset="0"/>
                <a:cs typeface="Arial" panose="020B0604020202020204" pitchFamily="34" charset="0"/>
              </a:endParaRPr>
            </a:p>
          </p:txBody>
        </p:sp>
      </p:grpSp>
      <p:sp>
        <p:nvSpPr>
          <p:cNvPr id="25" name="Rectangle: Rounded Corners 24">
            <a:extLst>
              <a:ext uri="{FF2B5EF4-FFF2-40B4-BE49-F238E27FC236}">
                <a16:creationId xmlns:a16="http://schemas.microsoft.com/office/drawing/2014/main" id="{E7D998C1-452B-E74C-189B-038DC1130C61}"/>
              </a:ext>
            </a:extLst>
          </p:cNvPr>
          <p:cNvSpPr/>
          <p:nvPr/>
        </p:nvSpPr>
        <p:spPr>
          <a:xfrm>
            <a:off x="567242" y="1982594"/>
            <a:ext cx="1746587" cy="458455"/>
          </a:xfrm>
          <a:prstGeom prst="roundRect">
            <a:avLst/>
          </a:prstGeom>
          <a:noFill/>
          <a:ln>
            <a:solidFill>
              <a:srgbClr val="65673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333517"/>
                </a:solidFill>
              </a:rPr>
              <a:t>Mariam </a:t>
            </a:r>
          </a:p>
        </p:txBody>
      </p:sp>
      <p:pic>
        <p:nvPicPr>
          <p:cNvPr id="27" name="Graphic 26" descr="Cake with solid fill">
            <a:extLst>
              <a:ext uri="{FF2B5EF4-FFF2-40B4-BE49-F238E27FC236}">
                <a16:creationId xmlns:a16="http://schemas.microsoft.com/office/drawing/2014/main" id="{0DE3ACC8-C0D6-7760-B082-B96C87DA27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330" y="2750307"/>
            <a:ext cx="458455" cy="458455"/>
          </a:xfrm>
          <a:prstGeom prst="rect">
            <a:avLst/>
          </a:prstGeom>
        </p:spPr>
      </p:pic>
      <p:sp>
        <p:nvSpPr>
          <p:cNvPr id="28" name="Rectangle: Rounded Corners 27">
            <a:extLst>
              <a:ext uri="{FF2B5EF4-FFF2-40B4-BE49-F238E27FC236}">
                <a16:creationId xmlns:a16="http://schemas.microsoft.com/office/drawing/2014/main" id="{7F187891-81E2-778F-B54F-9D233293D951}"/>
              </a:ext>
            </a:extLst>
          </p:cNvPr>
          <p:cNvSpPr/>
          <p:nvPr/>
        </p:nvSpPr>
        <p:spPr>
          <a:xfrm>
            <a:off x="666785" y="2829428"/>
            <a:ext cx="621326" cy="333920"/>
          </a:xfrm>
          <a:prstGeom prst="roundRect">
            <a:avLst/>
          </a:prstGeom>
          <a:noFill/>
          <a:ln>
            <a:solidFill>
              <a:srgbClr val="65673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333517"/>
                </a:solidFill>
              </a:rPr>
              <a:t>45 </a:t>
            </a:r>
          </a:p>
        </p:txBody>
      </p:sp>
      <p:pic>
        <p:nvPicPr>
          <p:cNvPr id="30" name="Graphic 29" descr="Map with pin with solid fill">
            <a:extLst>
              <a:ext uri="{FF2B5EF4-FFF2-40B4-BE49-F238E27FC236}">
                <a16:creationId xmlns:a16="http://schemas.microsoft.com/office/drawing/2014/main" id="{1D86694C-9953-F87B-7CFB-1590DE9339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029" y="3454789"/>
            <a:ext cx="422756" cy="422756"/>
          </a:xfrm>
          <a:prstGeom prst="rect">
            <a:avLst/>
          </a:prstGeom>
        </p:spPr>
      </p:pic>
      <p:sp>
        <p:nvSpPr>
          <p:cNvPr id="31" name="Rectangle: Rounded Corners 30">
            <a:extLst>
              <a:ext uri="{FF2B5EF4-FFF2-40B4-BE49-F238E27FC236}">
                <a16:creationId xmlns:a16="http://schemas.microsoft.com/office/drawing/2014/main" id="{9F30FB15-00E6-62F7-8CA6-2CAFE9DF1A4F}"/>
              </a:ext>
            </a:extLst>
          </p:cNvPr>
          <p:cNvSpPr/>
          <p:nvPr/>
        </p:nvSpPr>
        <p:spPr>
          <a:xfrm>
            <a:off x="686444" y="3525919"/>
            <a:ext cx="1746587" cy="284411"/>
          </a:xfrm>
          <a:prstGeom prst="roundRect">
            <a:avLst/>
          </a:prstGeom>
          <a:noFill/>
          <a:ln>
            <a:solidFill>
              <a:srgbClr val="65673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333517"/>
                </a:solidFill>
              </a:rPr>
              <a:t>Cairo, Giza </a:t>
            </a:r>
          </a:p>
        </p:txBody>
      </p:sp>
      <p:pic>
        <p:nvPicPr>
          <p:cNvPr id="33" name="Graphic 32" descr="Heart lock with solid fill">
            <a:extLst>
              <a:ext uri="{FF2B5EF4-FFF2-40B4-BE49-F238E27FC236}">
                <a16:creationId xmlns:a16="http://schemas.microsoft.com/office/drawing/2014/main" id="{7D4D5A63-D9DD-C6EC-3910-B5C30B11BC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6179" y="3912641"/>
            <a:ext cx="422756" cy="422756"/>
          </a:xfrm>
          <a:prstGeom prst="rect">
            <a:avLst/>
          </a:prstGeom>
        </p:spPr>
      </p:pic>
      <p:sp>
        <p:nvSpPr>
          <p:cNvPr id="34" name="Rectangle: Rounded Corners 33">
            <a:extLst>
              <a:ext uri="{FF2B5EF4-FFF2-40B4-BE49-F238E27FC236}">
                <a16:creationId xmlns:a16="http://schemas.microsoft.com/office/drawing/2014/main" id="{2CED4C6C-F596-FC72-505D-606E99BB28FC}"/>
              </a:ext>
            </a:extLst>
          </p:cNvPr>
          <p:cNvSpPr/>
          <p:nvPr/>
        </p:nvSpPr>
        <p:spPr>
          <a:xfrm>
            <a:off x="666785" y="3962285"/>
            <a:ext cx="1746587" cy="353584"/>
          </a:xfrm>
          <a:prstGeom prst="roundRect">
            <a:avLst/>
          </a:prstGeom>
          <a:noFill/>
          <a:ln>
            <a:solidFill>
              <a:srgbClr val="65673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rgbClr val="333517"/>
                </a:solidFill>
              </a:rPr>
              <a:t>Engagement and married in short term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13"/>
                                        </p:tgtEl>
                                        <p:attrNameLst>
                                          <p:attrName>style.visibility</p:attrName>
                                        </p:attrNameLst>
                                      </p:cBhvr>
                                      <p:to>
                                        <p:strVal val="visible"/>
                                      </p:to>
                                    </p:set>
                                    <p:animEffect transition="in" filter="fade">
                                      <p:cBhvr>
                                        <p:cTn id="7" dur="1000"/>
                                        <p:tgtEl>
                                          <p:spTgt spid="3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12">
          <a:extLst>
            <a:ext uri="{FF2B5EF4-FFF2-40B4-BE49-F238E27FC236}">
              <a16:creationId xmlns:a16="http://schemas.microsoft.com/office/drawing/2014/main" id="{53552272-F43F-2740-A86E-6226AF684EFE}"/>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6BE4328B-6CFF-AA90-3A37-2667C6418FD7}"/>
              </a:ext>
            </a:extLst>
          </p:cNvPr>
          <p:cNvGrpSpPr/>
          <p:nvPr/>
        </p:nvGrpSpPr>
        <p:grpSpPr>
          <a:xfrm>
            <a:off x="2895664" y="409740"/>
            <a:ext cx="2854399" cy="1048954"/>
            <a:chOff x="310505" y="2523199"/>
            <a:chExt cx="3153521" cy="1048954"/>
          </a:xfrm>
        </p:grpSpPr>
        <p:sp>
          <p:nvSpPr>
            <p:cNvPr id="9" name="Rectangle: Rounded Corners 8">
              <a:extLst>
                <a:ext uri="{FF2B5EF4-FFF2-40B4-BE49-F238E27FC236}">
                  <a16:creationId xmlns:a16="http://schemas.microsoft.com/office/drawing/2014/main" id="{16061C06-1AE3-499D-9606-B29B34AE3EA4}"/>
                </a:ext>
              </a:extLst>
            </p:cNvPr>
            <p:cNvSpPr/>
            <p:nvPr/>
          </p:nvSpPr>
          <p:spPr>
            <a:xfrm>
              <a:off x="1020831" y="2523199"/>
              <a:ext cx="1335229" cy="248968"/>
            </a:xfrm>
            <a:prstGeom prst="roundRect">
              <a:avLst/>
            </a:prstGeom>
            <a:solidFill>
              <a:srgbClr val="B6B978"/>
            </a:solidFill>
            <a:ln>
              <a:solidFill>
                <a:srgbClr val="6567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About </a:t>
              </a:r>
            </a:p>
          </p:txBody>
        </p:sp>
        <p:sp>
          <p:nvSpPr>
            <p:cNvPr id="10" name="TextBox 9">
              <a:extLst>
                <a:ext uri="{FF2B5EF4-FFF2-40B4-BE49-F238E27FC236}">
                  <a16:creationId xmlns:a16="http://schemas.microsoft.com/office/drawing/2014/main" id="{7E593734-8D19-CB29-88D1-F0B210DF6FE5}"/>
                </a:ext>
              </a:extLst>
            </p:cNvPr>
            <p:cNvSpPr txBox="1"/>
            <p:nvPr/>
          </p:nvSpPr>
          <p:spPr>
            <a:xfrm>
              <a:off x="310505" y="2925822"/>
              <a:ext cx="3153521" cy="646331"/>
            </a:xfrm>
            <a:prstGeom prst="rect">
              <a:avLst/>
            </a:prstGeom>
            <a:noFill/>
          </p:spPr>
          <p:txBody>
            <a:bodyPr wrap="square" rtlCol="0">
              <a:spAutoFit/>
            </a:bodyPr>
            <a:lstStyle/>
            <a:p>
              <a:pPr algn="just"/>
              <a:r>
                <a:rPr lang="en-US" sz="1200"/>
                <a:t>interior design influence in couple to make her own house with her styles and  give their couple his opinion </a:t>
              </a:r>
            </a:p>
          </p:txBody>
        </p:sp>
      </p:grpSp>
      <p:grpSp>
        <p:nvGrpSpPr>
          <p:cNvPr id="3" name="Group 2">
            <a:extLst>
              <a:ext uri="{FF2B5EF4-FFF2-40B4-BE49-F238E27FC236}">
                <a16:creationId xmlns:a16="http://schemas.microsoft.com/office/drawing/2014/main" id="{89CA899A-5E8C-F2BC-4A1F-3C4D81E137DB}"/>
              </a:ext>
            </a:extLst>
          </p:cNvPr>
          <p:cNvGrpSpPr/>
          <p:nvPr/>
        </p:nvGrpSpPr>
        <p:grpSpPr>
          <a:xfrm>
            <a:off x="2650123" y="3173900"/>
            <a:ext cx="2977818" cy="1900238"/>
            <a:chOff x="3511117" y="745507"/>
            <a:chExt cx="2977818" cy="1900238"/>
          </a:xfrm>
        </p:grpSpPr>
        <p:sp>
          <p:nvSpPr>
            <p:cNvPr id="14" name="Rectangle: Rounded Corners 13">
              <a:extLst>
                <a:ext uri="{FF2B5EF4-FFF2-40B4-BE49-F238E27FC236}">
                  <a16:creationId xmlns:a16="http://schemas.microsoft.com/office/drawing/2014/main" id="{33A4F6DF-D98F-03DD-C1CE-0F8D6673B015}"/>
                </a:ext>
              </a:extLst>
            </p:cNvPr>
            <p:cNvSpPr/>
            <p:nvPr/>
          </p:nvSpPr>
          <p:spPr>
            <a:xfrm>
              <a:off x="4094199" y="745507"/>
              <a:ext cx="1272564" cy="284411"/>
            </a:xfrm>
            <a:prstGeom prst="roundRect">
              <a:avLst/>
            </a:prstGeom>
            <a:solidFill>
              <a:srgbClr val="B6B978"/>
            </a:solidFill>
            <a:ln>
              <a:solidFill>
                <a:srgbClr val="6567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Goals </a:t>
              </a:r>
            </a:p>
          </p:txBody>
        </p:sp>
        <p:sp>
          <p:nvSpPr>
            <p:cNvPr id="15" name="TextBox 14">
              <a:extLst>
                <a:ext uri="{FF2B5EF4-FFF2-40B4-BE49-F238E27FC236}">
                  <a16:creationId xmlns:a16="http://schemas.microsoft.com/office/drawing/2014/main" id="{6EEB157D-F88F-C499-C15C-A6A9D36378A7}"/>
                </a:ext>
              </a:extLst>
            </p:cNvPr>
            <p:cNvSpPr txBox="1"/>
            <p:nvPr/>
          </p:nvSpPr>
          <p:spPr>
            <a:xfrm>
              <a:off x="3511117" y="1029918"/>
              <a:ext cx="2977818" cy="1615827"/>
            </a:xfrm>
            <a:prstGeom prst="rect">
              <a:avLst/>
            </a:prstGeom>
            <a:noFill/>
          </p:spPr>
          <p:txBody>
            <a:bodyPr wrap="square" rtlCol="0">
              <a:spAutoFit/>
            </a:bodyPr>
            <a:lstStyle/>
            <a:p>
              <a:pPr marL="171450" indent="-171450" algn="just">
                <a:buFont typeface="Arial" panose="020B0604020202020204" pitchFamily="34" charset="0"/>
                <a:buChar char="•"/>
              </a:pPr>
              <a:r>
                <a:rPr lang="en-US" sz="1100" b="1" kern="100">
                  <a:effectLst/>
                  <a:latin typeface="Aptos" panose="020B0004020202020204" pitchFamily="34" charset="0"/>
                  <a:ea typeface="Aptos" panose="020B0004020202020204" pitchFamily="34" charset="0"/>
                  <a:cs typeface="Arial" panose="020B0604020202020204" pitchFamily="34" charset="0"/>
                </a:rPr>
                <a:t>Create Impressive Spaces: </a:t>
              </a:r>
              <a:r>
                <a:rPr lang="en-US" sz="1100" kern="100">
                  <a:effectLst/>
                  <a:latin typeface="Aptos" panose="020B0004020202020204" pitchFamily="34" charset="0"/>
                  <a:ea typeface="Aptos" panose="020B0004020202020204" pitchFamily="34" charset="0"/>
                  <a:cs typeface="Arial" panose="020B0604020202020204" pitchFamily="34" charset="0"/>
                </a:rPr>
                <a:t>design sophisticated and impressive spaces for clients, adds value to their design projects.</a:t>
              </a:r>
            </a:p>
            <a:p>
              <a:pPr marL="171450" indent="-171450" algn="just">
                <a:buFont typeface="Arial" panose="020B0604020202020204" pitchFamily="34" charset="0"/>
                <a:buChar char="•"/>
              </a:pPr>
              <a:r>
                <a:rPr lang="en-US" sz="1100" b="1" kern="100">
                  <a:effectLst/>
                  <a:latin typeface="Aptos" panose="020B0004020202020204" pitchFamily="34" charset="0"/>
                  <a:ea typeface="Aptos" panose="020B0004020202020204" pitchFamily="34" charset="0"/>
                  <a:cs typeface="Arial" panose="020B0604020202020204" pitchFamily="34" charset="0"/>
                </a:rPr>
                <a:t>Customization: </a:t>
              </a:r>
              <a:r>
                <a:rPr lang="en-US" sz="1100" kern="100">
                  <a:effectLst/>
                  <a:latin typeface="Aptos" panose="020B0004020202020204" pitchFamily="34" charset="0"/>
                  <a:ea typeface="Aptos" panose="020B0004020202020204" pitchFamily="34" charset="0"/>
                  <a:cs typeface="Arial" panose="020B0604020202020204" pitchFamily="34" charset="0"/>
                </a:rPr>
                <a:t>customized to fit specific room layouts or meet the stylistic preferences of their affluent clients.</a:t>
              </a:r>
            </a:p>
            <a:p>
              <a:pPr marL="171450" indent="-171450" algn="just">
                <a:buFont typeface="Arial" panose="020B0604020202020204" pitchFamily="34" charset="0"/>
                <a:buChar char="•"/>
              </a:pPr>
              <a:r>
                <a:rPr lang="en-US" sz="1100" b="1" kern="100">
                  <a:effectLst/>
                  <a:latin typeface="Aptos" panose="020B0004020202020204" pitchFamily="34" charset="0"/>
                  <a:ea typeface="Aptos" panose="020B0004020202020204" pitchFamily="34" charset="0"/>
                  <a:cs typeface="Arial" panose="020B0604020202020204" pitchFamily="34" charset="0"/>
                </a:rPr>
                <a:t>Luxury Standards: </a:t>
              </a:r>
              <a:r>
                <a:rPr lang="en-US" sz="1100" kern="100">
                  <a:effectLst/>
                  <a:latin typeface="Aptos" panose="020B0004020202020204" pitchFamily="34" charset="0"/>
                  <a:ea typeface="Aptos" panose="020B0004020202020204" pitchFamily="34" charset="0"/>
                  <a:cs typeface="Arial" panose="020B0604020202020204" pitchFamily="34" charset="0"/>
                </a:rPr>
                <a:t>Ensuring the materials and furniture pieces they source meet high luxury standards. </a:t>
              </a:r>
            </a:p>
          </p:txBody>
        </p:sp>
      </p:grpSp>
      <p:grpSp>
        <p:nvGrpSpPr>
          <p:cNvPr id="5" name="Group 4">
            <a:extLst>
              <a:ext uri="{FF2B5EF4-FFF2-40B4-BE49-F238E27FC236}">
                <a16:creationId xmlns:a16="http://schemas.microsoft.com/office/drawing/2014/main" id="{7FC116A3-0F10-A9D1-64CF-96EF90538F2E}"/>
              </a:ext>
            </a:extLst>
          </p:cNvPr>
          <p:cNvGrpSpPr/>
          <p:nvPr/>
        </p:nvGrpSpPr>
        <p:grpSpPr>
          <a:xfrm>
            <a:off x="2857153" y="1812718"/>
            <a:ext cx="2621954" cy="1314759"/>
            <a:chOff x="6639470" y="1560781"/>
            <a:chExt cx="2621954" cy="1314759"/>
          </a:xfrm>
        </p:grpSpPr>
        <p:sp>
          <p:nvSpPr>
            <p:cNvPr id="16" name="Rectangle: Rounded Corners 15">
              <a:extLst>
                <a:ext uri="{FF2B5EF4-FFF2-40B4-BE49-F238E27FC236}">
                  <a16:creationId xmlns:a16="http://schemas.microsoft.com/office/drawing/2014/main" id="{40EB9F1A-D2A7-BA26-AE89-8A37403EC8F0}"/>
                </a:ext>
              </a:extLst>
            </p:cNvPr>
            <p:cNvSpPr/>
            <p:nvPr/>
          </p:nvSpPr>
          <p:spPr>
            <a:xfrm>
              <a:off x="6970358" y="1560781"/>
              <a:ext cx="1672738" cy="307776"/>
            </a:xfrm>
            <a:prstGeom prst="roundRect">
              <a:avLst/>
            </a:prstGeom>
            <a:solidFill>
              <a:srgbClr val="B6B978"/>
            </a:solidFill>
            <a:ln>
              <a:solidFill>
                <a:srgbClr val="6567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Habits &amp;interest </a:t>
              </a:r>
            </a:p>
          </p:txBody>
        </p:sp>
        <p:sp>
          <p:nvSpPr>
            <p:cNvPr id="17" name="TextBox 16">
              <a:extLst>
                <a:ext uri="{FF2B5EF4-FFF2-40B4-BE49-F238E27FC236}">
                  <a16:creationId xmlns:a16="http://schemas.microsoft.com/office/drawing/2014/main" id="{661D9A61-C4EF-C6D2-9816-FE5D657609BC}"/>
                </a:ext>
              </a:extLst>
            </p:cNvPr>
            <p:cNvSpPr txBox="1"/>
            <p:nvPr/>
          </p:nvSpPr>
          <p:spPr>
            <a:xfrm>
              <a:off x="6639470" y="1859877"/>
              <a:ext cx="2621954" cy="1015663"/>
            </a:xfrm>
            <a:prstGeom prst="rect">
              <a:avLst/>
            </a:prstGeom>
            <a:noFill/>
          </p:spPr>
          <p:txBody>
            <a:bodyPr wrap="square" rtlCol="0">
              <a:spAutoFit/>
            </a:bodyPr>
            <a:lstStyle/>
            <a:p>
              <a:pPr marL="171450" indent="-171450" algn="just">
                <a:buFont typeface="Arial" panose="020B0604020202020204" pitchFamily="34" charset="0"/>
                <a:buChar char="•"/>
              </a:pPr>
              <a:r>
                <a:rPr lang="en-US" sz="1200" kern="100">
                  <a:latin typeface="Arial" panose="020B0604020202020204" pitchFamily="34" charset="0"/>
                  <a:ea typeface="Aptos" panose="020B0004020202020204" pitchFamily="34" charset="0"/>
                  <a:cs typeface="Arial" panose="020B0604020202020204" pitchFamily="34" charset="0"/>
                </a:rPr>
                <a:t>Passionate about architecture, modern art.</a:t>
              </a:r>
            </a:p>
            <a:p>
              <a:pPr marL="171450" indent="-171450" algn="just">
                <a:buFont typeface="Arial" panose="020B0604020202020204" pitchFamily="34" charset="0"/>
                <a:buChar char="•"/>
              </a:pPr>
              <a:r>
                <a:rPr lang="en-US" sz="1200" kern="100">
                  <a:latin typeface="Arial" panose="020B0604020202020204" pitchFamily="34" charset="0"/>
                  <a:ea typeface="Aptos" panose="020B0004020202020204" pitchFamily="34" charset="0"/>
                  <a:cs typeface="Arial" panose="020B0604020202020204" pitchFamily="34" charset="0"/>
                </a:rPr>
                <a:t>They keep up with global design trends and constantly seek out innovations in furniture design.</a:t>
              </a:r>
              <a:endParaRPr lang="en-US" sz="1200" kern="100">
                <a:effectLst/>
                <a:latin typeface="Aptos" panose="020B0004020202020204" pitchFamily="34" charset="0"/>
                <a:ea typeface="Aptos" panose="020B00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9ABF8425-1F22-7119-7734-7D491FA5D90F}"/>
              </a:ext>
            </a:extLst>
          </p:cNvPr>
          <p:cNvGrpSpPr/>
          <p:nvPr/>
        </p:nvGrpSpPr>
        <p:grpSpPr>
          <a:xfrm>
            <a:off x="5911958" y="420576"/>
            <a:ext cx="3068356" cy="1698824"/>
            <a:chOff x="3617740" y="2818350"/>
            <a:chExt cx="3068356" cy="1698824"/>
          </a:xfrm>
        </p:grpSpPr>
        <p:sp>
          <p:nvSpPr>
            <p:cNvPr id="18" name="Rectangle: Rounded Corners 17">
              <a:extLst>
                <a:ext uri="{FF2B5EF4-FFF2-40B4-BE49-F238E27FC236}">
                  <a16:creationId xmlns:a16="http://schemas.microsoft.com/office/drawing/2014/main" id="{B0A952C8-3234-A7A6-5466-3116ABBC31A7}"/>
                </a:ext>
              </a:extLst>
            </p:cNvPr>
            <p:cNvSpPr/>
            <p:nvPr/>
          </p:nvSpPr>
          <p:spPr>
            <a:xfrm>
              <a:off x="3793934" y="2818350"/>
              <a:ext cx="1208581" cy="248968"/>
            </a:xfrm>
            <a:prstGeom prst="roundRect">
              <a:avLst/>
            </a:prstGeom>
            <a:solidFill>
              <a:srgbClr val="B6B978"/>
            </a:solidFill>
            <a:ln>
              <a:solidFill>
                <a:srgbClr val="6567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Pain points  </a:t>
              </a:r>
            </a:p>
          </p:txBody>
        </p:sp>
        <p:sp>
          <p:nvSpPr>
            <p:cNvPr id="19" name="TextBox 18">
              <a:extLst>
                <a:ext uri="{FF2B5EF4-FFF2-40B4-BE49-F238E27FC236}">
                  <a16:creationId xmlns:a16="http://schemas.microsoft.com/office/drawing/2014/main" id="{C6DA977A-15AD-CBAF-E77B-F921F566F26B}"/>
                </a:ext>
              </a:extLst>
            </p:cNvPr>
            <p:cNvSpPr txBox="1"/>
            <p:nvPr/>
          </p:nvSpPr>
          <p:spPr>
            <a:xfrm>
              <a:off x="3617740" y="3132179"/>
              <a:ext cx="3068356" cy="1384995"/>
            </a:xfrm>
            <a:prstGeom prst="rect">
              <a:avLst/>
            </a:prstGeom>
            <a:noFill/>
          </p:spPr>
          <p:txBody>
            <a:bodyPr wrap="square" rtlCol="0">
              <a:spAutoFit/>
            </a:bodyPr>
            <a:lstStyle/>
            <a:p>
              <a:pPr marL="285750" indent="-285750" algn="just">
                <a:buFont typeface="Arial" panose="020B0604020202020204" pitchFamily="34" charset="0"/>
                <a:buChar char="•"/>
              </a:pPr>
              <a:r>
                <a:rPr lang="en-US" sz="1200" kern="100">
                  <a:effectLst/>
                  <a:latin typeface="Aptos" panose="020B0004020202020204" pitchFamily="34" charset="0"/>
                  <a:ea typeface="Aptos" panose="020B0004020202020204" pitchFamily="34" charset="0"/>
                  <a:cs typeface="Arial" panose="020B0604020202020204" pitchFamily="34" charset="0"/>
                </a:rPr>
                <a:t> Finding furniture pieces that can be customized to fit  their projects.</a:t>
              </a:r>
            </a:p>
            <a:p>
              <a:pPr marL="285750" indent="-285750" algn="just">
                <a:buFont typeface="Arial" panose="020B0604020202020204" pitchFamily="34" charset="0"/>
                <a:buChar char="•"/>
              </a:pPr>
              <a:r>
                <a:rPr lang="en-US" sz="1200" kern="100">
                  <a:effectLst/>
                  <a:latin typeface="Aptos" panose="020B0004020202020204" pitchFamily="34" charset="0"/>
                  <a:ea typeface="Aptos" panose="020B0004020202020204" pitchFamily="34" charset="0"/>
                  <a:cs typeface="Arial" panose="020B0604020202020204" pitchFamily="34" charset="0"/>
                </a:rPr>
                <a:t>They require furniture that can withstand long-term usage .</a:t>
              </a:r>
            </a:p>
            <a:p>
              <a:pPr marL="285750" indent="-285750" algn="just">
                <a:buFont typeface="Arial" panose="020B0604020202020204" pitchFamily="34" charset="0"/>
                <a:buChar char="•"/>
              </a:pPr>
              <a:r>
                <a:rPr lang="en-US" sz="1200" kern="100">
                  <a:effectLst/>
                  <a:latin typeface="Aptos" panose="020B0004020202020204" pitchFamily="34" charset="0"/>
                  <a:ea typeface="Aptos" panose="020B0004020202020204" pitchFamily="34" charset="0"/>
                  <a:cs typeface="Arial" panose="020B0604020202020204" pitchFamily="34" charset="0"/>
                </a:rPr>
                <a:t>Their clients demand luxury, </a:t>
              </a:r>
            </a:p>
            <a:p>
              <a:pPr marL="285750" indent="-285750" algn="just">
                <a:buFont typeface="Arial" panose="020B0604020202020204" pitchFamily="34" charset="0"/>
                <a:buChar char="•"/>
              </a:pPr>
              <a:r>
                <a:rPr lang="en-US" sz="1200" kern="100">
                  <a:effectLst/>
                  <a:latin typeface="Aptos" panose="020B0004020202020204" pitchFamily="34" charset="0"/>
                  <a:ea typeface="Aptos" panose="020B0004020202020204" pitchFamily="34" charset="0"/>
                  <a:cs typeface="Arial" panose="020B0604020202020204" pitchFamily="34" charset="0"/>
                </a:rPr>
                <a:t>Increasing pressure to choose sustainable materials. </a:t>
              </a:r>
            </a:p>
          </p:txBody>
        </p:sp>
      </p:grpSp>
      <p:grpSp>
        <p:nvGrpSpPr>
          <p:cNvPr id="4" name="Group 3">
            <a:extLst>
              <a:ext uri="{FF2B5EF4-FFF2-40B4-BE49-F238E27FC236}">
                <a16:creationId xmlns:a16="http://schemas.microsoft.com/office/drawing/2014/main" id="{B69243AD-25BD-EE1B-9944-53B5E0CF36E5}"/>
              </a:ext>
            </a:extLst>
          </p:cNvPr>
          <p:cNvGrpSpPr/>
          <p:nvPr/>
        </p:nvGrpSpPr>
        <p:grpSpPr>
          <a:xfrm>
            <a:off x="5911958" y="2077279"/>
            <a:ext cx="2952151" cy="1223816"/>
            <a:chOff x="6876649" y="1038471"/>
            <a:chExt cx="2952151" cy="1223816"/>
          </a:xfrm>
        </p:grpSpPr>
        <p:sp>
          <p:nvSpPr>
            <p:cNvPr id="20" name="Rectangle: Rounded Corners 19">
              <a:extLst>
                <a:ext uri="{FF2B5EF4-FFF2-40B4-BE49-F238E27FC236}">
                  <a16:creationId xmlns:a16="http://schemas.microsoft.com/office/drawing/2014/main" id="{F12ABFD8-BCE0-1B80-ED31-1BA55A3D53BC}"/>
                </a:ext>
              </a:extLst>
            </p:cNvPr>
            <p:cNvSpPr/>
            <p:nvPr/>
          </p:nvSpPr>
          <p:spPr>
            <a:xfrm>
              <a:off x="7649233" y="1038471"/>
              <a:ext cx="1341153" cy="336451"/>
            </a:xfrm>
            <a:prstGeom prst="roundRect">
              <a:avLst/>
            </a:prstGeom>
            <a:solidFill>
              <a:srgbClr val="B6B978"/>
            </a:solidFill>
            <a:ln>
              <a:solidFill>
                <a:srgbClr val="6567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Challenge </a:t>
              </a:r>
            </a:p>
          </p:txBody>
        </p:sp>
        <p:sp>
          <p:nvSpPr>
            <p:cNvPr id="21" name="TextBox 20">
              <a:extLst>
                <a:ext uri="{FF2B5EF4-FFF2-40B4-BE49-F238E27FC236}">
                  <a16:creationId xmlns:a16="http://schemas.microsoft.com/office/drawing/2014/main" id="{0F2DE645-0F0E-D8A5-86D0-10B90689E458}"/>
                </a:ext>
              </a:extLst>
            </p:cNvPr>
            <p:cNvSpPr txBox="1"/>
            <p:nvPr/>
          </p:nvSpPr>
          <p:spPr>
            <a:xfrm>
              <a:off x="6876649" y="1431290"/>
              <a:ext cx="2952151" cy="830997"/>
            </a:xfrm>
            <a:prstGeom prst="rect">
              <a:avLst/>
            </a:prstGeom>
            <a:noFill/>
          </p:spPr>
          <p:txBody>
            <a:bodyPr wrap="square" rtlCol="0">
              <a:spAutoFit/>
            </a:bodyPr>
            <a:lstStyle/>
            <a:p>
              <a:pPr marL="171450" indent="-171450" algn="just">
                <a:buFont typeface="Arial" panose="020B0604020202020204" pitchFamily="34" charset="0"/>
                <a:buChar char="•"/>
              </a:pPr>
              <a:r>
                <a:rPr lang="en-US" sz="1200" kern="100">
                  <a:effectLst/>
                  <a:latin typeface="Aptos" panose="020B0004020202020204" pitchFamily="34" charset="0"/>
                  <a:ea typeface="Aptos" panose="020B0004020202020204" pitchFamily="34" charset="0"/>
                  <a:cs typeface="Arial" panose="020B0604020202020204" pitchFamily="34" charset="0"/>
                </a:rPr>
                <a:t>Need for customizable</a:t>
              </a:r>
            </a:p>
            <a:p>
              <a:pPr marL="171450" indent="-171450" algn="just">
                <a:buFont typeface="Arial" panose="020B0604020202020204" pitchFamily="34" charset="0"/>
                <a:buChar char="•"/>
              </a:pPr>
              <a:r>
                <a:rPr lang="en-US" sz="1200" kern="100">
                  <a:effectLst/>
                  <a:latin typeface="Aptos" panose="020B0004020202020204" pitchFamily="34" charset="0"/>
                  <a:ea typeface="Aptos" panose="020B0004020202020204" pitchFamily="34" charset="0"/>
                  <a:cs typeface="Arial" panose="020B0604020202020204" pitchFamily="34" charset="0"/>
                </a:rPr>
                <a:t> durable furniture that blends with different design styles </a:t>
              </a:r>
              <a:endParaRPr lang="en-US" sz="1200" kern="100">
                <a:latin typeface="Aptos" panose="020B0004020202020204" pitchFamily="34" charset="0"/>
                <a:ea typeface="Aptos" panose="020B0004020202020204" pitchFamily="34" charset="0"/>
                <a:cs typeface="Arial" panose="020B0604020202020204" pitchFamily="34" charset="0"/>
              </a:endParaRPr>
            </a:p>
            <a:p>
              <a:pPr marL="171450" indent="-171450" algn="just">
                <a:buFont typeface="Arial" panose="020B0604020202020204" pitchFamily="34" charset="0"/>
                <a:buChar char="•"/>
              </a:pPr>
              <a:r>
                <a:rPr lang="en-US" sz="1200" kern="100">
                  <a:effectLst/>
                  <a:latin typeface="Aptos" panose="020B0004020202020204" pitchFamily="34" charset="0"/>
                  <a:ea typeface="Aptos" panose="020B0004020202020204" pitchFamily="34" charset="0"/>
                  <a:cs typeface="Arial" panose="020B0604020202020204" pitchFamily="34" charset="0"/>
                </a:rPr>
                <a:t>meets clients’ luxury standards</a:t>
              </a:r>
            </a:p>
          </p:txBody>
        </p:sp>
      </p:grpSp>
      <p:grpSp>
        <p:nvGrpSpPr>
          <p:cNvPr id="8" name="Group 7">
            <a:extLst>
              <a:ext uri="{FF2B5EF4-FFF2-40B4-BE49-F238E27FC236}">
                <a16:creationId xmlns:a16="http://schemas.microsoft.com/office/drawing/2014/main" id="{F343B5F6-FFE9-2698-F0A7-7B2A20FD829E}"/>
              </a:ext>
            </a:extLst>
          </p:cNvPr>
          <p:cNvGrpSpPr/>
          <p:nvPr/>
        </p:nvGrpSpPr>
        <p:grpSpPr>
          <a:xfrm>
            <a:off x="6003600" y="3297837"/>
            <a:ext cx="2471365" cy="1368147"/>
            <a:chOff x="3633257" y="2596150"/>
            <a:chExt cx="2471365" cy="1368147"/>
          </a:xfrm>
        </p:grpSpPr>
        <p:sp>
          <p:nvSpPr>
            <p:cNvPr id="11" name="Rectangle: Rounded Corners 10">
              <a:extLst>
                <a:ext uri="{FF2B5EF4-FFF2-40B4-BE49-F238E27FC236}">
                  <a16:creationId xmlns:a16="http://schemas.microsoft.com/office/drawing/2014/main" id="{CE829C30-BD3B-B876-B59A-AE41D0C0DC56}"/>
                </a:ext>
              </a:extLst>
            </p:cNvPr>
            <p:cNvSpPr/>
            <p:nvPr/>
          </p:nvSpPr>
          <p:spPr>
            <a:xfrm>
              <a:off x="3717809" y="2596150"/>
              <a:ext cx="2386813" cy="369931"/>
            </a:xfrm>
            <a:prstGeom prst="roundRect">
              <a:avLst/>
            </a:prstGeom>
            <a:solidFill>
              <a:srgbClr val="B6B978"/>
            </a:solidFill>
            <a:ln>
              <a:solidFill>
                <a:srgbClr val="6567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Communication channels </a:t>
              </a:r>
            </a:p>
          </p:txBody>
        </p:sp>
        <p:sp>
          <p:nvSpPr>
            <p:cNvPr id="12" name="TextBox 11">
              <a:extLst>
                <a:ext uri="{FF2B5EF4-FFF2-40B4-BE49-F238E27FC236}">
                  <a16:creationId xmlns:a16="http://schemas.microsoft.com/office/drawing/2014/main" id="{3C18D868-3E9D-47E5-3DA4-B8434CACAFC5}"/>
                </a:ext>
              </a:extLst>
            </p:cNvPr>
            <p:cNvSpPr txBox="1"/>
            <p:nvPr/>
          </p:nvSpPr>
          <p:spPr>
            <a:xfrm>
              <a:off x="3633257" y="3133300"/>
              <a:ext cx="2471365" cy="830997"/>
            </a:xfrm>
            <a:prstGeom prst="rect">
              <a:avLst/>
            </a:prstGeom>
            <a:noFill/>
          </p:spPr>
          <p:txBody>
            <a:bodyPr wrap="square" rtlCol="0">
              <a:spAutoFit/>
            </a:bodyPr>
            <a:lstStyle/>
            <a:p>
              <a:pPr marL="171450" indent="-171450" algn="just">
                <a:buFont typeface="Arial" panose="020B0604020202020204" pitchFamily="34" charset="0"/>
                <a:buChar char="•"/>
              </a:pPr>
              <a:r>
                <a:rPr lang="en-US" sz="1200" b="1"/>
                <a:t>Social Media: </a:t>
              </a:r>
              <a:r>
                <a:rPr lang="en-US" sz="1200"/>
                <a:t>Instagram and Facebook </a:t>
              </a:r>
            </a:p>
            <a:p>
              <a:pPr marL="171450" indent="-171450" algn="just">
                <a:buFont typeface="Arial" panose="020B0604020202020204" pitchFamily="34" charset="0"/>
                <a:buChar char="•"/>
              </a:pPr>
              <a:r>
                <a:rPr lang="en-US" sz="1200"/>
                <a:t>Website &amp; Portfolio</a:t>
              </a:r>
            </a:p>
            <a:p>
              <a:pPr marL="171450" indent="-171450" algn="just">
                <a:buFont typeface="Arial" panose="020B0604020202020204" pitchFamily="34" charset="0"/>
                <a:buChar char="•"/>
              </a:pPr>
              <a:r>
                <a:rPr lang="en-US" sz="1200"/>
                <a:t>Showrooms &amp; Trade Shows</a:t>
              </a:r>
            </a:p>
          </p:txBody>
        </p:sp>
      </p:grpSp>
      <p:sp>
        <p:nvSpPr>
          <p:cNvPr id="25" name="Rectangle: Rounded Corners 24">
            <a:extLst>
              <a:ext uri="{FF2B5EF4-FFF2-40B4-BE49-F238E27FC236}">
                <a16:creationId xmlns:a16="http://schemas.microsoft.com/office/drawing/2014/main" id="{84D27E1F-0184-E441-3072-2806DD2A0620}"/>
              </a:ext>
            </a:extLst>
          </p:cNvPr>
          <p:cNvSpPr/>
          <p:nvPr/>
        </p:nvSpPr>
        <p:spPr>
          <a:xfrm>
            <a:off x="34037" y="1909981"/>
            <a:ext cx="2621946" cy="484263"/>
          </a:xfrm>
          <a:prstGeom prst="roundRect">
            <a:avLst/>
          </a:prstGeom>
          <a:noFill/>
          <a:ln>
            <a:solidFill>
              <a:srgbClr val="65673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333517"/>
                </a:solidFill>
              </a:rPr>
              <a:t>Eng: Hossam  </a:t>
            </a:r>
          </a:p>
        </p:txBody>
      </p:sp>
      <p:pic>
        <p:nvPicPr>
          <p:cNvPr id="27" name="Graphic 26" descr="Cake with solid fill">
            <a:extLst>
              <a:ext uri="{FF2B5EF4-FFF2-40B4-BE49-F238E27FC236}">
                <a16:creationId xmlns:a16="http://schemas.microsoft.com/office/drawing/2014/main" id="{93AD24FB-1FF8-DF09-C529-BF1D002E33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330" y="2750307"/>
            <a:ext cx="458455" cy="458455"/>
          </a:xfrm>
          <a:prstGeom prst="rect">
            <a:avLst/>
          </a:prstGeom>
        </p:spPr>
      </p:pic>
      <p:sp>
        <p:nvSpPr>
          <p:cNvPr id="28" name="Rectangle: Rounded Corners 27">
            <a:extLst>
              <a:ext uri="{FF2B5EF4-FFF2-40B4-BE49-F238E27FC236}">
                <a16:creationId xmlns:a16="http://schemas.microsoft.com/office/drawing/2014/main" id="{1DA84BC0-9BFE-1D58-71D0-E42A0D0EE86F}"/>
              </a:ext>
            </a:extLst>
          </p:cNvPr>
          <p:cNvSpPr/>
          <p:nvPr/>
        </p:nvSpPr>
        <p:spPr>
          <a:xfrm>
            <a:off x="666785" y="2829428"/>
            <a:ext cx="621326" cy="333920"/>
          </a:xfrm>
          <a:prstGeom prst="roundRect">
            <a:avLst/>
          </a:prstGeom>
          <a:noFill/>
          <a:ln>
            <a:solidFill>
              <a:srgbClr val="65673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333517"/>
                </a:solidFill>
              </a:rPr>
              <a:t>39 </a:t>
            </a:r>
          </a:p>
        </p:txBody>
      </p:sp>
      <p:pic>
        <p:nvPicPr>
          <p:cNvPr id="30" name="Graphic 29" descr="Map with pin with solid fill">
            <a:extLst>
              <a:ext uri="{FF2B5EF4-FFF2-40B4-BE49-F238E27FC236}">
                <a16:creationId xmlns:a16="http://schemas.microsoft.com/office/drawing/2014/main" id="{49896685-4B19-84A2-DB92-A92559935B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4029" y="3454789"/>
            <a:ext cx="422756" cy="422756"/>
          </a:xfrm>
          <a:prstGeom prst="rect">
            <a:avLst/>
          </a:prstGeom>
        </p:spPr>
      </p:pic>
      <p:sp>
        <p:nvSpPr>
          <p:cNvPr id="31" name="Rectangle: Rounded Corners 30">
            <a:extLst>
              <a:ext uri="{FF2B5EF4-FFF2-40B4-BE49-F238E27FC236}">
                <a16:creationId xmlns:a16="http://schemas.microsoft.com/office/drawing/2014/main" id="{E12444BB-F3CB-5C96-4B67-DDA9C32BBBA7}"/>
              </a:ext>
            </a:extLst>
          </p:cNvPr>
          <p:cNvSpPr/>
          <p:nvPr/>
        </p:nvSpPr>
        <p:spPr>
          <a:xfrm>
            <a:off x="686444" y="3525919"/>
            <a:ext cx="1746587" cy="284411"/>
          </a:xfrm>
          <a:prstGeom prst="roundRect">
            <a:avLst/>
          </a:prstGeom>
          <a:noFill/>
          <a:ln>
            <a:solidFill>
              <a:srgbClr val="65673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333517"/>
                </a:solidFill>
              </a:rPr>
              <a:t>Cairo, Giza </a:t>
            </a:r>
          </a:p>
        </p:txBody>
      </p:sp>
      <p:pic>
        <p:nvPicPr>
          <p:cNvPr id="33" name="Graphic 32" descr="Heart lock with solid fill">
            <a:extLst>
              <a:ext uri="{FF2B5EF4-FFF2-40B4-BE49-F238E27FC236}">
                <a16:creationId xmlns:a16="http://schemas.microsoft.com/office/drawing/2014/main" id="{DDBB0871-C1E6-B4B5-B9EB-B435B8FAF6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6179" y="3912641"/>
            <a:ext cx="422756" cy="422756"/>
          </a:xfrm>
          <a:prstGeom prst="rect">
            <a:avLst/>
          </a:prstGeom>
        </p:spPr>
      </p:pic>
      <p:sp>
        <p:nvSpPr>
          <p:cNvPr id="34" name="Rectangle: Rounded Corners 33">
            <a:extLst>
              <a:ext uri="{FF2B5EF4-FFF2-40B4-BE49-F238E27FC236}">
                <a16:creationId xmlns:a16="http://schemas.microsoft.com/office/drawing/2014/main" id="{3DC588FC-9234-4061-1E7B-358D242A2E3E}"/>
              </a:ext>
            </a:extLst>
          </p:cNvPr>
          <p:cNvSpPr/>
          <p:nvPr/>
        </p:nvSpPr>
        <p:spPr>
          <a:xfrm>
            <a:off x="666785" y="3962285"/>
            <a:ext cx="1746587" cy="353584"/>
          </a:xfrm>
          <a:prstGeom prst="roundRect">
            <a:avLst/>
          </a:prstGeom>
          <a:noFill/>
          <a:ln>
            <a:solidFill>
              <a:srgbClr val="65673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rgbClr val="333517"/>
                </a:solidFill>
              </a:rPr>
              <a:t>Engagement and married in short term  </a:t>
            </a:r>
          </a:p>
        </p:txBody>
      </p:sp>
      <p:grpSp>
        <p:nvGrpSpPr>
          <p:cNvPr id="23" name="Google Shape;3513;p67">
            <a:extLst>
              <a:ext uri="{FF2B5EF4-FFF2-40B4-BE49-F238E27FC236}">
                <a16:creationId xmlns:a16="http://schemas.microsoft.com/office/drawing/2014/main" id="{78DC15BC-03B4-4043-7AAF-123209D4F149}"/>
              </a:ext>
            </a:extLst>
          </p:cNvPr>
          <p:cNvGrpSpPr/>
          <p:nvPr/>
        </p:nvGrpSpPr>
        <p:grpSpPr>
          <a:xfrm>
            <a:off x="443109" y="-46606"/>
            <a:ext cx="1803803" cy="1999125"/>
            <a:chOff x="607400" y="381900"/>
            <a:chExt cx="3745500" cy="4379700"/>
          </a:xfrm>
        </p:grpSpPr>
        <p:cxnSp>
          <p:nvCxnSpPr>
            <p:cNvPr id="24" name="Google Shape;3514;p67">
              <a:extLst>
                <a:ext uri="{FF2B5EF4-FFF2-40B4-BE49-F238E27FC236}">
                  <a16:creationId xmlns:a16="http://schemas.microsoft.com/office/drawing/2014/main" id="{BCF0BC98-A85B-B930-8B44-D843858ABFB1}"/>
                </a:ext>
              </a:extLst>
            </p:cNvPr>
            <p:cNvCxnSpPr/>
            <p:nvPr/>
          </p:nvCxnSpPr>
          <p:spPr>
            <a:xfrm>
              <a:off x="820100" y="381900"/>
              <a:ext cx="0" cy="4379700"/>
            </a:xfrm>
            <a:prstGeom prst="straightConnector1">
              <a:avLst/>
            </a:prstGeom>
            <a:noFill/>
            <a:ln w="9525" cap="flat" cmpd="sng">
              <a:solidFill>
                <a:schemeClr val="dk1"/>
              </a:solidFill>
              <a:prstDash val="dash"/>
              <a:round/>
              <a:headEnd type="none" w="med" len="med"/>
              <a:tailEnd type="none" w="med" len="med"/>
            </a:ln>
          </p:spPr>
        </p:cxnSp>
        <p:cxnSp>
          <p:nvCxnSpPr>
            <p:cNvPr id="26" name="Google Shape;3515;p67">
              <a:extLst>
                <a:ext uri="{FF2B5EF4-FFF2-40B4-BE49-F238E27FC236}">
                  <a16:creationId xmlns:a16="http://schemas.microsoft.com/office/drawing/2014/main" id="{9ED66020-4661-BB9E-FD63-0475DFD40F38}"/>
                </a:ext>
              </a:extLst>
            </p:cNvPr>
            <p:cNvCxnSpPr/>
            <p:nvPr/>
          </p:nvCxnSpPr>
          <p:spPr>
            <a:xfrm>
              <a:off x="607400" y="614700"/>
              <a:ext cx="3745500" cy="0"/>
            </a:xfrm>
            <a:prstGeom prst="straightConnector1">
              <a:avLst/>
            </a:prstGeom>
            <a:noFill/>
            <a:ln w="9525" cap="flat" cmpd="sng">
              <a:solidFill>
                <a:schemeClr val="dk1"/>
              </a:solidFill>
              <a:prstDash val="dash"/>
              <a:round/>
              <a:headEnd type="none" w="med" len="med"/>
              <a:tailEnd type="none" w="med" len="med"/>
            </a:ln>
          </p:spPr>
        </p:cxnSp>
        <p:cxnSp>
          <p:nvCxnSpPr>
            <p:cNvPr id="29" name="Google Shape;3516;p67">
              <a:extLst>
                <a:ext uri="{FF2B5EF4-FFF2-40B4-BE49-F238E27FC236}">
                  <a16:creationId xmlns:a16="http://schemas.microsoft.com/office/drawing/2014/main" id="{6571CDA4-176D-25BE-433A-C99DD610EA67}"/>
                </a:ext>
              </a:extLst>
            </p:cNvPr>
            <p:cNvCxnSpPr/>
            <p:nvPr/>
          </p:nvCxnSpPr>
          <p:spPr>
            <a:xfrm>
              <a:off x="4128200" y="381900"/>
              <a:ext cx="0" cy="4379700"/>
            </a:xfrm>
            <a:prstGeom prst="straightConnector1">
              <a:avLst/>
            </a:prstGeom>
            <a:noFill/>
            <a:ln w="9525" cap="flat" cmpd="sng">
              <a:solidFill>
                <a:schemeClr val="dk1"/>
              </a:solidFill>
              <a:prstDash val="dash"/>
              <a:round/>
              <a:headEnd type="none" w="med" len="med"/>
              <a:tailEnd type="none" w="med" len="med"/>
            </a:ln>
          </p:spPr>
        </p:cxnSp>
        <p:cxnSp>
          <p:nvCxnSpPr>
            <p:cNvPr id="32" name="Google Shape;3517;p67">
              <a:extLst>
                <a:ext uri="{FF2B5EF4-FFF2-40B4-BE49-F238E27FC236}">
                  <a16:creationId xmlns:a16="http://schemas.microsoft.com/office/drawing/2014/main" id="{C927D2F2-8111-D7DA-9E81-C0494F22F65E}"/>
                </a:ext>
              </a:extLst>
            </p:cNvPr>
            <p:cNvCxnSpPr/>
            <p:nvPr/>
          </p:nvCxnSpPr>
          <p:spPr>
            <a:xfrm>
              <a:off x="607400" y="4528800"/>
              <a:ext cx="3745500" cy="0"/>
            </a:xfrm>
            <a:prstGeom prst="straightConnector1">
              <a:avLst/>
            </a:prstGeom>
            <a:noFill/>
            <a:ln w="9525" cap="flat" cmpd="sng">
              <a:solidFill>
                <a:schemeClr val="dk1"/>
              </a:solidFill>
              <a:prstDash val="dash"/>
              <a:round/>
              <a:headEnd type="none" w="med" len="med"/>
              <a:tailEnd type="none" w="med" len="med"/>
            </a:ln>
          </p:spPr>
        </p:cxnSp>
      </p:grpSp>
      <p:pic>
        <p:nvPicPr>
          <p:cNvPr id="35" name="Picture Placeholder 1">
            <a:extLst>
              <a:ext uri="{FF2B5EF4-FFF2-40B4-BE49-F238E27FC236}">
                <a16:creationId xmlns:a16="http://schemas.microsoft.com/office/drawing/2014/main" id="{F4BB7FB3-D8E4-0BEE-A953-6BEAC7E72510}"/>
              </a:ext>
            </a:extLst>
          </p:cNvPr>
          <p:cNvPicPr>
            <a:picLocks noGrp="1" noChangeAspect="1"/>
          </p:cNvPicPr>
          <p:nvPr>
            <p:ph type="pic" idx="2"/>
          </p:nvPr>
        </p:nvPicPr>
        <p:blipFill>
          <a:blip r:embed="rId9"/>
          <a:srcRect l="5379" t="-4058" b="31628"/>
          <a:stretch/>
        </p:blipFill>
        <p:spPr>
          <a:xfrm>
            <a:off x="640645" y="99810"/>
            <a:ext cx="1389827" cy="1595636"/>
          </a:xfrm>
        </p:spPr>
      </p:pic>
    </p:spTree>
    <p:extLst>
      <p:ext uri="{BB962C8B-B14F-4D97-AF65-F5344CB8AC3E}">
        <p14:creationId xmlns:p14="http://schemas.microsoft.com/office/powerpoint/2010/main" val="205539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4">
          <a:extLst>
            <a:ext uri="{FF2B5EF4-FFF2-40B4-BE49-F238E27FC236}">
              <a16:creationId xmlns:a16="http://schemas.microsoft.com/office/drawing/2014/main" id="{D032ECB8-6BB5-08E9-3887-4BC64946EF83}"/>
            </a:ext>
          </a:extLst>
        </p:cNvPr>
        <p:cNvGrpSpPr/>
        <p:nvPr/>
      </p:nvGrpSpPr>
      <p:grpSpPr>
        <a:xfrm>
          <a:off x="0" y="0"/>
          <a:ext cx="0" cy="0"/>
          <a:chOff x="0" y="0"/>
          <a:chExt cx="0" cy="0"/>
        </a:xfrm>
      </p:grpSpPr>
      <p:sp>
        <p:nvSpPr>
          <p:cNvPr id="3245" name="Google Shape;3245;p61">
            <a:extLst>
              <a:ext uri="{FF2B5EF4-FFF2-40B4-BE49-F238E27FC236}">
                <a16:creationId xmlns:a16="http://schemas.microsoft.com/office/drawing/2014/main" id="{732638DE-830A-D9F0-F530-B4E6DA2AC3E9}"/>
              </a:ext>
            </a:extLst>
          </p:cNvPr>
          <p:cNvSpPr txBox="1">
            <a:spLocks noGrp="1"/>
          </p:cNvSpPr>
          <p:nvPr>
            <p:ph type="title"/>
          </p:nvPr>
        </p:nvSpPr>
        <p:spPr>
          <a:xfrm>
            <a:off x="1179967" y="652915"/>
            <a:ext cx="6113231" cy="77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b="1">
                <a:solidFill>
                  <a:srgbClr val="333517"/>
                </a:solidFill>
              </a:rPr>
              <a:t>Value proposition </a:t>
            </a:r>
            <a:endParaRPr sz="5400" b="1">
              <a:solidFill>
                <a:srgbClr val="333517"/>
              </a:solidFill>
            </a:endParaRPr>
          </a:p>
        </p:txBody>
      </p:sp>
      <p:sp>
        <p:nvSpPr>
          <p:cNvPr id="3246" name="Google Shape;3246;p61">
            <a:extLst>
              <a:ext uri="{FF2B5EF4-FFF2-40B4-BE49-F238E27FC236}">
                <a16:creationId xmlns:a16="http://schemas.microsoft.com/office/drawing/2014/main" id="{B98BC7EF-41BC-9244-2401-77524B0F65A5}"/>
              </a:ext>
            </a:extLst>
          </p:cNvPr>
          <p:cNvSpPr txBox="1">
            <a:spLocks noGrp="1"/>
          </p:cNvSpPr>
          <p:nvPr>
            <p:ph type="subTitle" idx="1"/>
          </p:nvPr>
        </p:nvSpPr>
        <p:spPr>
          <a:xfrm>
            <a:off x="328138" y="1743234"/>
            <a:ext cx="6920613" cy="2680403"/>
          </a:xfrm>
          <a:prstGeom prst="rect">
            <a:avLst/>
          </a:prstGeom>
        </p:spPr>
        <p:txBody>
          <a:bodyPr spcFirstLastPara="1" wrap="square" lIns="91425" tIns="91425" rIns="91425" bIns="91425" anchor="t" anchorCtr="0">
            <a:noAutofit/>
          </a:bodyPr>
          <a:lstStyle/>
          <a:p>
            <a:pPr marL="342900" algn="just">
              <a:buClr>
                <a:srgbClr val="333517"/>
              </a:buClr>
              <a:buSzPct val="120000"/>
            </a:pPr>
            <a:r>
              <a:rPr lang="en-US" sz="2400" b="1"/>
              <a:t>Exceptional Customer Experience: </a:t>
            </a:r>
            <a:r>
              <a:rPr lang="en-US" sz="2400"/>
              <a:t>providing customized styles for all styles homes Excellent</a:t>
            </a:r>
          </a:p>
          <a:p>
            <a:pPr marL="342900" algn="just">
              <a:buClr>
                <a:srgbClr val="333517"/>
              </a:buClr>
              <a:buSzPct val="120000"/>
            </a:pPr>
            <a:r>
              <a:rPr lang="en-US" sz="2400" b="1"/>
              <a:t>Customer Support: </a:t>
            </a:r>
            <a:r>
              <a:rPr lang="en-US" sz="2400"/>
              <a:t>Provide personalized and prompt assistance to clients, being available to answer inquiries and help them achieve their goals and solve for all customers pain points</a:t>
            </a:r>
            <a:endParaRPr lang="en-US" sz="1800">
              <a:solidFill>
                <a:srgbClr val="333517"/>
              </a:solidFill>
            </a:endParaRPr>
          </a:p>
        </p:txBody>
      </p:sp>
      <p:sp>
        <p:nvSpPr>
          <p:cNvPr id="3254" name="Google Shape;3254;p61">
            <a:extLst>
              <a:ext uri="{FF2B5EF4-FFF2-40B4-BE49-F238E27FC236}">
                <a16:creationId xmlns:a16="http://schemas.microsoft.com/office/drawing/2014/main" id="{6E2D79C4-86C9-2741-6BE7-154099AB9CD8}"/>
              </a:ext>
            </a:extLst>
          </p:cNvPr>
          <p:cNvSpPr/>
          <p:nvPr/>
        </p:nvSpPr>
        <p:spPr>
          <a:xfrm>
            <a:off x="6492937" y="1183860"/>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1">
            <a:extLst>
              <a:ext uri="{FF2B5EF4-FFF2-40B4-BE49-F238E27FC236}">
                <a16:creationId xmlns:a16="http://schemas.microsoft.com/office/drawing/2014/main" id="{817E3DE4-1A0C-0188-DE83-F346F6BFDF54}"/>
              </a:ext>
            </a:extLst>
          </p:cNvPr>
          <p:cNvSpPr/>
          <p:nvPr/>
        </p:nvSpPr>
        <p:spPr>
          <a:xfrm>
            <a:off x="7184139" y="4305419"/>
            <a:ext cx="129224" cy="188622"/>
          </a:xfrm>
          <a:custGeom>
            <a:avLst/>
            <a:gdLst/>
            <a:ahLst/>
            <a:cxnLst/>
            <a:rect l="l" t="t" r="r" b="b"/>
            <a:pathLst>
              <a:path w="1837" h="2681" extrusionOk="0">
                <a:moveTo>
                  <a:pt x="963" y="0"/>
                </a:moveTo>
                <a:cubicBezTo>
                  <a:pt x="895" y="0"/>
                  <a:pt x="830" y="50"/>
                  <a:pt x="810" y="109"/>
                </a:cubicBezTo>
                <a:cubicBezTo>
                  <a:pt x="616" y="509"/>
                  <a:pt x="367" y="876"/>
                  <a:pt x="76" y="1211"/>
                </a:cubicBezTo>
                <a:cubicBezTo>
                  <a:pt x="43" y="1265"/>
                  <a:pt x="22" y="1319"/>
                  <a:pt x="0" y="1373"/>
                </a:cubicBezTo>
                <a:cubicBezTo>
                  <a:pt x="32" y="1438"/>
                  <a:pt x="65" y="1492"/>
                  <a:pt x="108" y="1557"/>
                </a:cubicBezTo>
                <a:cubicBezTo>
                  <a:pt x="389" y="1838"/>
                  <a:pt x="594" y="2183"/>
                  <a:pt x="724" y="2561"/>
                </a:cubicBezTo>
                <a:cubicBezTo>
                  <a:pt x="734" y="2626"/>
                  <a:pt x="788" y="2680"/>
                  <a:pt x="853" y="2680"/>
                </a:cubicBezTo>
                <a:cubicBezTo>
                  <a:pt x="940" y="2680"/>
                  <a:pt x="961" y="2626"/>
                  <a:pt x="994" y="2561"/>
                </a:cubicBezTo>
                <a:cubicBezTo>
                  <a:pt x="1059" y="2421"/>
                  <a:pt x="1113" y="2280"/>
                  <a:pt x="1188" y="2140"/>
                </a:cubicBezTo>
                <a:cubicBezTo>
                  <a:pt x="1318" y="1902"/>
                  <a:pt x="1501" y="1697"/>
                  <a:pt x="1728" y="1546"/>
                </a:cubicBezTo>
                <a:cubicBezTo>
                  <a:pt x="1815" y="1492"/>
                  <a:pt x="1836" y="1438"/>
                  <a:pt x="1771" y="1352"/>
                </a:cubicBezTo>
                <a:cubicBezTo>
                  <a:pt x="1728" y="1287"/>
                  <a:pt x="1663" y="1222"/>
                  <a:pt x="1599" y="1157"/>
                </a:cubicBezTo>
                <a:cubicBezTo>
                  <a:pt x="1447" y="995"/>
                  <a:pt x="1329" y="811"/>
                  <a:pt x="1253" y="595"/>
                </a:cubicBezTo>
                <a:cubicBezTo>
                  <a:pt x="1199" y="455"/>
                  <a:pt x="1156" y="304"/>
                  <a:pt x="1113" y="153"/>
                </a:cubicBezTo>
                <a:cubicBezTo>
                  <a:pt x="1102" y="77"/>
                  <a:pt x="1059" y="12"/>
                  <a:pt x="983" y="1"/>
                </a:cubicBezTo>
                <a:cubicBezTo>
                  <a:pt x="976" y="0"/>
                  <a:pt x="970"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1">
            <a:extLst>
              <a:ext uri="{FF2B5EF4-FFF2-40B4-BE49-F238E27FC236}">
                <a16:creationId xmlns:a16="http://schemas.microsoft.com/office/drawing/2014/main" id="{FD0AF00A-6609-4F75-0CFC-BFD479226F8A}"/>
              </a:ext>
            </a:extLst>
          </p:cNvPr>
          <p:cNvSpPr/>
          <p:nvPr/>
        </p:nvSpPr>
        <p:spPr>
          <a:xfrm rot="1133602">
            <a:off x="1506498" y="1052379"/>
            <a:ext cx="377728" cy="436820"/>
          </a:xfrm>
          <a:custGeom>
            <a:avLst/>
            <a:gdLst/>
            <a:ahLst/>
            <a:cxnLst/>
            <a:rect l="l" t="t" r="r" b="b"/>
            <a:pathLst>
              <a:path w="16383" h="24003" extrusionOk="0">
                <a:moveTo>
                  <a:pt x="16383" y="0"/>
                </a:moveTo>
                <a:cubicBezTo>
                  <a:pt x="6696" y="0"/>
                  <a:pt x="0" y="14316"/>
                  <a:pt x="0" y="24003"/>
                </a:cubicBezTo>
              </a:path>
            </a:pathLst>
          </a:custGeom>
          <a:noFill/>
          <a:ln w="9525" cap="flat" cmpd="sng">
            <a:solidFill>
              <a:schemeClr val="dk1"/>
            </a:solidFill>
            <a:prstDash val="solid"/>
            <a:round/>
            <a:headEnd type="none" w="med" len="med"/>
            <a:tailEnd type="stealth" w="med" len="med"/>
          </a:ln>
        </p:spPr>
        <p:txBody>
          <a:bodyPr/>
          <a:lstStyle/>
          <a:p>
            <a:endParaRPr lang="en-US"/>
          </a:p>
        </p:txBody>
      </p:sp>
      <p:sp>
        <p:nvSpPr>
          <p:cNvPr id="3271" name="Google Shape;3271;p61">
            <a:extLst>
              <a:ext uri="{FF2B5EF4-FFF2-40B4-BE49-F238E27FC236}">
                <a16:creationId xmlns:a16="http://schemas.microsoft.com/office/drawing/2014/main" id="{3173CD4E-44D7-B2EE-8C87-DA4620142C33}"/>
              </a:ext>
            </a:extLst>
          </p:cNvPr>
          <p:cNvSpPr/>
          <p:nvPr/>
        </p:nvSpPr>
        <p:spPr>
          <a:xfrm>
            <a:off x="7872909" y="1466496"/>
            <a:ext cx="60852" cy="60977"/>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4" name="Google Shape;3274;p61">
            <a:extLst>
              <a:ext uri="{FF2B5EF4-FFF2-40B4-BE49-F238E27FC236}">
                <a16:creationId xmlns:a16="http://schemas.microsoft.com/office/drawing/2014/main" id="{3903F98C-0A6B-3320-97E8-DB15A09A59B1}"/>
              </a:ext>
            </a:extLst>
          </p:cNvPr>
          <p:cNvGrpSpPr/>
          <p:nvPr/>
        </p:nvGrpSpPr>
        <p:grpSpPr>
          <a:xfrm flipH="1">
            <a:off x="8806645" y="1841121"/>
            <a:ext cx="194055" cy="240067"/>
            <a:chOff x="5133975" y="2781100"/>
            <a:chExt cx="243000" cy="300000"/>
          </a:xfrm>
        </p:grpSpPr>
        <p:sp>
          <p:nvSpPr>
            <p:cNvPr id="3275" name="Google Shape;3275;p61">
              <a:extLst>
                <a:ext uri="{FF2B5EF4-FFF2-40B4-BE49-F238E27FC236}">
                  <a16:creationId xmlns:a16="http://schemas.microsoft.com/office/drawing/2014/main" id="{69E50264-DA04-7C6E-A98A-44C53E5BB319}"/>
                </a:ext>
              </a:extLst>
            </p:cNvPr>
            <p:cNvSpPr/>
            <p:nvPr/>
          </p:nvSpPr>
          <p:spPr>
            <a:xfrm>
              <a:off x="5259675" y="2781100"/>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6" name="Google Shape;3276;p61">
              <a:extLst>
                <a:ext uri="{FF2B5EF4-FFF2-40B4-BE49-F238E27FC236}">
                  <a16:creationId xmlns:a16="http://schemas.microsoft.com/office/drawing/2014/main" id="{9FB97BF1-5AFF-4028-E52E-EE6E267C396F}"/>
                </a:ext>
              </a:extLst>
            </p:cNvPr>
            <p:cNvCxnSpPr>
              <a:endCxn id="3275" idx="4"/>
            </p:cNvCxnSpPr>
            <p:nvPr/>
          </p:nvCxnSpPr>
          <p:spPr>
            <a:xfrm rot="10800000">
              <a:off x="5297775" y="2857300"/>
              <a:ext cx="79200" cy="223800"/>
            </a:xfrm>
            <a:prstGeom prst="straightConnector1">
              <a:avLst/>
            </a:prstGeom>
            <a:noFill/>
            <a:ln w="9525" cap="flat" cmpd="sng">
              <a:solidFill>
                <a:schemeClr val="dk1"/>
              </a:solidFill>
              <a:prstDash val="solid"/>
              <a:round/>
              <a:headEnd type="oval" w="med" len="med"/>
              <a:tailEnd type="none" w="med" len="med"/>
            </a:ln>
          </p:spPr>
        </p:cxnSp>
        <p:cxnSp>
          <p:nvCxnSpPr>
            <p:cNvPr id="3277" name="Google Shape;3277;p61">
              <a:extLst>
                <a:ext uri="{FF2B5EF4-FFF2-40B4-BE49-F238E27FC236}">
                  <a16:creationId xmlns:a16="http://schemas.microsoft.com/office/drawing/2014/main" id="{011C7334-6C88-4262-0FA5-64656648E16A}"/>
                </a:ext>
              </a:extLst>
            </p:cNvPr>
            <p:cNvCxnSpPr>
              <a:endCxn id="3275" idx="4"/>
            </p:cNvCxnSpPr>
            <p:nvPr/>
          </p:nvCxnSpPr>
          <p:spPr>
            <a:xfrm rot="10800000" flipH="1">
              <a:off x="5133975" y="2857300"/>
              <a:ext cx="163800" cy="180900"/>
            </a:xfrm>
            <a:prstGeom prst="straightConnector1">
              <a:avLst/>
            </a:prstGeom>
            <a:noFill/>
            <a:ln w="9525" cap="flat" cmpd="sng">
              <a:solidFill>
                <a:schemeClr val="dk1"/>
              </a:solidFill>
              <a:prstDash val="solid"/>
              <a:round/>
              <a:headEnd type="oval" w="med" len="med"/>
              <a:tailEnd type="none" w="med" len="med"/>
            </a:ln>
          </p:spPr>
        </p:cxnSp>
      </p:grpSp>
      <p:sp>
        <p:nvSpPr>
          <p:cNvPr id="3279" name="Google Shape;3279;p61">
            <a:extLst>
              <a:ext uri="{FF2B5EF4-FFF2-40B4-BE49-F238E27FC236}">
                <a16:creationId xmlns:a16="http://schemas.microsoft.com/office/drawing/2014/main" id="{FDFA36C1-8CB1-4C0C-CC02-9EDBC524CDB7}"/>
              </a:ext>
            </a:extLst>
          </p:cNvPr>
          <p:cNvSpPr/>
          <p:nvPr/>
        </p:nvSpPr>
        <p:spPr>
          <a:xfrm rot="-3441340">
            <a:off x="8427951" y="1969884"/>
            <a:ext cx="266763" cy="152123"/>
          </a:xfrm>
          <a:custGeom>
            <a:avLst/>
            <a:gdLst/>
            <a:ahLst/>
            <a:cxnLst/>
            <a:rect l="l" t="t" r="r" b="b"/>
            <a:pathLst>
              <a:path w="13335" h="7620" extrusionOk="0">
                <a:moveTo>
                  <a:pt x="0" y="0"/>
                </a:moveTo>
                <a:cubicBezTo>
                  <a:pt x="3620" y="3620"/>
                  <a:pt x="8215" y="7620"/>
                  <a:pt x="13335" y="7620"/>
                </a:cubicBezTo>
              </a:path>
            </a:pathLst>
          </a:custGeom>
          <a:noFill/>
          <a:ln w="9525" cap="flat" cmpd="sng">
            <a:solidFill>
              <a:schemeClr val="dk1"/>
            </a:solidFill>
            <a:prstDash val="solid"/>
            <a:round/>
            <a:headEnd type="none" w="med" len="med"/>
            <a:tailEnd type="stealth" w="med" len="med"/>
          </a:ln>
        </p:spPr>
        <p:txBody>
          <a:bodyPr/>
          <a:lstStyle/>
          <a:p>
            <a:endParaRPr lang="en-US"/>
          </a:p>
        </p:txBody>
      </p:sp>
      <p:sp>
        <p:nvSpPr>
          <p:cNvPr id="3280" name="Google Shape;3280;p61">
            <a:extLst>
              <a:ext uri="{FF2B5EF4-FFF2-40B4-BE49-F238E27FC236}">
                <a16:creationId xmlns:a16="http://schemas.microsoft.com/office/drawing/2014/main" id="{11818A7C-9417-C60B-D802-CA300D6779A5}"/>
              </a:ext>
            </a:extLst>
          </p:cNvPr>
          <p:cNvSpPr/>
          <p:nvPr/>
        </p:nvSpPr>
        <p:spPr>
          <a:xfrm>
            <a:off x="7760199" y="2497923"/>
            <a:ext cx="669176" cy="1610928"/>
          </a:xfrm>
          <a:custGeom>
            <a:avLst/>
            <a:gdLst/>
            <a:ahLst/>
            <a:cxnLst/>
            <a:rect l="l" t="t" r="r" b="b"/>
            <a:pathLst>
              <a:path w="4135" h="9934" extrusionOk="0">
                <a:moveTo>
                  <a:pt x="2161" y="0"/>
                </a:moveTo>
                <a:cubicBezTo>
                  <a:pt x="1678" y="0"/>
                  <a:pt x="1194" y="217"/>
                  <a:pt x="911" y="634"/>
                </a:cubicBezTo>
                <a:cubicBezTo>
                  <a:pt x="397" y="1393"/>
                  <a:pt x="397" y="2189"/>
                  <a:pt x="808" y="2978"/>
                </a:cubicBezTo>
                <a:cubicBezTo>
                  <a:pt x="1090" y="3520"/>
                  <a:pt x="1437" y="4027"/>
                  <a:pt x="1752" y="4549"/>
                </a:cubicBezTo>
                <a:cubicBezTo>
                  <a:pt x="2090" y="5112"/>
                  <a:pt x="2455" y="5656"/>
                  <a:pt x="2752" y="6237"/>
                </a:cubicBezTo>
                <a:cubicBezTo>
                  <a:pt x="3003" y="6725"/>
                  <a:pt x="3097" y="7264"/>
                  <a:pt x="2953" y="7814"/>
                </a:cubicBezTo>
                <a:cubicBezTo>
                  <a:pt x="2828" y="8300"/>
                  <a:pt x="2580" y="8673"/>
                  <a:pt x="2054" y="8796"/>
                </a:cubicBezTo>
                <a:cubicBezTo>
                  <a:pt x="1947" y="8822"/>
                  <a:pt x="1847" y="8834"/>
                  <a:pt x="1754" y="8834"/>
                </a:cubicBezTo>
                <a:cubicBezTo>
                  <a:pt x="1332" y="8834"/>
                  <a:pt x="1064" y="8573"/>
                  <a:pt x="996" y="8078"/>
                </a:cubicBezTo>
                <a:cubicBezTo>
                  <a:pt x="967" y="7868"/>
                  <a:pt x="949" y="7655"/>
                  <a:pt x="940" y="7443"/>
                </a:cubicBezTo>
                <a:cubicBezTo>
                  <a:pt x="935" y="7309"/>
                  <a:pt x="905" y="7237"/>
                  <a:pt x="796" y="7237"/>
                </a:cubicBezTo>
                <a:cubicBezTo>
                  <a:pt x="769" y="7237"/>
                  <a:pt x="736" y="7242"/>
                  <a:pt x="699" y="7251"/>
                </a:cubicBezTo>
                <a:cubicBezTo>
                  <a:pt x="81" y="7394"/>
                  <a:pt x="75" y="7387"/>
                  <a:pt x="21" y="8022"/>
                </a:cubicBezTo>
                <a:cubicBezTo>
                  <a:pt x="5" y="8215"/>
                  <a:pt x="1" y="8414"/>
                  <a:pt x="30" y="8604"/>
                </a:cubicBezTo>
                <a:cubicBezTo>
                  <a:pt x="110" y="9138"/>
                  <a:pt x="379" y="9554"/>
                  <a:pt x="893" y="9760"/>
                </a:cubicBezTo>
                <a:cubicBezTo>
                  <a:pt x="1175" y="9874"/>
                  <a:pt x="1462" y="9933"/>
                  <a:pt x="1752" y="9933"/>
                </a:cubicBezTo>
                <a:cubicBezTo>
                  <a:pt x="1994" y="9933"/>
                  <a:pt x="2237" y="9892"/>
                  <a:pt x="2479" y="9805"/>
                </a:cubicBezTo>
                <a:cubicBezTo>
                  <a:pt x="3522" y="9431"/>
                  <a:pt x="4134" y="8362"/>
                  <a:pt x="4052" y="7116"/>
                </a:cubicBezTo>
                <a:cubicBezTo>
                  <a:pt x="4002" y="6369"/>
                  <a:pt x="3743" y="5698"/>
                  <a:pt x="3360" y="5072"/>
                </a:cubicBezTo>
                <a:cubicBezTo>
                  <a:pt x="2846" y="4233"/>
                  <a:pt x="2327" y="3399"/>
                  <a:pt x="1801" y="2565"/>
                </a:cubicBezTo>
                <a:cubicBezTo>
                  <a:pt x="1479" y="2052"/>
                  <a:pt x="1517" y="1457"/>
                  <a:pt x="1911" y="1140"/>
                </a:cubicBezTo>
                <a:cubicBezTo>
                  <a:pt x="2026" y="1048"/>
                  <a:pt x="2130" y="1003"/>
                  <a:pt x="2221" y="1003"/>
                </a:cubicBezTo>
                <a:cubicBezTo>
                  <a:pt x="2361" y="1003"/>
                  <a:pt x="2468" y="1110"/>
                  <a:pt x="2526" y="1323"/>
                </a:cubicBezTo>
                <a:cubicBezTo>
                  <a:pt x="2578" y="1509"/>
                  <a:pt x="2602" y="1699"/>
                  <a:pt x="2645" y="1923"/>
                </a:cubicBezTo>
                <a:cubicBezTo>
                  <a:pt x="2815" y="1869"/>
                  <a:pt x="2940" y="1829"/>
                  <a:pt x="3072" y="1782"/>
                </a:cubicBezTo>
                <a:cubicBezTo>
                  <a:pt x="3638" y="1585"/>
                  <a:pt x="3725" y="1388"/>
                  <a:pt x="3486" y="822"/>
                </a:cubicBezTo>
                <a:cubicBezTo>
                  <a:pt x="3428" y="688"/>
                  <a:pt x="3340" y="556"/>
                  <a:pt x="3240" y="449"/>
                </a:cubicBezTo>
                <a:cubicBezTo>
                  <a:pt x="2956" y="147"/>
                  <a:pt x="2559" y="0"/>
                  <a:pt x="2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1" name="Google Shape;3281;p61">
            <a:extLst>
              <a:ext uri="{FF2B5EF4-FFF2-40B4-BE49-F238E27FC236}">
                <a16:creationId xmlns:a16="http://schemas.microsoft.com/office/drawing/2014/main" id="{642587A8-FE16-5EE7-4A25-8D18BCAF4F50}"/>
              </a:ext>
            </a:extLst>
          </p:cNvPr>
          <p:cNvGrpSpPr/>
          <p:nvPr/>
        </p:nvGrpSpPr>
        <p:grpSpPr>
          <a:xfrm>
            <a:off x="7775754" y="3484545"/>
            <a:ext cx="1092001" cy="1420435"/>
            <a:chOff x="7325375" y="3061700"/>
            <a:chExt cx="1367429" cy="1775050"/>
          </a:xfrm>
        </p:grpSpPr>
        <p:sp>
          <p:nvSpPr>
            <p:cNvPr id="3282" name="Google Shape;3282;p61">
              <a:extLst>
                <a:ext uri="{FF2B5EF4-FFF2-40B4-BE49-F238E27FC236}">
                  <a16:creationId xmlns:a16="http://schemas.microsoft.com/office/drawing/2014/main" id="{FBAC8159-9ADB-07F2-983F-9A7263C9ED1A}"/>
                </a:ext>
              </a:extLst>
            </p:cNvPr>
            <p:cNvSpPr txBox="1"/>
            <p:nvPr/>
          </p:nvSpPr>
          <p:spPr>
            <a:xfrm>
              <a:off x="8111100" y="4588350"/>
              <a:ext cx="581700" cy="2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Short Stack"/>
                  <a:ea typeface="Short Stack"/>
                  <a:cs typeface="Short Stack"/>
                  <a:sym typeface="Short Stack"/>
                </a:rPr>
                <a:t>SPINE</a:t>
              </a:r>
              <a:endParaRPr sz="700">
                <a:solidFill>
                  <a:schemeClr val="dk1"/>
                </a:solidFill>
                <a:latin typeface="Short Stack"/>
                <a:ea typeface="Short Stack"/>
                <a:cs typeface="Short Stack"/>
                <a:sym typeface="Short Stack"/>
              </a:endParaRPr>
            </a:p>
          </p:txBody>
        </p:sp>
        <p:sp>
          <p:nvSpPr>
            <p:cNvPr id="3283" name="Google Shape;3283;p61">
              <a:extLst>
                <a:ext uri="{FF2B5EF4-FFF2-40B4-BE49-F238E27FC236}">
                  <a16:creationId xmlns:a16="http://schemas.microsoft.com/office/drawing/2014/main" id="{0C9D4582-62A2-C91D-A0AC-51CB36B60FB6}"/>
                </a:ext>
              </a:extLst>
            </p:cNvPr>
            <p:cNvSpPr/>
            <p:nvPr/>
          </p:nvSpPr>
          <p:spPr>
            <a:xfrm>
              <a:off x="7325375" y="3061700"/>
              <a:ext cx="816000" cy="906900"/>
            </a:xfrm>
            <a:prstGeom prst="rect">
              <a:avLst/>
            </a:prstGeom>
            <a:noFill/>
            <a:ln w="9525"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1">
              <a:extLst>
                <a:ext uri="{FF2B5EF4-FFF2-40B4-BE49-F238E27FC236}">
                  <a16:creationId xmlns:a16="http://schemas.microsoft.com/office/drawing/2014/main" id="{7D469D44-FF51-45E9-72BC-51BCE6EC61E8}"/>
                </a:ext>
              </a:extLst>
            </p:cNvPr>
            <p:cNvSpPr/>
            <p:nvPr/>
          </p:nvSpPr>
          <p:spPr>
            <a:xfrm rot="7926848">
              <a:off x="8128121" y="3935206"/>
              <a:ext cx="409569" cy="600066"/>
            </a:xfrm>
            <a:custGeom>
              <a:avLst/>
              <a:gdLst/>
              <a:ahLst/>
              <a:cxnLst/>
              <a:rect l="l" t="t" r="r" b="b"/>
              <a:pathLst>
                <a:path w="16383" h="24003" extrusionOk="0">
                  <a:moveTo>
                    <a:pt x="16383" y="0"/>
                  </a:moveTo>
                  <a:cubicBezTo>
                    <a:pt x="6696" y="0"/>
                    <a:pt x="0" y="14316"/>
                    <a:pt x="0" y="24003"/>
                  </a:cubicBezTo>
                </a:path>
              </a:pathLst>
            </a:custGeom>
            <a:noFill/>
            <a:ln w="9525" cap="flat" cmpd="sng">
              <a:solidFill>
                <a:schemeClr val="dk1"/>
              </a:solidFill>
              <a:prstDash val="solid"/>
              <a:round/>
              <a:headEnd type="none" w="med" len="med"/>
              <a:tailEnd type="stealth" w="med" len="med"/>
            </a:ln>
          </p:spPr>
          <p:txBody>
            <a:bodyPr/>
            <a:lstStyle/>
            <a:p>
              <a:endParaRPr lang="en-US"/>
            </a:p>
          </p:txBody>
        </p:sp>
      </p:grpSp>
      <p:sp>
        <p:nvSpPr>
          <p:cNvPr id="2" name="Rectangle: Rounded Corners 1">
            <a:extLst>
              <a:ext uri="{FF2B5EF4-FFF2-40B4-BE49-F238E27FC236}">
                <a16:creationId xmlns:a16="http://schemas.microsoft.com/office/drawing/2014/main" id="{81294844-FFF4-9AE5-028C-593A44AD07DD}"/>
              </a:ext>
            </a:extLst>
          </p:cNvPr>
          <p:cNvSpPr/>
          <p:nvPr/>
        </p:nvSpPr>
        <p:spPr>
          <a:xfrm>
            <a:off x="0" y="0"/>
            <a:ext cx="3760967"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lumMod val="75000"/>
                    <a:lumOff val="25000"/>
                  </a:schemeClr>
                </a:solidFill>
              </a:rPr>
              <a:t>3. Market strategy </a:t>
            </a:r>
          </a:p>
        </p:txBody>
      </p:sp>
    </p:spTree>
    <p:extLst>
      <p:ext uri="{BB962C8B-B14F-4D97-AF65-F5344CB8AC3E}">
        <p14:creationId xmlns:p14="http://schemas.microsoft.com/office/powerpoint/2010/main" val="359746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4">
          <a:extLst>
            <a:ext uri="{FF2B5EF4-FFF2-40B4-BE49-F238E27FC236}">
              <a16:creationId xmlns:a16="http://schemas.microsoft.com/office/drawing/2014/main" id="{3069BC5B-2AF2-D450-88B5-D295221308A6}"/>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F9B1D3D-CE0A-0608-DB6B-BE1113F51D07}"/>
              </a:ext>
            </a:extLst>
          </p:cNvPr>
          <p:cNvSpPr/>
          <p:nvPr/>
        </p:nvSpPr>
        <p:spPr>
          <a:xfrm>
            <a:off x="0" y="0"/>
            <a:ext cx="3760967"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lumMod val="75000"/>
                    <a:lumOff val="25000"/>
                  </a:schemeClr>
                </a:solidFill>
              </a:rPr>
              <a:t>3. Market strategy </a:t>
            </a:r>
          </a:p>
        </p:txBody>
      </p:sp>
      <p:sp>
        <p:nvSpPr>
          <p:cNvPr id="7" name="Rectangle: Rounded Corners 6">
            <a:extLst>
              <a:ext uri="{FF2B5EF4-FFF2-40B4-BE49-F238E27FC236}">
                <a16:creationId xmlns:a16="http://schemas.microsoft.com/office/drawing/2014/main" id="{620BE0B3-35F4-80CE-C67C-FA7C419F4DD7}"/>
              </a:ext>
            </a:extLst>
          </p:cNvPr>
          <p:cNvSpPr/>
          <p:nvPr/>
        </p:nvSpPr>
        <p:spPr>
          <a:xfrm>
            <a:off x="3196565" y="1728840"/>
            <a:ext cx="2750869" cy="533316"/>
          </a:xfrm>
          <a:prstGeom prst="roundRect">
            <a:avLst/>
          </a:prstGeom>
          <a:solidFill>
            <a:srgbClr val="B6B978"/>
          </a:solidFill>
          <a:ln>
            <a:solidFill>
              <a:srgbClr val="6567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t>Positioning</a:t>
            </a:r>
          </a:p>
        </p:txBody>
      </p:sp>
      <p:cxnSp>
        <p:nvCxnSpPr>
          <p:cNvPr id="9" name="Connector: Elbow 8">
            <a:extLst>
              <a:ext uri="{FF2B5EF4-FFF2-40B4-BE49-F238E27FC236}">
                <a16:creationId xmlns:a16="http://schemas.microsoft.com/office/drawing/2014/main" id="{AAC58377-FD0F-1F71-B59D-8AFC9B37DE19}"/>
              </a:ext>
            </a:extLst>
          </p:cNvPr>
          <p:cNvCxnSpPr>
            <a:cxnSpLocks/>
            <a:stCxn id="7" idx="2"/>
            <a:endCxn id="10" idx="0"/>
          </p:cNvCxnSpPr>
          <p:nvPr/>
        </p:nvCxnSpPr>
        <p:spPr>
          <a:xfrm rot="16200000" flipH="1">
            <a:off x="5618350" y="1215806"/>
            <a:ext cx="499496" cy="2592196"/>
          </a:xfrm>
          <a:prstGeom prst="bentConnector3">
            <a:avLst>
              <a:gd name="adj1" fmla="val 50000"/>
            </a:avLst>
          </a:prstGeom>
          <a:ln w="28575">
            <a:solidFill>
              <a:srgbClr val="65673C"/>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FCC860F2-5689-9459-53E0-74B9F6000E61}"/>
              </a:ext>
            </a:extLst>
          </p:cNvPr>
          <p:cNvSpPr/>
          <p:nvPr/>
        </p:nvSpPr>
        <p:spPr>
          <a:xfrm>
            <a:off x="6178305" y="2761652"/>
            <a:ext cx="1971782" cy="442724"/>
          </a:xfrm>
          <a:prstGeom prst="roundRect">
            <a:avLst/>
          </a:prstGeom>
          <a:solidFill>
            <a:srgbClr val="B6B978"/>
          </a:solidFill>
          <a:ln>
            <a:solidFill>
              <a:srgbClr val="6567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t>UNIQUE &amp; DIFFERENT</a:t>
            </a:r>
          </a:p>
        </p:txBody>
      </p:sp>
      <p:cxnSp>
        <p:nvCxnSpPr>
          <p:cNvPr id="15" name="Connector: Elbow 14">
            <a:extLst>
              <a:ext uri="{FF2B5EF4-FFF2-40B4-BE49-F238E27FC236}">
                <a16:creationId xmlns:a16="http://schemas.microsoft.com/office/drawing/2014/main" id="{D1199EC2-DE4F-ADCA-E7E7-EDA47E16D8E9}"/>
              </a:ext>
            </a:extLst>
          </p:cNvPr>
          <p:cNvCxnSpPr>
            <a:cxnSpLocks/>
            <a:stCxn id="7" idx="2"/>
            <a:endCxn id="16" idx="0"/>
          </p:cNvCxnSpPr>
          <p:nvPr/>
        </p:nvCxnSpPr>
        <p:spPr>
          <a:xfrm rot="5400000">
            <a:off x="2793981" y="1039291"/>
            <a:ext cx="555155" cy="3000884"/>
          </a:xfrm>
          <a:prstGeom prst="bentConnector3">
            <a:avLst>
              <a:gd name="adj1" fmla="val 50000"/>
            </a:avLst>
          </a:prstGeom>
          <a:ln w="28575">
            <a:solidFill>
              <a:srgbClr val="65673C"/>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9C48C32E-F23A-E94E-1D6D-7EDDD854A68D}"/>
              </a:ext>
            </a:extLst>
          </p:cNvPr>
          <p:cNvSpPr/>
          <p:nvPr/>
        </p:nvSpPr>
        <p:spPr>
          <a:xfrm>
            <a:off x="510349" y="2817311"/>
            <a:ext cx="2121533" cy="442724"/>
          </a:xfrm>
          <a:prstGeom prst="roundRect">
            <a:avLst/>
          </a:prstGeom>
          <a:solidFill>
            <a:srgbClr val="B6B978"/>
          </a:solidFill>
          <a:ln>
            <a:solidFill>
              <a:srgbClr val="6567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t>MULTI  GENERATIONAL </a:t>
            </a:r>
          </a:p>
          <a:p>
            <a:pPr algn="ctr"/>
            <a:r>
              <a:rPr lang="en-US" sz="1200" b="1"/>
              <a:t>ENTERTAINMENT</a:t>
            </a:r>
          </a:p>
        </p:txBody>
      </p:sp>
      <p:sp>
        <p:nvSpPr>
          <p:cNvPr id="24" name="Rectangle: Rounded Corners 23">
            <a:extLst>
              <a:ext uri="{FF2B5EF4-FFF2-40B4-BE49-F238E27FC236}">
                <a16:creationId xmlns:a16="http://schemas.microsoft.com/office/drawing/2014/main" id="{52D0A89C-E310-E2C5-E6EF-D388CA996E0D}"/>
              </a:ext>
            </a:extLst>
          </p:cNvPr>
          <p:cNvSpPr/>
          <p:nvPr/>
        </p:nvSpPr>
        <p:spPr>
          <a:xfrm>
            <a:off x="147240" y="3980852"/>
            <a:ext cx="1525115" cy="442724"/>
          </a:xfrm>
          <a:prstGeom prst="roundRect">
            <a:avLst/>
          </a:prstGeom>
          <a:noFill/>
          <a:ln>
            <a:solidFill>
              <a:srgbClr val="65673C"/>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rgbClr val="333517"/>
                </a:solidFill>
              </a:rPr>
              <a:t>High material and competitive price </a:t>
            </a:r>
          </a:p>
        </p:txBody>
      </p:sp>
      <p:sp>
        <p:nvSpPr>
          <p:cNvPr id="25" name="Rectangle: Rounded Corners 24">
            <a:extLst>
              <a:ext uri="{FF2B5EF4-FFF2-40B4-BE49-F238E27FC236}">
                <a16:creationId xmlns:a16="http://schemas.microsoft.com/office/drawing/2014/main" id="{71337F87-B79A-6DE3-3B4E-7D37B1F2D827}"/>
              </a:ext>
            </a:extLst>
          </p:cNvPr>
          <p:cNvSpPr/>
          <p:nvPr/>
        </p:nvSpPr>
        <p:spPr>
          <a:xfrm>
            <a:off x="2066085" y="3976665"/>
            <a:ext cx="1421957" cy="555156"/>
          </a:xfrm>
          <a:prstGeom prst="roundRect">
            <a:avLst/>
          </a:prstGeom>
          <a:noFill/>
          <a:ln>
            <a:solidFill>
              <a:srgbClr val="65673C"/>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rgbClr val="333517"/>
                </a:solidFill>
              </a:rPr>
              <a:t>CUSTOMER SERVICE</a:t>
            </a:r>
          </a:p>
        </p:txBody>
      </p:sp>
      <p:sp>
        <p:nvSpPr>
          <p:cNvPr id="26" name="Rectangle: Rounded Corners 25">
            <a:extLst>
              <a:ext uri="{FF2B5EF4-FFF2-40B4-BE49-F238E27FC236}">
                <a16:creationId xmlns:a16="http://schemas.microsoft.com/office/drawing/2014/main" id="{9F169D8A-3F09-FD84-85A9-55AC8792C1BC}"/>
              </a:ext>
            </a:extLst>
          </p:cNvPr>
          <p:cNvSpPr/>
          <p:nvPr/>
        </p:nvSpPr>
        <p:spPr>
          <a:xfrm>
            <a:off x="5351227" y="3980852"/>
            <a:ext cx="1421957" cy="442724"/>
          </a:xfrm>
          <a:prstGeom prst="roundRect">
            <a:avLst/>
          </a:prstGeom>
          <a:noFill/>
          <a:ln>
            <a:solidFill>
              <a:srgbClr val="65673C"/>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rgbClr val="333517"/>
                </a:solidFill>
              </a:rPr>
              <a:t>PAYMENT </a:t>
            </a:r>
          </a:p>
          <a:p>
            <a:pPr algn="ctr"/>
            <a:r>
              <a:rPr lang="en-US" sz="1200" b="1">
                <a:solidFill>
                  <a:srgbClr val="333517"/>
                </a:solidFill>
              </a:rPr>
              <a:t>FACILITIES</a:t>
            </a:r>
          </a:p>
        </p:txBody>
      </p:sp>
      <p:sp>
        <p:nvSpPr>
          <p:cNvPr id="27" name="Rectangle: Rounded Corners 26">
            <a:extLst>
              <a:ext uri="{FF2B5EF4-FFF2-40B4-BE49-F238E27FC236}">
                <a16:creationId xmlns:a16="http://schemas.microsoft.com/office/drawing/2014/main" id="{25A3827C-7B8A-5B04-008D-FE72ECE98DFB}"/>
              </a:ext>
            </a:extLst>
          </p:cNvPr>
          <p:cNvSpPr/>
          <p:nvPr/>
        </p:nvSpPr>
        <p:spPr>
          <a:xfrm>
            <a:off x="7166914" y="3980852"/>
            <a:ext cx="1522534" cy="442724"/>
          </a:xfrm>
          <a:prstGeom prst="roundRect">
            <a:avLst/>
          </a:prstGeom>
          <a:noFill/>
          <a:ln>
            <a:solidFill>
              <a:srgbClr val="65673C"/>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rgbClr val="333517"/>
                </a:solidFill>
              </a:rPr>
              <a:t>Customized designs </a:t>
            </a:r>
          </a:p>
        </p:txBody>
      </p:sp>
      <p:cxnSp>
        <p:nvCxnSpPr>
          <p:cNvPr id="37" name="Connector: Elbow 36">
            <a:extLst>
              <a:ext uri="{FF2B5EF4-FFF2-40B4-BE49-F238E27FC236}">
                <a16:creationId xmlns:a16="http://schemas.microsoft.com/office/drawing/2014/main" id="{4A5F5B8E-943F-1D4F-1649-C0253D0FFD45}"/>
              </a:ext>
            </a:extLst>
          </p:cNvPr>
          <p:cNvCxnSpPr>
            <a:cxnSpLocks/>
            <a:stCxn id="16" idx="2"/>
            <a:endCxn id="24" idx="0"/>
          </p:cNvCxnSpPr>
          <p:nvPr/>
        </p:nvCxnSpPr>
        <p:spPr>
          <a:xfrm rot="5400000">
            <a:off x="880049" y="3289784"/>
            <a:ext cx="720817" cy="661318"/>
          </a:xfrm>
          <a:prstGeom prst="bentConnector3">
            <a:avLst>
              <a:gd name="adj1" fmla="val 50000"/>
            </a:avLst>
          </a:prstGeom>
          <a:ln w="28575">
            <a:solidFill>
              <a:srgbClr val="65673C"/>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D7484C02-7FBE-7C23-1D4C-EA2DFDA0A6B6}"/>
              </a:ext>
            </a:extLst>
          </p:cNvPr>
          <p:cNvCxnSpPr>
            <a:cxnSpLocks/>
            <a:stCxn id="16" idx="2"/>
            <a:endCxn id="25" idx="0"/>
          </p:cNvCxnSpPr>
          <p:nvPr/>
        </p:nvCxnSpPr>
        <p:spPr>
          <a:xfrm rot="16200000" flipH="1">
            <a:off x="1815775" y="3015376"/>
            <a:ext cx="716630" cy="1205948"/>
          </a:xfrm>
          <a:prstGeom prst="bentConnector3">
            <a:avLst>
              <a:gd name="adj1" fmla="val 50000"/>
            </a:avLst>
          </a:prstGeom>
          <a:ln w="28575">
            <a:solidFill>
              <a:srgbClr val="65673C"/>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4766A1D-B900-18F3-8476-F2E84110B148}"/>
              </a:ext>
            </a:extLst>
          </p:cNvPr>
          <p:cNvCxnSpPr>
            <a:cxnSpLocks/>
            <a:stCxn id="10" idx="2"/>
            <a:endCxn id="26" idx="0"/>
          </p:cNvCxnSpPr>
          <p:nvPr/>
        </p:nvCxnSpPr>
        <p:spPr>
          <a:xfrm rot="5400000">
            <a:off x="6224963" y="3041619"/>
            <a:ext cx="776476" cy="1101990"/>
          </a:xfrm>
          <a:prstGeom prst="bentConnector3">
            <a:avLst>
              <a:gd name="adj1" fmla="val 50000"/>
            </a:avLst>
          </a:prstGeom>
          <a:ln w="28575">
            <a:solidFill>
              <a:srgbClr val="65673C"/>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658BDE83-194A-703A-CA57-A4F99E1B85D2}"/>
              </a:ext>
            </a:extLst>
          </p:cNvPr>
          <p:cNvCxnSpPr>
            <a:cxnSpLocks/>
            <a:stCxn id="10" idx="2"/>
            <a:endCxn id="27" idx="0"/>
          </p:cNvCxnSpPr>
          <p:nvPr/>
        </p:nvCxnSpPr>
        <p:spPr>
          <a:xfrm rot="16200000" flipH="1">
            <a:off x="7157950" y="3210621"/>
            <a:ext cx="776476" cy="763985"/>
          </a:xfrm>
          <a:prstGeom prst="bentConnector3">
            <a:avLst>
              <a:gd name="adj1" fmla="val 50000"/>
            </a:avLst>
          </a:prstGeom>
          <a:ln w="28575">
            <a:solidFill>
              <a:srgbClr val="65673C"/>
            </a:solidFill>
            <a:prstDash val="lgDashDot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464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44">
          <a:extLst>
            <a:ext uri="{FF2B5EF4-FFF2-40B4-BE49-F238E27FC236}">
              <a16:creationId xmlns:a16="http://schemas.microsoft.com/office/drawing/2014/main" id="{0A1DE33C-416D-829F-166D-7C1BEEBDDFFE}"/>
            </a:ext>
          </a:extLst>
        </p:cNvPr>
        <p:cNvGrpSpPr/>
        <p:nvPr/>
      </p:nvGrpSpPr>
      <p:grpSpPr>
        <a:xfrm>
          <a:off x="0" y="0"/>
          <a:ext cx="0" cy="0"/>
          <a:chOff x="0" y="0"/>
          <a:chExt cx="0" cy="0"/>
        </a:xfrm>
      </p:grpSpPr>
      <p:sp>
        <p:nvSpPr>
          <p:cNvPr id="3245" name="Google Shape;3245;p61">
            <a:extLst>
              <a:ext uri="{FF2B5EF4-FFF2-40B4-BE49-F238E27FC236}">
                <a16:creationId xmlns:a16="http://schemas.microsoft.com/office/drawing/2014/main" id="{FF227115-5038-FF1A-C5F5-CBAD2946156B}"/>
              </a:ext>
            </a:extLst>
          </p:cNvPr>
          <p:cNvSpPr txBox="1">
            <a:spLocks noGrp="1"/>
          </p:cNvSpPr>
          <p:nvPr>
            <p:ph type="title"/>
          </p:nvPr>
        </p:nvSpPr>
        <p:spPr>
          <a:xfrm>
            <a:off x="1179967" y="652915"/>
            <a:ext cx="6113231" cy="77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b="1">
                <a:solidFill>
                  <a:srgbClr val="333517"/>
                </a:solidFill>
              </a:rPr>
              <a:t>Digitals Tools </a:t>
            </a:r>
            <a:endParaRPr sz="5400" b="1">
              <a:solidFill>
                <a:srgbClr val="333517"/>
              </a:solidFill>
            </a:endParaRPr>
          </a:p>
        </p:txBody>
      </p:sp>
      <p:sp>
        <p:nvSpPr>
          <p:cNvPr id="3246" name="Google Shape;3246;p61">
            <a:extLst>
              <a:ext uri="{FF2B5EF4-FFF2-40B4-BE49-F238E27FC236}">
                <a16:creationId xmlns:a16="http://schemas.microsoft.com/office/drawing/2014/main" id="{60FE992D-9816-665E-368F-CC76D27CC38D}"/>
              </a:ext>
            </a:extLst>
          </p:cNvPr>
          <p:cNvSpPr txBox="1">
            <a:spLocks noGrp="1"/>
          </p:cNvSpPr>
          <p:nvPr>
            <p:ph type="subTitle" idx="1"/>
          </p:nvPr>
        </p:nvSpPr>
        <p:spPr>
          <a:xfrm>
            <a:off x="267178" y="1499394"/>
            <a:ext cx="6920613" cy="2680403"/>
          </a:xfrm>
          <a:prstGeom prst="rect">
            <a:avLst/>
          </a:prstGeom>
        </p:spPr>
        <p:txBody>
          <a:bodyPr spcFirstLastPara="1" wrap="square" lIns="91425" tIns="91425" rIns="91425" bIns="91425" anchor="t" anchorCtr="0">
            <a:noAutofit/>
          </a:bodyPr>
          <a:lstStyle/>
          <a:p>
            <a:pPr marL="342900" algn="just"/>
            <a:r>
              <a:rPr lang="en-US" sz="2400">
                <a:solidFill>
                  <a:srgbClr val="000000"/>
                </a:solidFill>
              </a:rPr>
              <a:t>Canva: for designs and videos</a:t>
            </a:r>
          </a:p>
          <a:p>
            <a:pPr marL="342900" algn="just"/>
            <a:r>
              <a:rPr lang="en-US" sz="2400">
                <a:solidFill>
                  <a:srgbClr val="000000"/>
                </a:solidFill>
              </a:rPr>
              <a:t>Leonardo.ai: for product photos</a:t>
            </a:r>
          </a:p>
          <a:p>
            <a:pPr marL="342900" algn="just"/>
            <a:r>
              <a:rPr lang="en-US" sz="2400">
                <a:solidFill>
                  <a:srgbClr val="000000"/>
                </a:solidFill>
              </a:rPr>
              <a:t>Buzz sumo: for meta analytics</a:t>
            </a:r>
          </a:p>
          <a:p>
            <a:pPr marL="342900" algn="just"/>
            <a:r>
              <a:rPr lang="en-US" sz="2400">
                <a:solidFill>
                  <a:srgbClr val="000000"/>
                </a:solidFill>
              </a:rPr>
              <a:t>ChatGPT: help with brainstorming content ideas</a:t>
            </a:r>
          </a:p>
          <a:p>
            <a:pPr marL="342900" algn="just"/>
            <a:r>
              <a:rPr lang="en-US" sz="2400">
                <a:solidFill>
                  <a:srgbClr val="000000"/>
                </a:solidFill>
              </a:rPr>
              <a:t>Meta ad library: for Facebook ads</a:t>
            </a:r>
          </a:p>
          <a:p>
            <a:pPr marL="342900" algn="just"/>
            <a:r>
              <a:rPr lang="en-US" sz="2400">
                <a:solidFill>
                  <a:srgbClr val="000000"/>
                </a:solidFill>
              </a:rPr>
              <a:t>Similar webs: for website analytics</a:t>
            </a:r>
          </a:p>
          <a:p>
            <a:pPr marL="342900" algn="just"/>
            <a:r>
              <a:rPr lang="en-US" sz="2400" err="1">
                <a:solidFill>
                  <a:srgbClr val="000000"/>
                </a:solidFill>
              </a:rPr>
              <a:t>Looka</a:t>
            </a:r>
            <a:r>
              <a:rPr lang="en-US" sz="2400">
                <a:solidFill>
                  <a:srgbClr val="000000"/>
                </a:solidFill>
              </a:rPr>
              <a:t>: for logo</a:t>
            </a:r>
          </a:p>
          <a:p>
            <a:pPr marL="342900" algn="just"/>
            <a:r>
              <a:rPr lang="en-US" sz="2400">
                <a:solidFill>
                  <a:srgbClr val="000000"/>
                </a:solidFill>
              </a:rPr>
              <a:t>Prezi: for presentation</a:t>
            </a:r>
          </a:p>
          <a:p>
            <a:pPr marL="342900" algn="just"/>
            <a:r>
              <a:rPr lang="en-US" sz="2400">
                <a:solidFill>
                  <a:srgbClr val="000000"/>
                </a:solidFill>
              </a:rPr>
              <a:t>Notion </a:t>
            </a:r>
          </a:p>
        </p:txBody>
      </p:sp>
      <p:sp>
        <p:nvSpPr>
          <p:cNvPr id="3254" name="Google Shape;3254;p61">
            <a:extLst>
              <a:ext uri="{FF2B5EF4-FFF2-40B4-BE49-F238E27FC236}">
                <a16:creationId xmlns:a16="http://schemas.microsoft.com/office/drawing/2014/main" id="{3F01961C-8B7B-9E1E-7473-04C6048764B1}"/>
              </a:ext>
            </a:extLst>
          </p:cNvPr>
          <p:cNvSpPr/>
          <p:nvPr/>
        </p:nvSpPr>
        <p:spPr>
          <a:xfrm>
            <a:off x="6492937" y="1183860"/>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1">
            <a:extLst>
              <a:ext uri="{FF2B5EF4-FFF2-40B4-BE49-F238E27FC236}">
                <a16:creationId xmlns:a16="http://schemas.microsoft.com/office/drawing/2014/main" id="{621474C1-DA19-8BAF-3003-9940578AD840}"/>
              </a:ext>
            </a:extLst>
          </p:cNvPr>
          <p:cNvSpPr/>
          <p:nvPr/>
        </p:nvSpPr>
        <p:spPr>
          <a:xfrm>
            <a:off x="7184139" y="4305419"/>
            <a:ext cx="129224" cy="188622"/>
          </a:xfrm>
          <a:custGeom>
            <a:avLst/>
            <a:gdLst/>
            <a:ahLst/>
            <a:cxnLst/>
            <a:rect l="l" t="t" r="r" b="b"/>
            <a:pathLst>
              <a:path w="1837" h="2681" extrusionOk="0">
                <a:moveTo>
                  <a:pt x="963" y="0"/>
                </a:moveTo>
                <a:cubicBezTo>
                  <a:pt x="895" y="0"/>
                  <a:pt x="830" y="50"/>
                  <a:pt x="810" y="109"/>
                </a:cubicBezTo>
                <a:cubicBezTo>
                  <a:pt x="616" y="509"/>
                  <a:pt x="367" y="876"/>
                  <a:pt x="76" y="1211"/>
                </a:cubicBezTo>
                <a:cubicBezTo>
                  <a:pt x="43" y="1265"/>
                  <a:pt x="22" y="1319"/>
                  <a:pt x="0" y="1373"/>
                </a:cubicBezTo>
                <a:cubicBezTo>
                  <a:pt x="32" y="1438"/>
                  <a:pt x="65" y="1492"/>
                  <a:pt x="108" y="1557"/>
                </a:cubicBezTo>
                <a:cubicBezTo>
                  <a:pt x="389" y="1838"/>
                  <a:pt x="594" y="2183"/>
                  <a:pt x="724" y="2561"/>
                </a:cubicBezTo>
                <a:cubicBezTo>
                  <a:pt x="734" y="2626"/>
                  <a:pt x="788" y="2680"/>
                  <a:pt x="853" y="2680"/>
                </a:cubicBezTo>
                <a:cubicBezTo>
                  <a:pt x="940" y="2680"/>
                  <a:pt x="961" y="2626"/>
                  <a:pt x="994" y="2561"/>
                </a:cubicBezTo>
                <a:cubicBezTo>
                  <a:pt x="1059" y="2421"/>
                  <a:pt x="1113" y="2280"/>
                  <a:pt x="1188" y="2140"/>
                </a:cubicBezTo>
                <a:cubicBezTo>
                  <a:pt x="1318" y="1902"/>
                  <a:pt x="1501" y="1697"/>
                  <a:pt x="1728" y="1546"/>
                </a:cubicBezTo>
                <a:cubicBezTo>
                  <a:pt x="1815" y="1492"/>
                  <a:pt x="1836" y="1438"/>
                  <a:pt x="1771" y="1352"/>
                </a:cubicBezTo>
                <a:cubicBezTo>
                  <a:pt x="1728" y="1287"/>
                  <a:pt x="1663" y="1222"/>
                  <a:pt x="1599" y="1157"/>
                </a:cubicBezTo>
                <a:cubicBezTo>
                  <a:pt x="1447" y="995"/>
                  <a:pt x="1329" y="811"/>
                  <a:pt x="1253" y="595"/>
                </a:cubicBezTo>
                <a:cubicBezTo>
                  <a:pt x="1199" y="455"/>
                  <a:pt x="1156" y="304"/>
                  <a:pt x="1113" y="153"/>
                </a:cubicBezTo>
                <a:cubicBezTo>
                  <a:pt x="1102" y="77"/>
                  <a:pt x="1059" y="12"/>
                  <a:pt x="983" y="1"/>
                </a:cubicBezTo>
                <a:cubicBezTo>
                  <a:pt x="976" y="0"/>
                  <a:pt x="970"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1">
            <a:extLst>
              <a:ext uri="{FF2B5EF4-FFF2-40B4-BE49-F238E27FC236}">
                <a16:creationId xmlns:a16="http://schemas.microsoft.com/office/drawing/2014/main" id="{2B4735C4-A9BE-344C-87E2-CB02F465471B}"/>
              </a:ext>
            </a:extLst>
          </p:cNvPr>
          <p:cNvSpPr/>
          <p:nvPr/>
        </p:nvSpPr>
        <p:spPr>
          <a:xfrm rot="1133602">
            <a:off x="1506498" y="1052379"/>
            <a:ext cx="377728" cy="436820"/>
          </a:xfrm>
          <a:custGeom>
            <a:avLst/>
            <a:gdLst/>
            <a:ahLst/>
            <a:cxnLst/>
            <a:rect l="l" t="t" r="r" b="b"/>
            <a:pathLst>
              <a:path w="16383" h="24003" extrusionOk="0">
                <a:moveTo>
                  <a:pt x="16383" y="0"/>
                </a:moveTo>
                <a:cubicBezTo>
                  <a:pt x="6696" y="0"/>
                  <a:pt x="0" y="14316"/>
                  <a:pt x="0" y="24003"/>
                </a:cubicBezTo>
              </a:path>
            </a:pathLst>
          </a:custGeom>
          <a:noFill/>
          <a:ln w="9525" cap="flat" cmpd="sng">
            <a:solidFill>
              <a:schemeClr val="dk1"/>
            </a:solidFill>
            <a:prstDash val="solid"/>
            <a:round/>
            <a:headEnd type="none" w="med" len="med"/>
            <a:tailEnd type="stealth" w="med" len="med"/>
          </a:ln>
        </p:spPr>
        <p:txBody>
          <a:bodyPr/>
          <a:lstStyle/>
          <a:p>
            <a:endParaRPr lang="en-US"/>
          </a:p>
        </p:txBody>
      </p:sp>
      <p:sp>
        <p:nvSpPr>
          <p:cNvPr id="3271" name="Google Shape;3271;p61">
            <a:extLst>
              <a:ext uri="{FF2B5EF4-FFF2-40B4-BE49-F238E27FC236}">
                <a16:creationId xmlns:a16="http://schemas.microsoft.com/office/drawing/2014/main" id="{9680A4AF-42A5-B332-B6E7-48BC8C775D02}"/>
              </a:ext>
            </a:extLst>
          </p:cNvPr>
          <p:cNvSpPr/>
          <p:nvPr/>
        </p:nvSpPr>
        <p:spPr>
          <a:xfrm>
            <a:off x="7872909" y="1466496"/>
            <a:ext cx="60852" cy="60977"/>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4" name="Google Shape;3274;p61">
            <a:extLst>
              <a:ext uri="{FF2B5EF4-FFF2-40B4-BE49-F238E27FC236}">
                <a16:creationId xmlns:a16="http://schemas.microsoft.com/office/drawing/2014/main" id="{FBE23883-93DD-BA0F-D902-F250DD1E1283}"/>
              </a:ext>
            </a:extLst>
          </p:cNvPr>
          <p:cNvGrpSpPr/>
          <p:nvPr/>
        </p:nvGrpSpPr>
        <p:grpSpPr>
          <a:xfrm flipH="1">
            <a:off x="8806645" y="1841121"/>
            <a:ext cx="194055" cy="240067"/>
            <a:chOff x="5133975" y="2781100"/>
            <a:chExt cx="243000" cy="300000"/>
          </a:xfrm>
        </p:grpSpPr>
        <p:sp>
          <p:nvSpPr>
            <p:cNvPr id="3275" name="Google Shape;3275;p61">
              <a:extLst>
                <a:ext uri="{FF2B5EF4-FFF2-40B4-BE49-F238E27FC236}">
                  <a16:creationId xmlns:a16="http://schemas.microsoft.com/office/drawing/2014/main" id="{CD4D589F-E800-B7B8-9194-74DEE3B97630}"/>
                </a:ext>
              </a:extLst>
            </p:cNvPr>
            <p:cNvSpPr/>
            <p:nvPr/>
          </p:nvSpPr>
          <p:spPr>
            <a:xfrm>
              <a:off x="5259675" y="2781100"/>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6" name="Google Shape;3276;p61">
              <a:extLst>
                <a:ext uri="{FF2B5EF4-FFF2-40B4-BE49-F238E27FC236}">
                  <a16:creationId xmlns:a16="http://schemas.microsoft.com/office/drawing/2014/main" id="{B1B0427A-4D90-CE36-CEBA-E0B8A55EC31E}"/>
                </a:ext>
              </a:extLst>
            </p:cNvPr>
            <p:cNvCxnSpPr>
              <a:endCxn id="3275" idx="4"/>
            </p:cNvCxnSpPr>
            <p:nvPr/>
          </p:nvCxnSpPr>
          <p:spPr>
            <a:xfrm rot="10800000">
              <a:off x="5297775" y="2857300"/>
              <a:ext cx="79200" cy="223800"/>
            </a:xfrm>
            <a:prstGeom prst="straightConnector1">
              <a:avLst/>
            </a:prstGeom>
            <a:noFill/>
            <a:ln w="9525" cap="flat" cmpd="sng">
              <a:solidFill>
                <a:schemeClr val="dk1"/>
              </a:solidFill>
              <a:prstDash val="solid"/>
              <a:round/>
              <a:headEnd type="oval" w="med" len="med"/>
              <a:tailEnd type="none" w="med" len="med"/>
            </a:ln>
          </p:spPr>
        </p:cxnSp>
        <p:cxnSp>
          <p:nvCxnSpPr>
            <p:cNvPr id="3277" name="Google Shape;3277;p61">
              <a:extLst>
                <a:ext uri="{FF2B5EF4-FFF2-40B4-BE49-F238E27FC236}">
                  <a16:creationId xmlns:a16="http://schemas.microsoft.com/office/drawing/2014/main" id="{0F6FB644-7F66-3946-54F1-3E39E65EAB2E}"/>
                </a:ext>
              </a:extLst>
            </p:cNvPr>
            <p:cNvCxnSpPr>
              <a:endCxn id="3275" idx="4"/>
            </p:cNvCxnSpPr>
            <p:nvPr/>
          </p:nvCxnSpPr>
          <p:spPr>
            <a:xfrm rot="10800000" flipH="1">
              <a:off x="5133975" y="2857300"/>
              <a:ext cx="163800" cy="180900"/>
            </a:xfrm>
            <a:prstGeom prst="straightConnector1">
              <a:avLst/>
            </a:prstGeom>
            <a:noFill/>
            <a:ln w="9525" cap="flat" cmpd="sng">
              <a:solidFill>
                <a:schemeClr val="dk1"/>
              </a:solidFill>
              <a:prstDash val="solid"/>
              <a:round/>
              <a:headEnd type="oval" w="med" len="med"/>
              <a:tailEnd type="none" w="med" len="med"/>
            </a:ln>
          </p:spPr>
        </p:cxnSp>
      </p:grpSp>
      <p:sp>
        <p:nvSpPr>
          <p:cNvPr id="3279" name="Google Shape;3279;p61">
            <a:extLst>
              <a:ext uri="{FF2B5EF4-FFF2-40B4-BE49-F238E27FC236}">
                <a16:creationId xmlns:a16="http://schemas.microsoft.com/office/drawing/2014/main" id="{50C1BEBD-B471-B3BC-8951-072D76E9E680}"/>
              </a:ext>
            </a:extLst>
          </p:cNvPr>
          <p:cNvSpPr/>
          <p:nvPr/>
        </p:nvSpPr>
        <p:spPr>
          <a:xfrm rot="-3441340">
            <a:off x="8427951" y="1969884"/>
            <a:ext cx="266763" cy="152123"/>
          </a:xfrm>
          <a:custGeom>
            <a:avLst/>
            <a:gdLst/>
            <a:ahLst/>
            <a:cxnLst/>
            <a:rect l="l" t="t" r="r" b="b"/>
            <a:pathLst>
              <a:path w="13335" h="7620" extrusionOk="0">
                <a:moveTo>
                  <a:pt x="0" y="0"/>
                </a:moveTo>
                <a:cubicBezTo>
                  <a:pt x="3620" y="3620"/>
                  <a:pt x="8215" y="7620"/>
                  <a:pt x="13335" y="7620"/>
                </a:cubicBezTo>
              </a:path>
            </a:pathLst>
          </a:custGeom>
          <a:noFill/>
          <a:ln w="9525" cap="flat" cmpd="sng">
            <a:solidFill>
              <a:schemeClr val="dk1"/>
            </a:solidFill>
            <a:prstDash val="solid"/>
            <a:round/>
            <a:headEnd type="none" w="med" len="med"/>
            <a:tailEnd type="stealth" w="med" len="med"/>
          </a:ln>
        </p:spPr>
        <p:txBody>
          <a:bodyPr/>
          <a:lstStyle/>
          <a:p>
            <a:endParaRPr lang="en-US"/>
          </a:p>
        </p:txBody>
      </p:sp>
      <p:sp>
        <p:nvSpPr>
          <p:cNvPr id="3280" name="Google Shape;3280;p61">
            <a:extLst>
              <a:ext uri="{FF2B5EF4-FFF2-40B4-BE49-F238E27FC236}">
                <a16:creationId xmlns:a16="http://schemas.microsoft.com/office/drawing/2014/main" id="{3BFB4B00-ABC0-F250-F0D9-815A2C3564D8}"/>
              </a:ext>
            </a:extLst>
          </p:cNvPr>
          <p:cNvSpPr/>
          <p:nvPr/>
        </p:nvSpPr>
        <p:spPr>
          <a:xfrm>
            <a:off x="7760199" y="2497923"/>
            <a:ext cx="669176" cy="1610928"/>
          </a:xfrm>
          <a:custGeom>
            <a:avLst/>
            <a:gdLst/>
            <a:ahLst/>
            <a:cxnLst/>
            <a:rect l="l" t="t" r="r" b="b"/>
            <a:pathLst>
              <a:path w="4135" h="9934" extrusionOk="0">
                <a:moveTo>
                  <a:pt x="2161" y="0"/>
                </a:moveTo>
                <a:cubicBezTo>
                  <a:pt x="1678" y="0"/>
                  <a:pt x="1194" y="217"/>
                  <a:pt x="911" y="634"/>
                </a:cubicBezTo>
                <a:cubicBezTo>
                  <a:pt x="397" y="1393"/>
                  <a:pt x="397" y="2189"/>
                  <a:pt x="808" y="2978"/>
                </a:cubicBezTo>
                <a:cubicBezTo>
                  <a:pt x="1090" y="3520"/>
                  <a:pt x="1437" y="4027"/>
                  <a:pt x="1752" y="4549"/>
                </a:cubicBezTo>
                <a:cubicBezTo>
                  <a:pt x="2090" y="5112"/>
                  <a:pt x="2455" y="5656"/>
                  <a:pt x="2752" y="6237"/>
                </a:cubicBezTo>
                <a:cubicBezTo>
                  <a:pt x="3003" y="6725"/>
                  <a:pt x="3097" y="7264"/>
                  <a:pt x="2953" y="7814"/>
                </a:cubicBezTo>
                <a:cubicBezTo>
                  <a:pt x="2828" y="8300"/>
                  <a:pt x="2580" y="8673"/>
                  <a:pt x="2054" y="8796"/>
                </a:cubicBezTo>
                <a:cubicBezTo>
                  <a:pt x="1947" y="8822"/>
                  <a:pt x="1847" y="8834"/>
                  <a:pt x="1754" y="8834"/>
                </a:cubicBezTo>
                <a:cubicBezTo>
                  <a:pt x="1332" y="8834"/>
                  <a:pt x="1064" y="8573"/>
                  <a:pt x="996" y="8078"/>
                </a:cubicBezTo>
                <a:cubicBezTo>
                  <a:pt x="967" y="7868"/>
                  <a:pt x="949" y="7655"/>
                  <a:pt x="940" y="7443"/>
                </a:cubicBezTo>
                <a:cubicBezTo>
                  <a:pt x="935" y="7309"/>
                  <a:pt x="905" y="7237"/>
                  <a:pt x="796" y="7237"/>
                </a:cubicBezTo>
                <a:cubicBezTo>
                  <a:pt x="769" y="7237"/>
                  <a:pt x="736" y="7242"/>
                  <a:pt x="699" y="7251"/>
                </a:cubicBezTo>
                <a:cubicBezTo>
                  <a:pt x="81" y="7394"/>
                  <a:pt x="75" y="7387"/>
                  <a:pt x="21" y="8022"/>
                </a:cubicBezTo>
                <a:cubicBezTo>
                  <a:pt x="5" y="8215"/>
                  <a:pt x="1" y="8414"/>
                  <a:pt x="30" y="8604"/>
                </a:cubicBezTo>
                <a:cubicBezTo>
                  <a:pt x="110" y="9138"/>
                  <a:pt x="379" y="9554"/>
                  <a:pt x="893" y="9760"/>
                </a:cubicBezTo>
                <a:cubicBezTo>
                  <a:pt x="1175" y="9874"/>
                  <a:pt x="1462" y="9933"/>
                  <a:pt x="1752" y="9933"/>
                </a:cubicBezTo>
                <a:cubicBezTo>
                  <a:pt x="1994" y="9933"/>
                  <a:pt x="2237" y="9892"/>
                  <a:pt x="2479" y="9805"/>
                </a:cubicBezTo>
                <a:cubicBezTo>
                  <a:pt x="3522" y="9431"/>
                  <a:pt x="4134" y="8362"/>
                  <a:pt x="4052" y="7116"/>
                </a:cubicBezTo>
                <a:cubicBezTo>
                  <a:pt x="4002" y="6369"/>
                  <a:pt x="3743" y="5698"/>
                  <a:pt x="3360" y="5072"/>
                </a:cubicBezTo>
                <a:cubicBezTo>
                  <a:pt x="2846" y="4233"/>
                  <a:pt x="2327" y="3399"/>
                  <a:pt x="1801" y="2565"/>
                </a:cubicBezTo>
                <a:cubicBezTo>
                  <a:pt x="1479" y="2052"/>
                  <a:pt x="1517" y="1457"/>
                  <a:pt x="1911" y="1140"/>
                </a:cubicBezTo>
                <a:cubicBezTo>
                  <a:pt x="2026" y="1048"/>
                  <a:pt x="2130" y="1003"/>
                  <a:pt x="2221" y="1003"/>
                </a:cubicBezTo>
                <a:cubicBezTo>
                  <a:pt x="2361" y="1003"/>
                  <a:pt x="2468" y="1110"/>
                  <a:pt x="2526" y="1323"/>
                </a:cubicBezTo>
                <a:cubicBezTo>
                  <a:pt x="2578" y="1509"/>
                  <a:pt x="2602" y="1699"/>
                  <a:pt x="2645" y="1923"/>
                </a:cubicBezTo>
                <a:cubicBezTo>
                  <a:pt x="2815" y="1869"/>
                  <a:pt x="2940" y="1829"/>
                  <a:pt x="3072" y="1782"/>
                </a:cubicBezTo>
                <a:cubicBezTo>
                  <a:pt x="3638" y="1585"/>
                  <a:pt x="3725" y="1388"/>
                  <a:pt x="3486" y="822"/>
                </a:cubicBezTo>
                <a:cubicBezTo>
                  <a:pt x="3428" y="688"/>
                  <a:pt x="3340" y="556"/>
                  <a:pt x="3240" y="449"/>
                </a:cubicBezTo>
                <a:cubicBezTo>
                  <a:pt x="2956" y="147"/>
                  <a:pt x="2559" y="0"/>
                  <a:pt x="2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1" name="Google Shape;3281;p61">
            <a:extLst>
              <a:ext uri="{FF2B5EF4-FFF2-40B4-BE49-F238E27FC236}">
                <a16:creationId xmlns:a16="http://schemas.microsoft.com/office/drawing/2014/main" id="{C498F230-6F83-EC56-D627-B89E266468B3}"/>
              </a:ext>
            </a:extLst>
          </p:cNvPr>
          <p:cNvGrpSpPr/>
          <p:nvPr/>
        </p:nvGrpSpPr>
        <p:grpSpPr>
          <a:xfrm>
            <a:off x="7775754" y="3484545"/>
            <a:ext cx="1092001" cy="1420435"/>
            <a:chOff x="7325375" y="3061700"/>
            <a:chExt cx="1367429" cy="1775050"/>
          </a:xfrm>
        </p:grpSpPr>
        <p:sp>
          <p:nvSpPr>
            <p:cNvPr id="3282" name="Google Shape;3282;p61">
              <a:extLst>
                <a:ext uri="{FF2B5EF4-FFF2-40B4-BE49-F238E27FC236}">
                  <a16:creationId xmlns:a16="http://schemas.microsoft.com/office/drawing/2014/main" id="{8B304E7C-E892-2761-3A91-885AC794DEBE}"/>
                </a:ext>
              </a:extLst>
            </p:cNvPr>
            <p:cNvSpPr txBox="1"/>
            <p:nvPr/>
          </p:nvSpPr>
          <p:spPr>
            <a:xfrm>
              <a:off x="8111100" y="4588350"/>
              <a:ext cx="581700" cy="2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Short Stack"/>
                  <a:ea typeface="Short Stack"/>
                  <a:cs typeface="Short Stack"/>
                  <a:sym typeface="Short Stack"/>
                </a:rPr>
                <a:t>SPINE</a:t>
              </a:r>
              <a:endParaRPr sz="700">
                <a:solidFill>
                  <a:schemeClr val="dk1"/>
                </a:solidFill>
                <a:latin typeface="Short Stack"/>
                <a:ea typeface="Short Stack"/>
                <a:cs typeface="Short Stack"/>
                <a:sym typeface="Short Stack"/>
              </a:endParaRPr>
            </a:p>
          </p:txBody>
        </p:sp>
        <p:sp>
          <p:nvSpPr>
            <p:cNvPr id="3283" name="Google Shape;3283;p61">
              <a:extLst>
                <a:ext uri="{FF2B5EF4-FFF2-40B4-BE49-F238E27FC236}">
                  <a16:creationId xmlns:a16="http://schemas.microsoft.com/office/drawing/2014/main" id="{C42ED8B6-B38A-1DE1-347F-89E9D28ADA9C}"/>
                </a:ext>
              </a:extLst>
            </p:cNvPr>
            <p:cNvSpPr/>
            <p:nvPr/>
          </p:nvSpPr>
          <p:spPr>
            <a:xfrm>
              <a:off x="7325375" y="3061700"/>
              <a:ext cx="816000" cy="906900"/>
            </a:xfrm>
            <a:prstGeom prst="rect">
              <a:avLst/>
            </a:prstGeom>
            <a:noFill/>
            <a:ln w="9525"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1">
              <a:extLst>
                <a:ext uri="{FF2B5EF4-FFF2-40B4-BE49-F238E27FC236}">
                  <a16:creationId xmlns:a16="http://schemas.microsoft.com/office/drawing/2014/main" id="{4648A8AC-E393-A77F-63C9-966F40286D79}"/>
                </a:ext>
              </a:extLst>
            </p:cNvPr>
            <p:cNvSpPr/>
            <p:nvPr/>
          </p:nvSpPr>
          <p:spPr>
            <a:xfrm rot="7926848">
              <a:off x="8128121" y="3935206"/>
              <a:ext cx="409569" cy="600066"/>
            </a:xfrm>
            <a:custGeom>
              <a:avLst/>
              <a:gdLst/>
              <a:ahLst/>
              <a:cxnLst/>
              <a:rect l="l" t="t" r="r" b="b"/>
              <a:pathLst>
                <a:path w="16383" h="24003" extrusionOk="0">
                  <a:moveTo>
                    <a:pt x="16383" y="0"/>
                  </a:moveTo>
                  <a:cubicBezTo>
                    <a:pt x="6696" y="0"/>
                    <a:pt x="0" y="14316"/>
                    <a:pt x="0" y="24003"/>
                  </a:cubicBezTo>
                </a:path>
              </a:pathLst>
            </a:custGeom>
            <a:noFill/>
            <a:ln w="9525" cap="flat" cmpd="sng">
              <a:solidFill>
                <a:schemeClr val="dk1"/>
              </a:solidFill>
              <a:prstDash val="solid"/>
              <a:round/>
              <a:headEnd type="none" w="med" len="med"/>
              <a:tailEnd type="stealth" w="med" len="med"/>
            </a:ln>
          </p:spPr>
          <p:txBody>
            <a:bodyPr/>
            <a:lstStyle/>
            <a:p>
              <a:endParaRPr lang="en-US"/>
            </a:p>
          </p:txBody>
        </p:sp>
      </p:grpSp>
      <p:sp>
        <p:nvSpPr>
          <p:cNvPr id="2" name="Rectangle: Rounded Corners 1">
            <a:extLst>
              <a:ext uri="{FF2B5EF4-FFF2-40B4-BE49-F238E27FC236}">
                <a16:creationId xmlns:a16="http://schemas.microsoft.com/office/drawing/2014/main" id="{F00626E2-EEB3-CC57-37FD-567DEC4764A8}"/>
              </a:ext>
            </a:extLst>
          </p:cNvPr>
          <p:cNvSpPr/>
          <p:nvPr/>
        </p:nvSpPr>
        <p:spPr>
          <a:xfrm>
            <a:off x="0" y="0"/>
            <a:ext cx="3760967"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lumMod val="75000"/>
                    <a:lumOff val="25000"/>
                  </a:schemeClr>
                </a:solidFill>
              </a:rPr>
              <a:t>3. Market strategy </a:t>
            </a:r>
          </a:p>
        </p:txBody>
      </p:sp>
    </p:spTree>
    <p:extLst>
      <p:ext uri="{BB962C8B-B14F-4D97-AF65-F5344CB8AC3E}">
        <p14:creationId xmlns:p14="http://schemas.microsoft.com/office/powerpoint/2010/main" val="1157888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0">
          <a:extLst>
            <a:ext uri="{FF2B5EF4-FFF2-40B4-BE49-F238E27FC236}">
              <a16:creationId xmlns:a16="http://schemas.microsoft.com/office/drawing/2014/main" id="{A4AE3606-0BFF-E2FB-0D5C-4FC5C593D6F8}"/>
            </a:ext>
          </a:extLst>
        </p:cNvPr>
        <p:cNvGrpSpPr/>
        <p:nvPr/>
      </p:nvGrpSpPr>
      <p:grpSpPr>
        <a:xfrm>
          <a:off x="0" y="0"/>
          <a:ext cx="0" cy="0"/>
          <a:chOff x="0" y="0"/>
          <a:chExt cx="0" cy="0"/>
        </a:xfrm>
      </p:grpSpPr>
      <p:grpSp>
        <p:nvGrpSpPr>
          <p:cNvPr id="3441" name="Google Shape;3441;p65">
            <a:extLst>
              <a:ext uri="{FF2B5EF4-FFF2-40B4-BE49-F238E27FC236}">
                <a16:creationId xmlns:a16="http://schemas.microsoft.com/office/drawing/2014/main" id="{F54FF0B4-945F-8C00-66E9-42FA20B7A5F0}"/>
              </a:ext>
            </a:extLst>
          </p:cNvPr>
          <p:cNvGrpSpPr/>
          <p:nvPr/>
        </p:nvGrpSpPr>
        <p:grpSpPr>
          <a:xfrm>
            <a:off x="5642500" y="441250"/>
            <a:ext cx="2945100" cy="4379700"/>
            <a:chOff x="5642500" y="441250"/>
            <a:chExt cx="2945100" cy="4379700"/>
          </a:xfrm>
        </p:grpSpPr>
        <p:sp>
          <p:nvSpPr>
            <p:cNvPr id="3442" name="Google Shape;3442;p65">
              <a:extLst>
                <a:ext uri="{FF2B5EF4-FFF2-40B4-BE49-F238E27FC236}">
                  <a16:creationId xmlns:a16="http://schemas.microsoft.com/office/drawing/2014/main" id="{28BE3653-85FE-E7E4-61F9-706A4C180BD7}"/>
                </a:ext>
              </a:extLst>
            </p:cNvPr>
            <p:cNvSpPr/>
            <p:nvPr/>
          </p:nvSpPr>
          <p:spPr>
            <a:xfrm>
              <a:off x="5822250" y="801425"/>
              <a:ext cx="2565600" cy="3786900"/>
            </a:xfrm>
            <a:prstGeom prst="rect">
              <a:avLst/>
            </a:prstGeom>
            <a:noFill/>
            <a:ln w="9525" cap="flat" cmpd="sng">
              <a:solidFill>
                <a:srgbClr val="333517"/>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3" name="Google Shape;3443;p65">
              <a:extLst>
                <a:ext uri="{FF2B5EF4-FFF2-40B4-BE49-F238E27FC236}">
                  <a16:creationId xmlns:a16="http://schemas.microsoft.com/office/drawing/2014/main" id="{015C1EFB-BEB2-C370-02BC-37AC0249B0A4}"/>
                </a:ext>
              </a:extLst>
            </p:cNvPr>
            <p:cNvCxnSpPr/>
            <p:nvPr/>
          </p:nvCxnSpPr>
          <p:spPr>
            <a:xfrm>
              <a:off x="5642500" y="3244475"/>
              <a:ext cx="2945100" cy="0"/>
            </a:xfrm>
            <a:prstGeom prst="straightConnector1">
              <a:avLst/>
            </a:prstGeom>
            <a:noFill/>
            <a:ln w="9525" cap="flat" cmpd="sng">
              <a:solidFill>
                <a:schemeClr val="accent2"/>
              </a:solidFill>
              <a:prstDash val="dash"/>
              <a:round/>
              <a:headEnd type="none" w="med" len="med"/>
              <a:tailEnd type="none" w="med" len="med"/>
            </a:ln>
          </p:spPr>
        </p:cxnSp>
        <p:cxnSp>
          <p:nvCxnSpPr>
            <p:cNvPr id="3444" name="Google Shape;3444;p65">
              <a:extLst>
                <a:ext uri="{FF2B5EF4-FFF2-40B4-BE49-F238E27FC236}">
                  <a16:creationId xmlns:a16="http://schemas.microsoft.com/office/drawing/2014/main" id="{AD3D17CF-1A15-AFF6-4E76-FE13DC851CEC}"/>
                </a:ext>
              </a:extLst>
            </p:cNvPr>
            <p:cNvCxnSpPr/>
            <p:nvPr/>
          </p:nvCxnSpPr>
          <p:spPr>
            <a:xfrm>
              <a:off x="5642500" y="2145775"/>
              <a:ext cx="2945100" cy="0"/>
            </a:xfrm>
            <a:prstGeom prst="straightConnector1">
              <a:avLst/>
            </a:prstGeom>
            <a:noFill/>
            <a:ln w="9525" cap="flat" cmpd="sng">
              <a:solidFill>
                <a:schemeClr val="accent2"/>
              </a:solidFill>
              <a:prstDash val="dash"/>
              <a:round/>
              <a:headEnd type="none" w="med" len="med"/>
              <a:tailEnd type="none" w="med" len="med"/>
            </a:ln>
          </p:spPr>
        </p:cxnSp>
        <p:cxnSp>
          <p:nvCxnSpPr>
            <p:cNvPr id="3445" name="Google Shape;3445;p65">
              <a:extLst>
                <a:ext uri="{FF2B5EF4-FFF2-40B4-BE49-F238E27FC236}">
                  <a16:creationId xmlns:a16="http://schemas.microsoft.com/office/drawing/2014/main" id="{22F8D204-996D-6F8F-8800-8EB73AFDD364}"/>
                </a:ext>
              </a:extLst>
            </p:cNvPr>
            <p:cNvCxnSpPr/>
            <p:nvPr/>
          </p:nvCxnSpPr>
          <p:spPr>
            <a:xfrm>
              <a:off x="6848650" y="441250"/>
              <a:ext cx="0" cy="4379700"/>
            </a:xfrm>
            <a:prstGeom prst="straightConnector1">
              <a:avLst/>
            </a:prstGeom>
            <a:noFill/>
            <a:ln w="9525" cap="flat" cmpd="sng">
              <a:solidFill>
                <a:srgbClr val="333517"/>
              </a:solidFill>
              <a:prstDash val="dash"/>
              <a:round/>
              <a:headEnd type="none" w="med" len="med"/>
              <a:tailEnd type="none" w="med" len="med"/>
            </a:ln>
          </p:spPr>
        </p:cxnSp>
        <p:cxnSp>
          <p:nvCxnSpPr>
            <p:cNvPr id="3446" name="Google Shape;3446;p65">
              <a:extLst>
                <a:ext uri="{FF2B5EF4-FFF2-40B4-BE49-F238E27FC236}">
                  <a16:creationId xmlns:a16="http://schemas.microsoft.com/office/drawing/2014/main" id="{B4CFAEB2-7284-61C7-6033-B99D1AFA19DB}"/>
                </a:ext>
              </a:extLst>
            </p:cNvPr>
            <p:cNvCxnSpPr/>
            <p:nvPr/>
          </p:nvCxnSpPr>
          <p:spPr>
            <a:xfrm>
              <a:off x="7335250" y="441250"/>
              <a:ext cx="0" cy="4379700"/>
            </a:xfrm>
            <a:prstGeom prst="straightConnector1">
              <a:avLst/>
            </a:prstGeom>
            <a:noFill/>
            <a:ln w="9525" cap="flat" cmpd="sng">
              <a:solidFill>
                <a:srgbClr val="333517"/>
              </a:solidFill>
              <a:prstDash val="dash"/>
              <a:round/>
              <a:headEnd type="none" w="med" len="med"/>
              <a:tailEnd type="none" w="med" len="med"/>
            </a:ln>
          </p:spPr>
        </p:cxnSp>
        <p:cxnSp>
          <p:nvCxnSpPr>
            <p:cNvPr id="3447" name="Google Shape;3447;p65">
              <a:extLst>
                <a:ext uri="{FF2B5EF4-FFF2-40B4-BE49-F238E27FC236}">
                  <a16:creationId xmlns:a16="http://schemas.microsoft.com/office/drawing/2014/main" id="{B4806533-705B-880B-F826-8D278AE15138}"/>
                </a:ext>
              </a:extLst>
            </p:cNvPr>
            <p:cNvCxnSpPr/>
            <p:nvPr/>
          </p:nvCxnSpPr>
          <p:spPr>
            <a:xfrm>
              <a:off x="5642500" y="2635100"/>
              <a:ext cx="2945100" cy="0"/>
            </a:xfrm>
            <a:prstGeom prst="straightConnector1">
              <a:avLst/>
            </a:prstGeom>
            <a:noFill/>
            <a:ln w="9525" cap="flat" cmpd="sng">
              <a:solidFill>
                <a:schemeClr val="accent2"/>
              </a:solidFill>
              <a:prstDash val="dash"/>
              <a:round/>
              <a:headEnd type="none" w="med" len="med"/>
              <a:tailEnd type="none" w="med" len="med"/>
            </a:ln>
          </p:spPr>
        </p:cxnSp>
        <p:cxnSp>
          <p:nvCxnSpPr>
            <p:cNvPr id="3448" name="Google Shape;3448;p65">
              <a:extLst>
                <a:ext uri="{FF2B5EF4-FFF2-40B4-BE49-F238E27FC236}">
                  <a16:creationId xmlns:a16="http://schemas.microsoft.com/office/drawing/2014/main" id="{4985E5C5-9DFE-711A-9546-7FAF1AC7F083}"/>
                </a:ext>
              </a:extLst>
            </p:cNvPr>
            <p:cNvCxnSpPr/>
            <p:nvPr/>
          </p:nvCxnSpPr>
          <p:spPr>
            <a:xfrm>
              <a:off x="5642500" y="2743925"/>
              <a:ext cx="2945100" cy="0"/>
            </a:xfrm>
            <a:prstGeom prst="straightConnector1">
              <a:avLst/>
            </a:prstGeom>
            <a:noFill/>
            <a:ln w="9525" cap="flat" cmpd="sng">
              <a:solidFill>
                <a:schemeClr val="accent2"/>
              </a:solidFill>
              <a:prstDash val="dash"/>
              <a:round/>
              <a:headEnd type="none" w="med" len="med"/>
              <a:tailEnd type="none" w="med" len="med"/>
            </a:ln>
          </p:spPr>
        </p:cxnSp>
      </p:grpSp>
      <p:grpSp>
        <p:nvGrpSpPr>
          <p:cNvPr id="3449" name="Google Shape;3449;p65">
            <a:extLst>
              <a:ext uri="{FF2B5EF4-FFF2-40B4-BE49-F238E27FC236}">
                <a16:creationId xmlns:a16="http://schemas.microsoft.com/office/drawing/2014/main" id="{DBA1DE7B-8B85-EFDA-7D7C-B64D5ABFBC27}"/>
              </a:ext>
            </a:extLst>
          </p:cNvPr>
          <p:cNvGrpSpPr/>
          <p:nvPr/>
        </p:nvGrpSpPr>
        <p:grpSpPr>
          <a:xfrm>
            <a:off x="5479387" y="312375"/>
            <a:ext cx="3396882" cy="4616806"/>
            <a:chOff x="5479387" y="312375"/>
            <a:chExt cx="3396882" cy="4616806"/>
          </a:xfrm>
        </p:grpSpPr>
        <p:sp>
          <p:nvSpPr>
            <p:cNvPr id="3450" name="Google Shape;3450;p65">
              <a:extLst>
                <a:ext uri="{FF2B5EF4-FFF2-40B4-BE49-F238E27FC236}">
                  <a16:creationId xmlns:a16="http://schemas.microsoft.com/office/drawing/2014/main" id="{6E9D2410-2C12-AC06-5668-F3F559D23ADD}"/>
                </a:ext>
              </a:extLst>
            </p:cNvPr>
            <p:cNvSpPr/>
            <p:nvPr/>
          </p:nvSpPr>
          <p:spPr>
            <a:xfrm>
              <a:off x="5924501" y="427869"/>
              <a:ext cx="103125" cy="187250"/>
            </a:xfrm>
            <a:custGeom>
              <a:avLst/>
              <a:gdLst/>
              <a:ahLst/>
              <a:cxnLst/>
              <a:rect l="l" t="t" r="r" b="b"/>
              <a:pathLst>
                <a:path w="1351" h="2453" extrusionOk="0">
                  <a:moveTo>
                    <a:pt x="789" y="1"/>
                  </a:moveTo>
                  <a:cubicBezTo>
                    <a:pt x="735" y="1"/>
                    <a:pt x="692" y="33"/>
                    <a:pt x="681" y="87"/>
                  </a:cubicBezTo>
                  <a:cubicBezTo>
                    <a:pt x="552" y="411"/>
                    <a:pt x="379" y="724"/>
                    <a:pt x="195" y="1016"/>
                  </a:cubicBezTo>
                  <a:cubicBezTo>
                    <a:pt x="141" y="1102"/>
                    <a:pt x="87" y="1178"/>
                    <a:pt x="44" y="1264"/>
                  </a:cubicBezTo>
                  <a:cubicBezTo>
                    <a:pt x="1" y="1329"/>
                    <a:pt x="12" y="1416"/>
                    <a:pt x="66" y="1470"/>
                  </a:cubicBezTo>
                  <a:cubicBezTo>
                    <a:pt x="282" y="1675"/>
                    <a:pt x="444" y="1945"/>
                    <a:pt x="530" y="2226"/>
                  </a:cubicBezTo>
                  <a:cubicBezTo>
                    <a:pt x="541" y="2280"/>
                    <a:pt x="563" y="2334"/>
                    <a:pt x="595" y="2377"/>
                  </a:cubicBezTo>
                  <a:cubicBezTo>
                    <a:pt x="617" y="2420"/>
                    <a:pt x="660" y="2442"/>
                    <a:pt x="703" y="2452"/>
                  </a:cubicBezTo>
                  <a:cubicBezTo>
                    <a:pt x="735" y="2452"/>
                    <a:pt x="779" y="2409"/>
                    <a:pt x="800" y="2377"/>
                  </a:cubicBezTo>
                  <a:cubicBezTo>
                    <a:pt x="822" y="2355"/>
                    <a:pt x="833" y="2334"/>
                    <a:pt x="833" y="2312"/>
                  </a:cubicBezTo>
                  <a:cubicBezTo>
                    <a:pt x="930" y="1999"/>
                    <a:pt x="1081" y="1718"/>
                    <a:pt x="1297" y="1480"/>
                  </a:cubicBezTo>
                  <a:cubicBezTo>
                    <a:pt x="1319" y="1448"/>
                    <a:pt x="1340" y="1405"/>
                    <a:pt x="1351" y="1372"/>
                  </a:cubicBezTo>
                  <a:cubicBezTo>
                    <a:pt x="1340" y="1329"/>
                    <a:pt x="1319" y="1297"/>
                    <a:pt x="1297" y="1264"/>
                  </a:cubicBezTo>
                  <a:cubicBezTo>
                    <a:pt x="1254" y="1200"/>
                    <a:pt x="1211" y="1124"/>
                    <a:pt x="1167" y="1059"/>
                  </a:cubicBezTo>
                  <a:cubicBezTo>
                    <a:pt x="1027" y="757"/>
                    <a:pt x="919" y="433"/>
                    <a:pt x="876" y="109"/>
                  </a:cubicBezTo>
                  <a:cubicBezTo>
                    <a:pt x="865" y="55"/>
                    <a:pt x="854"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5">
              <a:extLst>
                <a:ext uri="{FF2B5EF4-FFF2-40B4-BE49-F238E27FC236}">
                  <a16:creationId xmlns:a16="http://schemas.microsoft.com/office/drawing/2014/main" id="{C5AC5E44-94DB-6985-C1CC-C01543EEFA1A}"/>
                </a:ext>
              </a:extLst>
            </p:cNvPr>
            <p:cNvSpPr/>
            <p:nvPr/>
          </p:nvSpPr>
          <p:spPr>
            <a:xfrm>
              <a:off x="8587588" y="4446565"/>
              <a:ext cx="154579" cy="283562"/>
            </a:xfrm>
            <a:custGeom>
              <a:avLst/>
              <a:gdLst/>
              <a:ahLst/>
              <a:cxnLst/>
              <a:rect l="l" t="t" r="r" b="b"/>
              <a:pathLst>
                <a:path w="1232" h="2260" extrusionOk="0">
                  <a:moveTo>
                    <a:pt x="616" y="0"/>
                  </a:moveTo>
                  <a:cubicBezTo>
                    <a:pt x="562" y="0"/>
                    <a:pt x="540" y="33"/>
                    <a:pt x="530" y="87"/>
                  </a:cubicBezTo>
                  <a:cubicBezTo>
                    <a:pt x="519" y="108"/>
                    <a:pt x="508" y="130"/>
                    <a:pt x="508" y="162"/>
                  </a:cubicBezTo>
                  <a:cubicBezTo>
                    <a:pt x="454" y="508"/>
                    <a:pt x="314" y="832"/>
                    <a:pt x="108" y="1102"/>
                  </a:cubicBezTo>
                  <a:cubicBezTo>
                    <a:pt x="87" y="1124"/>
                    <a:pt x="65" y="1156"/>
                    <a:pt x="54" y="1178"/>
                  </a:cubicBezTo>
                  <a:cubicBezTo>
                    <a:pt x="0" y="1243"/>
                    <a:pt x="11" y="1329"/>
                    <a:pt x="87" y="1372"/>
                  </a:cubicBezTo>
                  <a:cubicBezTo>
                    <a:pt x="184" y="1469"/>
                    <a:pt x="270" y="1577"/>
                    <a:pt x="314" y="1707"/>
                  </a:cubicBezTo>
                  <a:cubicBezTo>
                    <a:pt x="378" y="1869"/>
                    <a:pt x="443" y="2020"/>
                    <a:pt x="508" y="2171"/>
                  </a:cubicBezTo>
                  <a:cubicBezTo>
                    <a:pt x="518" y="2220"/>
                    <a:pt x="545" y="2259"/>
                    <a:pt x="597" y="2259"/>
                  </a:cubicBezTo>
                  <a:cubicBezTo>
                    <a:pt x="603" y="2259"/>
                    <a:pt x="609" y="2259"/>
                    <a:pt x="616" y="2258"/>
                  </a:cubicBezTo>
                  <a:cubicBezTo>
                    <a:pt x="670" y="2258"/>
                    <a:pt x="703" y="2215"/>
                    <a:pt x="713" y="2150"/>
                  </a:cubicBezTo>
                  <a:cubicBezTo>
                    <a:pt x="746" y="1901"/>
                    <a:pt x="865" y="1664"/>
                    <a:pt x="1037" y="1480"/>
                  </a:cubicBezTo>
                  <a:cubicBezTo>
                    <a:pt x="1091" y="1415"/>
                    <a:pt x="1145" y="1340"/>
                    <a:pt x="1199" y="1264"/>
                  </a:cubicBezTo>
                  <a:cubicBezTo>
                    <a:pt x="1210" y="1243"/>
                    <a:pt x="1221" y="1210"/>
                    <a:pt x="1232" y="1189"/>
                  </a:cubicBezTo>
                  <a:cubicBezTo>
                    <a:pt x="1221" y="1167"/>
                    <a:pt x="1210" y="1145"/>
                    <a:pt x="1199" y="1124"/>
                  </a:cubicBezTo>
                  <a:cubicBezTo>
                    <a:pt x="1156" y="1081"/>
                    <a:pt x="1113" y="1048"/>
                    <a:pt x="1081" y="994"/>
                  </a:cubicBezTo>
                  <a:cubicBezTo>
                    <a:pt x="951" y="811"/>
                    <a:pt x="854" y="605"/>
                    <a:pt x="800" y="378"/>
                  </a:cubicBezTo>
                  <a:cubicBezTo>
                    <a:pt x="767" y="281"/>
                    <a:pt x="746" y="173"/>
                    <a:pt x="713" y="76"/>
                  </a:cubicBezTo>
                  <a:cubicBezTo>
                    <a:pt x="703" y="33"/>
                    <a:pt x="670"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5">
              <a:extLst>
                <a:ext uri="{FF2B5EF4-FFF2-40B4-BE49-F238E27FC236}">
                  <a16:creationId xmlns:a16="http://schemas.microsoft.com/office/drawing/2014/main" id="{20BB3822-403D-DC98-AC9D-F40D17AF32A8}"/>
                </a:ext>
              </a:extLst>
            </p:cNvPr>
            <p:cNvSpPr/>
            <p:nvPr/>
          </p:nvSpPr>
          <p:spPr>
            <a:xfrm>
              <a:off x="5731075" y="312375"/>
              <a:ext cx="136196" cy="205600"/>
            </a:xfrm>
            <a:custGeom>
              <a:avLst/>
              <a:gdLst/>
              <a:ahLst/>
              <a:cxnLst/>
              <a:rect l="l" t="t" r="r" b="b"/>
              <a:pathLst>
                <a:path w="1772" h="2675" extrusionOk="0">
                  <a:moveTo>
                    <a:pt x="951" y="492"/>
                  </a:moveTo>
                  <a:cubicBezTo>
                    <a:pt x="1124" y="772"/>
                    <a:pt x="1210" y="1107"/>
                    <a:pt x="1502" y="1291"/>
                  </a:cubicBezTo>
                  <a:cubicBezTo>
                    <a:pt x="1307" y="1615"/>
                    <a:pt x="1102" y="1939"/>
                    <a:pt x="908" y="2274"/>
                  </a:cubicBezTo>
                  <a:lnTo>
                    <a:pt x="875" y="2209"/>
                  </a:lnTo>
                  <a:cubicBezTo>
                    <a:pt x="757" y="1928"/>
                    <a:pt x="605" y="1680"/>
                    <a:pt x="411" y="1453"/>
                  </a:cubicBezTo>
                  <a:cubicBezTo>
                    <a:pt x="389" y="1431"/>
                    <a:pt x="400" y="1377"/>
                    <a:pt x="400" y="1356"/>
                  </a:cubicBezTo>
                  <a:cubicBezTo>
                    <a:pt x="411" y="1334"/>
                    <a:pt x="433" y="1313"/>
                    <a:pt x="443" y="1302"/>
                  </a:cubicBezTo>
                  <a:cubicBezTo>
                    <a:pt x="649" y="1053"/>
                    <a:pt x="821" y="772"/>
                    <a:pt x="951" y="492"/>
                  </a:cubicBezTo>
                  <a:close/>
                  <a:moveTo>
                    <a:pt x="926" y="0"/>
                  </a:moveTo>
                  <a:cubicBezTo>
                    <a:pt x="824" y="0"/>
                    <a:pt x="727" y="56"/>
                    <a:pt x="681" y="157"/>
                  </a:cubicBezTo>
                  <a:cubicBezTo>
                    <a:pt x="573" y="373"/>
                    <a:pt x="465" y="600"/>
                    <a:pt x="346" y="805"/>
                  </a:cubicBezTo>
                  <a:cubicBezTo>
                    <a:pt x="249" y="978"/>
                    <a:pt x="141" y="1140"/>
                    <a:pt x="44" y="1302"/>
                  </a:cubicBezTo>
                  <a:cubicBezTo>
                    <a:pt x="1" y="1356"/>
                    <a:pt x="1" y="1431"/>
                    <a:pt x="44" y="1485"/>
                  </a:cubicBezTo>
                  <a:cubicBezTo>
                    <a:pt x="206" y="1701"/>
                    <a:pt x="346" y="1950"/>
                    <a:pt x="454" y="2198"/>
                  </a:cubicBezTo>
                  <a:cubicBezTo>
                    <a:pt x="497" y="2306"/>
                    <a:pt x="551" y="2414"/>
                    <a:pt x="605" y="2522"/>
                  </a:cubicBezTo>
                  <a:cubicBezTo>
                    <a:pt x="645" y="2612"/>
                    <a:pt x="741" y="2675"/>
                    <a:pt x="841" y="2675"/>
                  </a:cubicBezTo>
                  <a:cubicBezTo>
                    <a:pt x="849" y="2675"/>
                    <a:pt x="857" y="2674"/>
                    <a:pt x="865" y="2673"/>
                  </a:cubicBezTo>
                  <a:cubicBezTo>
                    <a:pt x="872" y="2674"/>
                    <a:pt x="879" y="2675"/>
                    <a:pt x="886" y="2675"/>
                  </a:cubicBezTo>
                  <a:cubicBezTo>
                    <a:pt x="974" y="2675"/>
                    <a:pt x="1051" y="2613"/>
                    <a:pt x="1081" y="2533"/>
                  </a:cubicBezTo>
                  <a:cubicBezTo>
                    <a:pt x="1081" y="2501"/>
                    <a:pt x="1091" y="2479"/>
                    <a:pt x="1113" y="2447"/>
                  </a:cubicBezTo>
                  <a:cubicBezTo>
                    <a:pt x="1275" y="2187"/>
                    <a:pt x="1437" y="1917"/>
                    <a:pt x="1588" y="1647"/>
                  </a:cubicBezTo>
                  <a:cubicBezTo>
                    <a:pt x="1653" y="1539"/>
                    <a:pt x="1707" y="1421"/>
                    <a:pt x="1761" y="1302"/>
                  </a:cubicBezTo>
                  <a:cubicBezTo>
                    <a:pt x="1772" y="1280"/>
                    <a:pt x="1761" y="1248"/>
                    <a:pt x="1750" y="1226"/>
                  </a:cubicBezTo>
                  <a:cubicBezTo>
                    <a:pt x="1729" y="1172"/>
                    <a:pt x="1685" y="1140"/>
                    <a:pt x="1664" y="1097"/>
                  </a:cubicBezTo>
                  <a:cubicBezTo>
                    <a:pt x="1459" y="783"/>
                    <a:pt x="1286" y="459"/>
                    <a:pt x="1135" y="124"/>
                  </a:cubicBezTo>
                  <a:cubicBezTo>
                    <a:pt x="1113" y="81"/>
                    <a:pt x="1081" y="49"/>
                    <a:pt x="1048" y="27"/>
                  </a:cubicBezTo>
                  <a:cubicBezTo>
                    <a:pt x="1008" y="9"/>
                    <a:pt x="967" y="0"/>
                    <a:pt x="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5">
              <a:extLst>
                <a:ext uri="{FF2B5EF4-FFF2-40B4-BE49-F238E27FC236}">
                  <a16:creationId xmlns:a16="http://schemas.microsoft.com/office/drawing/2014/main" id="{6F3449D3-48DB-CBE9-2E23-185A67FE03CC}"/>
                </a:ext>
              </a:extLst>
            </p:cNvPr>
            <p:cNvSpPr/>
            <p:nvPr/>
          </p:nvSpPr>
          <p:spPr>
            <a:xfrm>
              <a:off x="8739228" y="4238078"/>
              <a:ext cx="137041" cy="204755"/>
            </a:xfrm>
            <a:custGeom>
              <a:avLst/>
              <a:gdLst/>
              <a:ahLst/>
              <a:cxnLst/>
              <a:rect l="l" t="t" r="r" b="b"/>
              <a:pathLst>
                <a:path w="1783" h="2664" extrusionOk="0">
                  <a:moveTo>
                    <a:pt x="1102" y="455"/>
                  </a:moveTo>
                  <a:cubicBezTo>
                    <a:pt x="1242" y="736"/>
                    <a:pt x="1264" y="1060"/>
                    <a:pt x="1448" y="1320"/>
                  </a:cubicBezTo>
                  <a:lnTo>
                    <a:pt x="951" y="2270"/>
                  </a:lnTo>
                  <a:cubicBezTo>
                    <a:pt x="951" y="2270"/>
                    <a:pt x="940" y="2259"/>
                    <a:pt x="940" y="2259"/>
                  </a:cubicBezTo>
                  <a:cubicBezTo>
                    <a:pt x="821" y="2022"/>
                    <a:pt x="659" y="1816"/>
                    <a:pt x="476" y="1633"/>
                  </a:cubicBezTo>
                  <a:cubicBezTo>
                    <a:pt x="422" y="1600"/>
                    <a:pt x="411" y="1525"/>
                    <a:pt x="454" y="1471"/>
                  </a:cubicBezTo>
                  <a:lnTo>
                    <a:pt x="1102" y="455"/>
                  </a:lnTo>
                  <a:close/>
                  <a:moveTo>
                    <a:pt x="1119" y="0"/>
                  </a:moveTo>
                  <a:cubicBezTo>
                    <a:pt x="1027" y="0"/>
                    <a:pt x="940" y="47"/>
                    <a:pt x="886" y="131"/>
                  </a:cubicBezTo>
                  <a:cubicBezTo>
                    <a:pt x="821" y="218"/>
                    <a:pt x="756" y="315"/>
                    <a:pt x="702" y="412"/>
                  </a:cubicBezTo>
                  <a:cubicBezTo>
                    <a:pt x="497" y="736"/>
                    <a:pt x="281" y="1071"/>
                    <a:pt x="76" y="1406"/>
                  </a:cubicBezTo>
                  <a:cubicBezTo>
                    <a:pt x="0" y="1492"/>
                    <a:pt x="11" y="1633"/>
                    <a:pt x="108" y="1698"/>
                  </a:cubicBezTo>
                  <a:cubicBezTo>
                    <a:pt x="206" y="1795"/>
                    <a:pt x="303" y="1903"/>
                    <a:pt x="378" y="2011"/>
                  </a:cubicBezTo>
                  <a:cubicBezTo>
                    <a:pt x="497" y="2184"/>
                    <a:pt x="594" y="2356"/>
                    <a:pt x="692" y="2529"/>
                  </a:cubicBezTo>
                  <a:cubicBezTo>
                    <a:pt x="741" y="2608"/>
                    <a:pt x="818" y="2660"/>
                    <a:pt x="905" y="2660"/>
                  </a:cubicBezTo>
                  <a:cubicBezTo>
                    <a:pt x="913" y="2660"/>
                    <a:pt x="921" y="2660"/>
                    <a:pt x="929" y="2659"/>
                  </a:cubicBezTo>
                  <a:cubicBezTo>
                    <a:pt x="945" y="2662"/>
                    <a:pt x="961" y="2664"/>
                    <a:pt x="976" y="2664"/>
                  </a:cubicBezTo>
                  <a:cubicBezTo>
                    <a:pt x="1067" y="2664"/>
                    <a:pt x="1152" y="2611"/>
                    <a:pt x="1188" y="2518"/>
                  </a:cubicBezTo>
                  <a:cubicBezTo>
                    <a:pt x="1210" y="2475"/>
                    <a:pt x="1232" y="2432"/>
                    <a:pt x="1253" y="2378"/>
                  </a:cubicBezTo>
                  <a:cubicBezTo>
                    <a:pt x="1404" y="2086"/>
                    <a:pt x="1556" y="1795"/>
                    <a:pt x="1696" y="1503"/>
                  </a:cubicBezTo>
                  <a:cubicBezTo>
                    <a:pt x="1728" y="1460"/>
                    <a:pt x="1739" y="1417"/>
                    <a:pt x="1761" y="1363"/>
                  </a:cubicBezTo>
                  <a:cubicBezTo>
                    <a:pt x="1782" y="1320"/>
                    <a:pt x="1761" y="1266"/>
                    <a:pt x="1707" y="1244"/>
                  </a:cubicBezTo>
                  <a:cubicBezTo>
                    <a:pt x="1620" y="1222"/>
                    <a:pt x="1599" y="1147"/>
                    <a:pt x="1577" y="1071"/>
                  </a:cubicBezTo>
                  <a:cubicBezTo>
                    <a:pt x="1491" y="758"/>
                    <a:pt x="1404" y="445"/>
                    <a:pt x="1307" y="131"/>
                  </a:cubicBezTo>
                  <a:cubicBezTo>
                    <a:pt x="1296" y="88"/>
                    <a:pt x="1264" y="45"/>
                    <a:pt x="1232" y="23"/>
                  </a:cubicBezTo>
                  <a:cubicBezTo>
                    <a:pt x="1194" y="8"/>
                    <a:pt x="1156"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5">
              <a:extLst>
                <a:ext uri="{FF2B5EF4-FFF2-40B4-BE49-F238E27FC236}">
                  <a16:creationId xmlns:a16="http://schemas.microsoft.com/office/drawing/2014/main" id="{7439765C-BD1E-8013-5639-1C6806528B42}"/>
                </a:ext>
              </a:extLst>
            </p:cNvPr>
            <p:cNvSpPr/>
            <p:nvPr/>
          </p:nvSpPr>
          <p:spPr>
            <a:xfrm>
              <a:off x="5594051" y="4755323"/>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5">
              <a:extLst>
                <a:ext uri="{FF2B5EF4-FFF2-40B4-BE49-F238E27FC236}">
                  <a16:creationId xmlns:a16="http://schemas.microsoft.com/office/drawing/2014/main" id="{D1A48B2D-E362-C9E0-7EB1-34F030463C1F}"/>
                </a:ext>
              </a:extLst>
            </p:cNvPr>
            <p:cNvSpPr/>
            <p:nvPr/>
          </p:nvSpPr>
          <p:spPr>
            <a:xfrm>
              <a:off x="5479387" y="4474543"/>
              <a:ext cx="114675" cy="173106"/>
            </a:xfrm>
            <a:custGeom>
              <a:avLst/>
              <a:gdLst/>
              <a:ahLst/>
              <a:cxnLst/>
              <a:rect l="l" t="t" r="r" b="b"/>
              <a:pathLst>
                <a:path w="1772" h="2675" extrusionOk="0">
                  <a:moveTo>
                    <a:pt x="951" y="492"/>
                  </a:moveTo>
                  <a:cubicBezTo>
                    <a:pt x="1124" y="772"/>
                    <a:pt x="1210" y="1107"/>
                    <a:pt x="1502" y="1291"/>
                  </a:cubicBezTo>
                  <a:cubicBezTo>
                    <a:pt x="1307" y="1615"/>
                    <a:pt x="1102" y="1939"/>
                    <a:pt x="908" y="2274"/>
                  </a:cubicBezTo>
                  <a:lnTo>
                    <a:pt x="875" y="2209"/>
                  </a:lnTo>
                  <a:cubicBezTo>
                    <a:pt x="757" y="1928"/>
                    <a:pt x="605" y="1680"/>
                    <a:pt x="411" y="1453"/>
                  </a:cubicBezTo>
                  <a:cubicBezTo>
                    <a:pt x="389" y="1431"/>
                    <a:pt x="400" y="1377"/>
                    <a:pt x="400" y="1356"/>
                  </a:cubicBezTo>
                  <a:cubicBezTo>
                    <a:pt x="411" y="1334"/>
                    <a:pt x="433" y="1313"/>
                    <a:pt x="443" y="1302"/>
                  </a:cubicBezTo>
                  <a:cubicBezTo>
                    <a:pt x="649" y="1053"/>
                    <a:pt x="821" y="772"/>
                    <a:pt x="951" y="492"/>
                  </a:cubicBezTo>
                  <a:close/>
                  <a:moveTo>
                    <a:pt x="926" y="0"/>
                  </a:moveTo>
                  <a:cubicBezTo>
                    <a:pt x="824" y="0"/>
                    <a:pt x="727" y="56"/>
                    <a:pt x="681" y="157"/>
                  </a:cubicBezTo>
                  <a:cubicBezTo>
                    <a:pt x="573" y="373"/>
                    <a:pt x="465" y="600"/>
                    <a:pt x="346" y="805"/>
                  </a:cubicBezTo>
                  <a:cubicBezTo>
                    <a:pt x="249" y="978"/>
                    <a:pt x="141" y="1140"/>
                    <a:pt x="44" y="1302"/>
                  </a:cubicBezTo>
                  <a:cubicBezTo>
                    <a:pt x="1" y="1356"/>
                    <a:pt x="1" y="1431"/>
                    <a:pt x="44" y="1485"/>
                  </a:cubicBezTo>
                  <a:cubicBezTo>
                    <a:pt x="206" y="1701"/>
                    <a:pt x="346" y="1950"/>
                    <a:pt x="454" y="2198"/>
                  </a:cubicBezTo>
                  <a:cubicBezTo>
                    <a:pt x="497" y="2306"/>
                    <a:pt x="551" y="2414"/>
                    <a:pt x="605" y="2522"/>
                  </a:cubicBezTo>
                  <a:cubicBezTo>
                    <a:pt x="645" y="2612"/>
                    <a:pt x="741" y="2675"/>
                    <a:pt x="841" y="2675"/>
                  </a:cubicBezTo>
                  <a:cubicBezTo>
                    <a:pt x="849" y="2675"/>
                    <a:pt x="857" y="2674"/>
                    <a:pt x="865" y="2673"/>
                  </a:cubicBezTo>
                  <a:cubicBezTo>
                    <a:pt x="872" y="2674"/>
                    <a:pt x="879" y="2675"/>
                    <a:pt x="886" y="2675"/>
                  </a:cubicBezTo>
                  <a:cubicBezTo>
                    <a:pt x="974" y="2675"/>
                    <a:pt x="1051" y="2613"/>
                    <a:pt x="1081" y="2533"/>
                  </a:cubicBezTo>
                  <a:cubicBezTo>
                    <a:pt x="1081" y="2501"/>
                    <a:pt x="1091" y="2479"/>
                    <a:pt x="1113" y="2447"/>
                  </a:cubicBezTo>
                  <a:cubicBezTo>
                    <a:pt x="1275" y="2187"/>
                    <a:pt x="1437" y="1917"/>
                    <a:pt x="1588" y="1647"/>
                  </a:cubicBezTo>
                  <a:cubicBezTo>
                    <a:pt x="1653" y="1539"/>
                    <a:pt x="1707" y="1421"/>
                    <a:pt x="1761" y="1302"/>
                  </a:cubicBezTo>
                  <a:cubicBezTo>
                    <a:pt x="1772" y="1280"/>
                    <a:pt x="1761" y="1248"/>
                    <a:pt x="1750" y="1226"/>
                  </a:cubicBezTo>
                  <a:cubicBezTo>
                    <a:pt x="1729" y="1172"/>
                    <a:pt x="1685" y="1140"/>
                    <a:pt x="1664" y="1097"/>
                  </a:cubicBezTo>
                  <a:cubicBezTo>
                    <a:pt x="1459" y="783"/>
                    <a:pt x="1286" y="459"/>
                    <a:pt x="1135" y="124"/>
                  </a:cubicBezTo>
                  <a:cubicBezTo>
                    <a:pt x="1113" y="81"/>
                    <a:pt x="1081" y="49"/>
                    <a:pt x="1048" y="27"/>
                  </a:cubicBezTo>
                  <a:cubicBezTo>
                    <a:pt x="1008" y="9"/>
                    <a:pt x="967" y="0"/>
                    <a:pt x="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5">
              <a:extLst>
                <a:ext uri="{FF2B5EF4-FFF2-40B4-BE49-F238E27FC236}">
                  <a16:creationId xmlns:a16="http://schemas.microsoft.com/office/drawing/2014/main" id="{C1D1DE43-E2F0-2407-9DCE-CDE5EA4E4D7A}"/>
                </a:ext>
              </a:extLst>
            </p:cNvPr>
            <p:cNvSpPr/>
            <p:nvPr/>
          </p:nvSpPr>
          <p:spPr>
            <a:xfrm>
              <a:off x="5505476" y="1004723"/>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1" name="Google Shape;3461;p65">
            <a:extLst>
              <a:ext uri="{FF2B5EF4-FFF2-40B4-BE49-F238E27FC236}">
                <a16:creationId xmlns:a16="http://schemas.microsoft.com/office/drawing/2014/main" id="{B3296C69-9D33-B3C1-4B84-964B62609060}"/>
              </a:ext>
            </a:extLst>
          </p:cNvPr>
          <p:cNvSpPr txBox="1">
            <a:spLocks noGrp="1"/>
          </p:cNvSpPr>
          <p:nvPr>
            <p:ph type="title"/>
          </p:nvPr>
        </p:nvSpPr>
        <p:spPr>
          <a:xfrm>
            <a:off x="478520" y="1336471"/>
            <a:ext cx="5810073" cy="254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chapter 3</a:t>
            </a:r>
            <a:br>
              <a:rPr lang="en-US"/>
            </a:br>
            <a:r>
              <a:rPr lang="en-US" sz="5400"/>
              <a:t>Branding</a:t>
            </a:r>
            <a:r>
              <a:rPr lang="en-US" sz="4000"/>
              <a:t> </a:t>
            </a:r>
            <a:endParaRPr/>
          </a:p>
        </p:txBody>
      </p:sp>
      <p:grpSp>
        <p:nvGrpSpPr>
          <p:cNvPr id="3462" name="Google Shape;3462;p65">
            <a:extLst>
              <a:ext uri="{FF2B5EF4-FFF2-40B4-BE49-F238E27FC236}">
                <a16:creationId xmlns:a16="http://schemas.microsoft.com/office/drawing/2014/main" id="{6424C1E3-D767-909F-2F1E-9CAFBB7396E7}"/>
              </a:ext>
            </a:extLst>
          </p:cNvPr>
          <p:cNvGrpSpPr/>
          <p:nvPr/>
        </p:nvGrpSpPr>
        <p:grpSpPr>
          <a:xfrm>
            <a:off x="3666146" y="555061"/>
            <a:ext cx="1437365" cy="869136"/>
            <a:chOff x="6198147" y="2228439"/>
            <a:chExt cx="1605994" cy="971102"/>
          </a:xfrm>
          <a:solidFill>
            <a:srgbClr val="65673C"/>
          </a:solidFill>
        </p:grpSpPr>
        <p:sp>
          <p:nvSpPr>
            <p:cNvPr id="3463" name="Google Shape;3463;p65">
              <a:extLst>
                <a:ext uri="{FF2B5EF4-FFF2-40B4-BE49-F238E27FC236}">
                  <a16:creationId xmlns:a16="http://schemas.microsoft.com/office/drawing/2014/main" id="{BC6B4789-2200-605C-5F2C-D3F944ED1873}"/>
                </a:ext>
              </a:extLst>
            </p:cNvPr>
            <p:cNvSpPr/>
            <p:nvPr/>
          </p:nvSpPr>
          <p:spPr>
            <a:xfrm>
              <a:off x="6198147" y="2857116"/>
              <a:ext cx="938705" cy="342424"/>
            </a:xfrm>
            <a:custGeom>
              <a:avLst/>
              <a:gdLst/>
              <a:ahLst/>
              <a:cxnLst/>
              <a:rect l="l" t="t" r="r" b="b"/>
              <a:pathLst>
                <a:path w="9825" h="3584" extrusionOk="0">
                  <a:moveTo>
                    <a:pt x="9650" y="1"/>
                  </a:moveTo>
                  <a:cubicBezTo>
                    <a:pt x="9585" y="68"/>
                    <a:pt x="9520" y="137"/>
                    <a:pt x="9455" y="204"/>
                  </a:cubicBezTo>
                  <a:cubicBezTo>
                    <a:pt x="9274" y="397"/>
                    <a:pt x="9104" y="607"/>
                    <a:pt x="8905" y="781"/>
                  </a:cubicBezTo>
                  <a:cubicBezTo>
                    <a:pt x="8062" y="1510"/>
                    <a:pt x="7039" y="1714"/>
                    <a:pt x="5961" y="1748"/>
                  </a:cubicBezTo>
                  <a:cubicBezTo>
                    <a:pt x="4834" y="1781"/>
                    <a:pt x="3707" y="1803"/>
                    <a:pt x="2584" y="1868"/>
                  </a:cubicBezTo>
                  <a:cubicBezTo>
                    <a:pt x="1837" y="1911"/>
                    <a:pt x="1141" y="2150"/>
                    <a:pt x="530" y="2597"/>
                  </a:cubicBezTo>
                  <a:cubicBezTo>
                    <a:pt x="233" y="2821"/>
                    <a:pt x="36" y="3112"/>
                    <a:pt x="0" y="3584"/>
                  </a:cubicBezTo>
                  <a:cubicBezTo>
                    <a:pt x="123" y="3501"/>
                    <a:pt x="206" y="3470"/>
                    <a:pt x="246" y="3412"/>
                  </a:cubicBezTo>
                  <a:cubicBezTo>
                    <a:pt x="593" y="2908"/>
                    <a:pt x="1094" y="2644"/>
                    <a:pt x="1667" y="2495"/>
                  </a:cubicBezTo>
                  <a:cubicBezTo>
                    <a:pt x="2219" y="2349"/>
                    <a:pt x="2775" y="2303"/>
                    <a:pt x="3333" y="2303"/>
                  </a:cubicBezTo>
                  <a:cubicBezTo>
                    <a:pt x="3835" y="2303"/>
                    <a:pt x="4338" y="2340"/>
                    <a:pt x="4841" y="2374"/>
                  </a:cubicBezTo>
                  <a:cubicBezTo>
                    <a:pt x="5337" y="2408"/>
                    <a:pt x="5833" y="2447"/>
                    <a:pt x="6328" y="2447"/>
                  </a:cubicBezTo>
                  <a:cubicBezTo>
                    <a:pt x="6813" y="2447"/>
                    <a:pt x="7296" y="2409"/>
                    <a:pt x="7777" y="2291"/>
                  </a:cubicBezTo>
                  <a:cubicBezTo>
                    <a:pt x="8368" y="2146"/>
                    <a:pt x="8896" y="1891"/>
                    <a:pt x="9314" y="1437"/>
                  </a:cubicBezTo>
                  <a:cubicBezTo>
                    <a:pt x="9683" y="1034"/>
                    <a:pt x="9824" y="569"/>
                    <a:pt x="9721" y="36"/>
                  </a:cubicBezTo>
                  <a:cubicBezTo>
                    <a:pt x="9697" y="25"/>
                    <a:pt x="9672" y="14"/>
                    <a:pt x="96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4" name="Google Shape;3464;p65">
              <a:extLst>
                <a:ext uri="{FF2B5EF4-FFF2-40B4-BE49-F238E27FC236}">
                  <a16:creationId xmlns:a16="http://schemas.microsoft.com/office/drawing/2014/main" id="{FAA926F1-3DCF-5899-8DC9-DED7399F7080}"/>
                </a:ext>
              </a:extLst>
            </p:cNvPr>
            <p:cNvGrpSpPr/>
            <p:nvPr/>
          </p:nvGrpSpPr>
          <p:grpSpPr>
            <a:xfrm>
              <a:off x="7209302" y="2228439"/>
              <a:ext cx="594840" cy="757352"/>
              <a:chOff x="1560210" y="3198871"/>
              <a:chExt cx="183853" cy="234083"/>
            </a:xfrm>
            <a:grpFill/>
          </p:grpSpPr>
          <p:sp>
            <p:nvSpPr>
              <p:cNvPr id="3465" name="Google Shape;3465;p65">
                <a:extLst>
                  <a:ext uri="{FF2B5EF4-FFF2-40B4-BE49-F238E27FC236}">
                    <a16:creationId xmlns:a16="http://schemas.microsoft.com/office/drawing/2014/main" id="{E7301BA7-0ED2-ECCF-0627-5D2A9EC01025}"/>
                  </a:ext>
                </a:extLst>
              </p:cNvPr>
              <p:cNvSpPr/>
              <p:nvPr/>
            </p:nvSpPr>
            <p:spPr>
              <a:xfrm>
                <a:off x="1560210" y="3198871"/>
                <a:ext cx="55782" cy="176146"/>
              </a:xfrm>
              <a:custGeom>
                <a:avLst/>
                <a:gdLst/>
                <a:ahLst/>
                <a:cxnLst/>
                <a:rect l="l" t="t" r="r" b="b"/>
                <a:pathLst>
                  <a:path w="1889" h="5965" extrusionOk="0">
                    <a:moveTo>
                      <a:pt x="720" y="1"/>
                    </a:moveTo>
                    <a:cubicBezTo>
                      <a:pt x="403" y="1"/>
                      <a:pt x="120" y="213"/>
                      <a:pt x="77" y="567"/>
                    </a:cubicBezTo>
                    <a:cubicBezTo>
                      <a:pt x="54" y="766"/>
                      <a:pt x="65" y="979"/>
                      <a:pt x="117" y="1171"/>
                    </a:cubicBezTo>
                    <a:cubicBezTo>
                      <a:pt x="206" y="1516"/>
                      <a:pt x="325" y="1849"/>
                      <a:pt x="446" y="2180"/>
                    </a:cubicBezTo>
                    <a:cubicBezTo>
                      <a:pt x="882" y="3394"/>
                      <a:pt x="768" y="4546"/>
                      <a:pt x="88" y="5645"/>
                    </a:cubicBezTo>
                    <a:cubicBezTo>
                      <a:pt x="41" y="5723"/>
                      <a:pt x="30" y="5826"/>
                      <a:pt x="1" y="5920"/>
                    </a:cubicBezTo>
                    <a:cubicBezTo>
                      <a:pt x="27" y="5933"/>
                      <a:pt x="52" y="5951"/>
                      <a:pt x="77" y="5964"/>
                    </a:cubicBezTo>
                    <a:cubicBezTo>
                      <a:pt x="233" y="5817"/>
                      <a:pt x="410" y="5683"/>
                      <a:pt x="544" y="5515"/>
                    </a:cubicBezTo>
                    <a:cubicBezTo>
                      <a:pt x="1522" y="4291"/>
                      <a:pt x="1888" y="2880"/>
                      <a:pt x="1763" y="1337"/>
                    </a:cubicBezTo>
                    <a:cubicBezTo>
                      <a:pt x="1723" y="880"/>
                      <a:pt x="1580" y="449"/>
                      <a:pt x="1182" y="158"/>
                    </a:cubicBezTo>
                    <a:cubicBezTo>
                      <a:pt x="1035" y="51"/>
                      <a:pt x="873" y="1"/>
                      <a:pt x="7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5">
                <a:extLst>
                  <a:ext uri="{FF2B5EF4-FFF2-40B4-BE49-F238E27FC236}">
                    <a16:creationId xmlns:a16="http://schemas.microsoft.com/office/drawing/2014/main" id="{69F27591-E4E8-E6B5-80CB-BD9C16154794}"/>
                  </a:ext>
                </a:extLst>
              </p:cNvPr>
              <p:cNvSpPr/>
              <p:nvPr/>
            </p:nvSpPr>
            <p:spPr>
              <a:xfrm>
                <a:off x="1563724" y="3379918"/>
                <a:ext cx="167789" cy="53036"/>
              </a:xfrm>
              <a:custGeom>
                <a:avLst/>
                <a:gdLst/>
                <a:ahLst/>
                <a:cxnLst/>
                <a:rect l="l" t="t" r="r" b="b"/>
                <a:pathLst>
                  <a:path w="5682" h="1796" extrusionOk="0">
                    <a:moveTo>
                      <a:pt x="3286" y="0"/>
                    </a:moveTo>
                    <a:cubicBezTo>
                      <a:pt x="2907" y="0"/>
                      <a:pt x="2527" y="38"/>
                      <a:pt x="2147" y="95"/>
                    </a:cubicBezTo>
                    <a:cubicBezTo>
                      <a:pt x="1499" y="194"/>
                      <a:pt x="895" y="424"/>
                      <a:pt x="367" y="818"/>
                    </a:cubicBezTo>
                    <a:cubicBezTo>
                      <a:pt x="224" y="923"/>
                      <a:pt x="121" y="1086"/>
                      <a:pt x="0" y="1223"/>
                    </a:cubicBezTo>
                    <a:cubicBezTo>
                      <a:pt x="25" y="1252"/>
                      <a:pt x="54" y="1276"/>
                      <a:pt x="78" y="1303"/>
                    </a:cubicBezTo>
                    <a:cubicBezTo>
                      <a:pt x="137" y="1290"/>
                      <a:pt x="193" y="1274"/>
                      <a:pt x="251" y="1263"/>
                    </a:cubicBezTo>
                    <a:cubicBezTo>
                      <a:pt x="679" y="1179"/>
                      <a:pt x="1111" y="1010"/>
                      <a:pt x="1533" y="1010"/>
                    </a:cubicBezTo>
                    <a:cubicBezTo>
                      <a:pt x="1563" y="1010"/>
                      <a:pt x="1592" y="1011"/>
                      <a:pt x="1622" y="1012"/>
                    </a:cubicBezTo>
                    <a:cubicBezTo>
                      <a:pt x="2248" y="1053"/>
                      <a:pt x="2868" y="1240"/>
                      <a:pt x="3487" y="1388"/>
                    </a:cubicBezTo>
                    <a:cubicBezTo>
                      <a:pt x="3950" y="1498"/>
                      <a:pt x="4404" y="1659"/>
                      <a:pt x="4867" y="1771"/>
                    </a:cubicBezTo>
                    <a:cubicBezTo>
                      <a:pt x="4934" y="1787"/>
                      <a:pt x="5000" y="1796"/>
                      <a:pt x="5065" y="1796"/>
                    </a:cubicBezTo>
                    <a:cubicBezTo>
                      <a:pt x="5256" y="1796"/>
                      <a:pt x="5431" y="1716"/>
                      <a:pt x="5538" y="1516"/>
                    </a:cubicBezTo>
                    <a:cubicBezTo>
                      <a:pt x="5682" y="1247"/>
                      <a:pt x="5630" y="985"/>
                      <a:pt x="5451" y="744"/>
                    </a:cubicBezTo>
                    <a:cubicBezTo>
                      <a:pt x="5192" y="397"/>
                      <a:pt x="4820" y="234"/>
                      <a:pt x="4420" y="133"/>
                    </a:cubicBezTo>
                    <a:cubicBezTo>
                      <a:pt x="4044" y="38"/>
                      <a:pt x="3666" y="0"/>
                      <a:pt x="3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5">
                <a:extLst>
                  <a:ext uri="{FF2B5EF4-FFF2-40B4-BE49-F238E27FC236}">
                    <a16:creationId xmlns:a16="http://schemas.microsoft.com/office/drawing/2014/main" id="{F528C13C-CB7D-BB1A-BE68-62DFE8088BD3}"/>
                  </a:ext>
                </a:extLst>
              </p:cNvPr>
              <p:cNvSpPr/>
              <p:nvPr/>
            </p:nvSpPr>
            <p:spPr>
              <a:xfrm>
                <a:off x="1606985" y="3273257"/>
                <a:ext cx="137078" cy="86818"/>
              </a:xfrm>
              <a:custGeom>
                <a:avLst/>
                <a:gdLst/>
                <a:ahLst/>
                <a:cxnLst/>
                <a:rect l="l" t="t" r="r" b="b"/>
                <a:pathLst>
                  <a:path w="4642" h="2940" extrusionOk="0">
                    <a:moveTo>
                      <a:pt x="3333" y="0"/>
                    </a:moveTo>
                    <a:cubicBezTo>
                      <a:pt x="2909" y="0"/>
                      <a:pt x="2498" y="124"/>
                      <a:pt x="2105" y="327"/>
                    </a:cubicBezTo>
                    <a:cubicBezTo>
                      <a:pt x="1098" y="851"/>
                      <a:pt x="450" y="1694"/>
                      <a:pt x="36" y="2734"/>
                    </a:cubicBezTo>
                    <a:cubicBezTo>
                      <a:pt x="14" y="2795"/>
                      <a:pt x="11" y="2862"/>
                      <a:pt x="0" y="2922"/>
                    </a:cubicBezTo>
                    <a:cubicBezTo>
                      <a:pt x="20" y="2929"/>
                      <a:pt x="36" y="2933"/>
                      <a:pt x="47" y="2940"/>
                    </a:cubicBezTo>
                    <a:cubicBezTo>
                      <a:pt x="233" y="2774"/>
                      <a:pt x="403" y="2593"/>
                      <a:pt x="602" y="2452"/>
                    </a:cubicBezTo>
                    <a:cubicBezTo>
                      <a:pt x="1199" y="2036"/>
                      <a:pt x="1872" y="1788"/>
                      <a:pt x="2586" y="1661"/>
                    </a:cubicBezTo>
                    <a:cubicBezTo>
                      <a:pt x="3085" y="1571"/>
                      <a:pt x="3590" y="1526"/>
                      <a:pt x="4085" y="1432"/>
                    </a:cubicBezTo>
                    <a:cubicBezTo>
                      <a:pt x="4449" y="1363"/>
                      <a:pt x="4642" y="1083"/>
                      <a:pt x="4612" y="739"/>
                    </a:cubicBezTo>
                    <a:cubicBezTo>
                      <a:pt x="4586" y="383"/>
                      <a:pt x="4331" y="218"/>
                      <a:pt x="4035" y="117"/>
                    </a:cubicBezTo>
                    <a:cubicBezTo>
                      <a:pt x="3798" y="37"/>
                      <a:pt x="3563" y="0"/>
                      <a:pt x="3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8" name="Google Shape;3468;p65">
            <a:extLst>
              <a:ext uri="{FF2B5EF4-FFF2-40B4-BE49-F238E27FC236}">
                <a16:creationId xmlns:a16="http://schemas.microsoft.com/office/drawing/2014/main" id="{E5488753-0572-7234-7348-A1EB1C03A1EA}"/>
              </a:ext>
            </a:extLst>
          </p:cNvPr>
          <p:cNvGrpSpPr/>
          <p:nvPr/>
        </p:nvGrpSpPr>
        <p:grpSpPr>
          <a:xfrm>
            <a:off x="478520" y="3914444"/>
            <a:ext cx="1795861" cy="673779"/>
            <a:chOff x="206935" y="3964491"/>
            <a:chExt cx="2067535" cy="775707"/>
          </a:xfrm>
          <a:solidFill>
            <a:srgbClr val="65673C"/>
          </a:solidFill>
        </p:grpSpPr>
        <p:sp>
          <p:nvSpPr>
            <p:cNvPr id="3469" name="Google Shape;3469;p65">
              <a:extLst>
                <a:ext uri="{FF2B5EF4-FFF2-40B4-BE49-F238E27FC236}">
                  <a16:creationId xmlns:a16="http://schemas.microsoft.com/office/drawing/2014/main" id="{000D50CE-D0D0-F01C-4FDF-001512181843}"/>
                </a:ext>
              </a:extLst>
            </p:cNvPr>
            <p:cNvSpPr/>
            <p:nvPr/>
          </p:nvSpPr>
          <p:spPr>
            <a:xfrm>
              <a:off x="1011780" y="3964491"/>
              <a:ext cx="1262690" cy="445228"/>
            </a:xfrm>
            <a:custGeom>
              <a:avLst/>
              <a:gdLst/>
              <a:ahLst/>
              <a:cxnLst/>
              <a:rect l="l" t="t" r="r" b="b"/>
              <a:pathLst>
                <a:path w="13216" h="4660" extrusionOk="0">
                  <a:moveTo>
                    <a:pt x="12996" y="0"/>
                  </a:moveTo>
                  <a:cubicBezTo>
                    <a:pt x="12929" y="97"/>
                    <a:pt x="12849" y="184"/>
                    <a:pt x="12797" y="287"/>
                  </a:cubicBezTo>
                  <a:cubicBezTo>
                    <a:pt x="12314" y="1255"/>
                    <a:pt x="11589" y="1960"/>
                    <a:pt x="10500" y="2119"/>
                  </a:cubicBezTo>
                  <a:cubicBezTo>
                    <a:pt x="10187" y="2165"/>
                    <a:pt x="9866" y="2187"/>
                    <a:pt x="9545" y="2187"/>
                  </a:cubicBezTo>
                  <a:cubicBezTo>
                    <a:pt x="9181" y="2187"/>
                    <a:pt x="8817" y="2159"/>
                    <a:pt x="8465" y="2105"/>
                  </a:cubicBezTo>
                  <a:cubicBezTo>
                    <a:pt x="7539" y="1964"/>
                    <a:pt x="6633" y="1689"/>
                    <a:pt x="5718" y="1479"/>
                  </a:cubicBezTo>
                  <a:cubicBezTo>
                    <a:pt x="5208" y="1362"/>
                    <a:pt x="4709" y="1300"/>
                    <a:pt x="4223" y="1300"/>
                  </a:cubicBezTo>
                  <a:cubicBezTo>
                    <a:pt x="3079" y="1300"/>
                    <a:pt x="2003" y="1642"/>
                    <a:pt x="1016" y="2421"/>
                  </a:cubicBezTo>
                  <a:cubicBezTo>
                    <a:pt x="511" y="2821"/>
                    <a:pt x="119" y="3311"/>
                    <a:pt x="34" y="3977"/>
                  </a:cubicBezTo>
                  <a:cubicBezTo>
                    <a:pt x="1" y="4228"/>
                    <a:pt x="30" y="4478"/>
                    <a:pt x="193" y="4660"/>
                  </a:cubicBezTo>
                  <a:cubicBezTo>
                    <a:pt x="365" y="4306"/>
                    <a:pt x="477" y="3928"/>
                    <a:pt x="701" y="3637"/>
                  </a:cubicBezTo>
                  <a:cubicBezTo>
                    <a:pt x="1505" y="2591"/>
                    <a:pt x="2581" y="2149"/>
                    <a:pt x="3793" y="2149"/>
                  </a:cubicBezTo>
                  <a:cubicBezTo>
                    <a:pt x="4004" y="2149"/>
                    <a:pt x="4218" y="2162"/>
                    <a:pt x="4436" y="2188"/>
                  </a:cubicBezTo>
                  <a:cubicBezTo>
                    <a:pt x="5302" y="2289"/>
                    <a:pt x="6152" y="2550"/>
                    <a:pt x="7002" y="2765"/>
                  </a:cubicBezTo>
                  <a:cubicBezTo>
                    <a:pt x="8082" y="3039"/>
                    <a:pt x="9152" y="3330"/>
                    <a:pt x="10273" y="3330"/>
                  </a:cubicBezTo>
                  <a:cubicBezTo>
                    <a:pt x="10378" y="3330"/>
                    <a:pt x="10483" y="3327"/>
                    <a:pt x="10590" y="3322"/>
                  </a:cubicBezTo>
                  <a:cubicBezTo>
                    <a:pt x="11735" y="3262"/>
                    <a:pt x="12645" y="2606"/>
                    <a:pt x="13007" y="1517"/>
                  </a:cubicBezTo>
                  <a:cubicBezTo>
                    <a:pt x="13171" y="1034"/>
                    <a:pt x="13216" y="539"/>
                    <a:pt x="13086" y="41"/>
                  </a:cubicBezTo>
                  <a:cubicBezTo>
                    <a:pt x="13054" y="27"/>
                    <a:pt x="13028" y="16"/>
                    <a:pt x="129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5">
              <a:extLst>
                <a:ext uri="{FF2B5EF4-FFF2-40B4-BE49-F238E27FC236}">
                  <a16:creationId xmlns:a16="http://schemas.microsoft.com/office/drawing/2014/main" id="{F6E1067F-AE5A-117F-15AA-333A8529B1AD}"/>
                </a:ext>
              </a:extLst>
            </p:cNvPr>
            <p:cNvSpPr/>
            <p:nvPr/>
          </p:nvSpPr>
          <p:spPr>
            <a:xfrm>
              <a:off x="206935" y="4132454"/>
              <a:ext cx="513254" cy="408444"/>
            </a:xfrm>
            <a:custGeom>
              <a:avLst/>
              <a:gdLst/>
              <a:ahLst/>
              <a:cxnLst/>
              <a:rect l="l" t="t" r="r" b="b"/>
              <a:pathLst>
                <a:path w="5372" h="4275" extrusionOk="0">
                  <a:moveTo>
                    <a:pt x="5280" y="0"/>
                  </a:moveTo>
                  <a:cubicBezTo>
                    <a:pt x="5193" y="97"/>
                    <a:pt x="5101" y="193"/>
                    <a:pt x="5016" y="291"/>
                  </a:cubicBezTo>
                  <a:cubicBezTo>
                    <a:pt x="4387" y="1025"/>
                    <a:pt x="3683" y="1680"/>
                    <a:pt x="2790" y="2074"/>
                  </a:cubicBezTo>
                  <a:cubicBezTo>
                    <a:pt x="2162" y="2354"/>
                    <a:pt x="1491" y="2541"/>
                    <a:pt x="846" y="2790"/>
                  </a:cubicBezTo>
                  <a:cubicBezTo>
                    <a:pt x="638" y="2870"/>
                    <a:pt x="430" y="2993"/>
                    <a:pt x="269" y="3148"/>
                  </a:cubicBezTo>
                  <a:cubicBezTo>
                    <a:pt x="1" y="3403"/>
                    <a:pt x="30" y="3765"/>
                    <a:pt x="307" y="4015"/>
                  </a:cubicBezTo>
                  <a:cubicBezTo>
                    <a:pt x="517" y="4204"/>
                    <a:pt x="761" y="4275"/>
                    <a:pt x="1021" y="4275"/>
                  </a:cubicBezTo>
                  <a:cubicBezTo>
                    <a:pt x="1089" y="4275"/>
                    <a:pt x="1157" y="4270"/>
                    <a:pt x="1227" y="4261"/>
                  </a:cubicBezTo>
                  <a:cubicBezTo>
                    <a:pt x="1846" y="4183"/>
                    <a:pt x="2372" y="3901"/>
                    <a:pt x="2864" y="3537"/>
                  </a:cubicBezTo>
                  <a:cubicBezTo>
                    <a:pt x="4012" y="2687"/>
                    <a:pt x="4747" y="1530"/>
                    <a:pt x="5340" y="260"/>
                  </a:cubicBezTo>
                  <a:cubicBezTo>
                    <a:pt x="5371" y="193"/>
                    <a:pt x="5354" y="103"/>
                    <a:pt x="5360" y="25"/>
                  </a:cubicBezTo>
                  <a:cubicBezTo>
                    <a:pt x="5331" y="16"/>
                    <a:pt x="5304" y="9"/>
                    <a:pt x="52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5">
              <a:extLst>
                <a:ext uri="{FF2B5EF4-FFF2-40B4-BE49-F238E27FC236}">
                  <a16:creationId xmlns:a16="http://schemas.microsoft.com/office/drawing/2014/main" id="{3C36B1E1-B501-B0D3-41D0-85E938BB1B6D}"/>
                </a:ext>
              </a:extLst>
            </p:cNvPr>
            <p:cNvSpPr/>
            <p:nvPr/>
          </p:nvSpPr>
          <p:spPr>
            <a:xfrm>
              <a:off x="708339" y="4260479"/>
              <a:ext cx="199493" cy="479719"/>
            </a:xfrm>
            <a:custGeom>
              <a:avLst/>
              <a:gdLst/>
              <a:ahLst/>
              <a:cxnLst/>
              <a:rect l="l" t="t" r="r" b="b"/>
              <a:pathLst>
                <a:path w="2088" h="5021" extrusionOk="0">
                  <a:moveTo>
                    <a:pt x="725" y="0"/>
                  </a:moveTo>
                  <a:cubicBezTo>
                    <a:pt x="629" y="168"/>
                    <a:pt x="551" y="273"/>
                    <a:pt x="504" y="387"/>
                  </a:cubicBezTo>
                  <a:cubicBezTo>
                    <a:pt x="132" y="1421"/>
                    <a:pt x="0" y="2472"/>
                    <a:pt x="255" y="3550"/>
                  </a:cubicBezTo>
                  <a:cubicBezTo>
                    <a:pt x="372" y="4042"/>
                    <a:pt x="580" y="4492"/>
                    <a:pt x="985" y="4820"/>
                  </a:cubicBezTo>
                  <a:cubicBezTo>
                    <a:pt x="1148" y="4954"/>
                    <a:pt x="1339" y="5020"/>
                    <a:pt x="1512" y="5020"/>
                  </a:cubicBezTo>
                  <a:cubicBezTo>
                    <a:pt x="1629" y="5020"/>
                    <a:pt x="1739" y="4989"/>
                    <a:pt x="1826" y="4928"/>
                  </a:cubicBezTo>
                  <a:cubicBezTo>
                    <a:pt x="2027" y="4787"/>
                    <a:pt x="2087" y="4492"/>
                    <a:pt x="1958" y="4145"/>
                  </a:cubicBezTo>
                  <a:cubicBezTo>
                    <a:pt x="1844" y="3841"/>
                    <a:pt x="1707" y="3541"/>
                    <a:pt x="1568" y="3246"/>
                  </a:cubicBezTo>
                  <a:cubicBezTo>
                    <a:pt x="1117" y="2262"/>
                    <a:pt x="669" y="1277"/>
                    <a:pt x="786" y="148"/>
                  </a:cubicBezTo>
                  <a:cubicBezTo>
                    <a:pt x="790" y="128"/>
                    <a:pt x="770" y="103"/>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5">
              <a:extLst>
                <a:ext uri="{FF2B5EF4-FFF2-40B4-BE49-F238E27FC236}">
                  <a16:creationId xmlns:a16="http://schemas.microsoft.com/office/drawing/2014/main" id="{C332632C-098F-D91B-5DF1-CA9FC0D02C00}"/>
                </a:ext>
              </a:extLst>
            </p:cNvPr>
            <p:cNvSpPr/>
            <p:nvPr/>
          </p:nvSpPr>
          <p:spPr>
            <a:xfrm>
              <a:off x="471108" y="4453283"/>
              <a:ext cx="161276" cy="265035"/>
            </a:xfrm>
            <a:custGeom>
              <a:avLst/>
              <a:gdLst/>
              <a:ahLst/>
              <a:cxnLst/>
              <a:rect l="l" t="t" r="r" b="b"/>
              <a:pathLst>
                <a:path w="1688" h="2774" extrusionOk="0">
                  <a:moveTo>
                    <a:pt x="1582" y="0"/>
                  </a:moveTo>
                  <a:cubicBezTo>
                    <a:pt x="1569" y="0"/>
                    <a:pt x="1556" y="1"/>
                    <a:pt x="1544" y="2"/>
                  </a:cubicBezTo>
                  <a:cubicBezTo>
                    <a:pt x="1513" y="40"/>
                    <a:pt x="1477" y="76"/>
                    <a:pt x="1452" y="118"/>
                  </a:cubicBezTo>
                  <a:cubicBezTo>
                    <a:pt x="1150" y="593"/>
                    <a:pt x="851" y="1071"/>
                    <a:pt x="549" y="1545"/>
                  </a:cubicBezTo>
                  <a:cubicBezTo>
                    <a:pt x="412" y="1762"/>
                    <a:pt x="247" y="1959"/>
                    <a:pt x="126" y="2183"/>
                  </a:cubicBezTo>
                  <a:cubicBezTo>
                    <a:pt x="32" y="2360"/>
                    <a:pt x="1" y="2606"/>
                    <a:pt x="197" y="2709"/>
                  </a:cubicBezTo>
                  <a:cubicBezTo>
                    <a:pt x="275" y="2749"/>
                    <a:pt x="389" y="2773"/>
                    <a:pt x="496" y="2773"/>
                  </a:cubicBezTo>
                  <a:cubicBezTo>
                    <a:pt x="589" y="2773"/>
                    <a:pt x="677" y="2755"/>
                    <a:pt x="730" y="2713"/>
                  </a:cubicBezTo>
                  <a:cubicBezTo>
                    <a:pt x="985" y="2512"/>
                    <a:pt x="1229" y="2257"/>
                    <a:pt x="1383" y="1975"/>
                  </a:cubicBezTo>
                  <a:cubicBezTo>
                    <a:pt x="1656" y="1467"/>
                    <a:pt x="1687" y="892"/>
                    <a:pt x="1683" y="322"/>
                  </a:cubicBezTo>
                  <a:cubicBezTo>
                    <a:pt x="1680" y="215"/>
                    <a:pt x="1642" y="109"/>
                    <a:pt x="1620" y="2"/>
                  </a:cubicBezTo>
                  <a:cubicBezTo>
                    <a:pt x="1608" y="1"/>
                    <a:pt x="1595" y="0"/>
                    <a:pt x="15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3" name="Google Shape;3473;p65">
            <a:extLst>
              <a:ext uri="{FF2B5EF4-FFF2-40B4-BE49-F238E27FC236}">
                <a16:creationId xmlns:a16="http://schemas.microsoft.com/office/drawing/2014/main" id="{086418F0-28A4-52CE-6A37-3399DFAA0424}"/>
              </a:ext>
            </a:extLst>
          </p:cNvPr>
          <p:cNvSpPr/>
          <p:nvPr/>
        </p:nvSpPr>
        <p:spPr>
          <a:xfrm>
            <a:off x="5974175" y="801423"/>
            <a:ext cx="722548" cy="1343745"/>
          </a:xfrm>
          <a:custGeom>
            <a:avLst/>
            <a:gdLst/>
            <a:ahLst/>
            <a:cxnLst/>
            <a:rect l="l" t="t" r="r" b="b"/>
            <a:pathLst>
              <a:path w="10171" h="18916" extrusionOk="0">
                <a:moveTo>
                  <a:pt x="5928" y="2134"/>
                </a:moveTo>
                <a:lnTo>
                  <a:pt x="5928" y="2134"/>
                </a:lnTo>
                <a:cubicBezTo>
                  <a:pt x="6042" y="3418"/>
                  <a:pt x="5740" y="4612"/>
                  <a:pt x="5337" y="5782"/>
                </a:cubicBezTo>
                <a:cubicBezTo>
                  <a:pt x="5310" y="5778"/>
                  <a:pt x="5284" y="5775"/>
                  <a:pt x="5257" y="5769"/>
                </a:cubicBezTo>
                <a:cubicBezTo>
                  <a:pt x="5480" y="4559"/>
                  <a:pt x="5704" y="3344"/>
                  <a:pt x="5928" y="2134"/>
                </a:cubicBezTo>
                <a:close/>
                <a:moveTo>
                  <a:pt x="5413" y="1682"/>
                </a:moveTo>
                <a:cubicBezTo>
                  <a:pt x="5505" y="2264"/>
                  <a:pt x="5438" y="2800"/>
                  <a:pt x="5344" y="3331"/>
                </a:cubicBezTo>
                <a:cubicBezTo>
                  <a:pt x="5161" y="4346"/>
                  <a:pt x="4731" y="5274"/>
                  <a:pt x="4304" y="6200"/>
                </a:cubicBezTo>
                <a:cubicBezTo>
                  <a:pt x="3971" y="6921"/>
                  <a:pt x="3570" y="7601"/>
                  <a:pt x="2998" y="8162"/>
                </a:cubicBezTo>
                <a:cubicBezTo>
                  <a:pt x="2872" y="8285"/>
                  <a:pt x="2738" y="8397"/>
                  <a:pt x="2606" y="8515"/>
                </a:cubicBezTo>
                <a:cubicBezTo>
                  <a:pt x="2582" y="8506"/>
                  <a:pt x="2552" y="8495"/>
                  <a:pt x="2528" y="8486"/>
                </a:cubicBezTo>
                <a:cubicBezTo>
                  <a:pt x="2606" y="7967"/>
                  <a:pt x="2642" y="7433"/>
                  <a:pt x="2772" y="6923"/>
                </a:cubicBezTo>
                <a:cubicBezTo>
                  <a:pt x="3152" y="5431"/>
                  <a:pt x="3740" y="4015"/>
                  <a:pt x="4519" y="2689"/>
                </a:cubicBezTo>
                <a:cubicBezTo>
                  <a:pt x="4695" y="2382"/>
                  <a:pt x="4953" y="2125"/>
                  <a:pt x="5181" y="1852"/>
                </a:cubicBezTo>
                <a:cubicBezTo>
                  <a:pt x="5234" y="1789"/>
                  <a:pt x="5317" y="1751"/>
                  <a:pt x="5413" y="1682"/>
                </a:cubicBezTo>
                <a:close/>
                <a:moveTo>
                  <a:pt x="1313" y="4225"/>
                </a:moveTo>
                <a:cubicBezTo>
                  <a:pt x="1325" y="4299"/>
                  <a:pt x="1356" y="4373"/>
                  <a:pt x="1351" y="4447"/>
                </a:cubicBezTo>
                <a:cubicBezTo>
                  <a:pt x="1284" y="5142"/>
                  <a:pt x="1235" y="5838"/>
                  <a:pt x="1139" y="6529"/>
                </a:cubicBezTo>
                <a:cubicBezTo>
                  <a:pt x="985" y="7607"/>
                  <a:pt x="900" y="8688"/>
                  <a:pt x="1000" y="9775"/>
                </a:cubicBezTo>
                <a:cubicBezTo>
                  <a:pt x="1023" y="10007"/>
                  <a:pt x="1076" y="10238"/>
                  <a:pt x="1067" y="10493"/>
                </a:cubicBezTo>
                <a:cubicBezTo>
                  <a:pt x="1031" y="10432"/>
                  <a:pt x="987" y="10376"/>
                  <a:pt x="962" y="10312"/>
                </a:cubicBezTo>
                <a:cubicBezTo>
                  <a:pt x="759" y="9781"/>
                  <a:pt x="747" y="9224"/>
                  <a:pt x="747" y="8665"/>
                </a:cubicBezTo>
                <a:cubicBezTo>
                  <a:pt x="747" y="7502"/>
                  <a:pt x="953" y="6361"/>
                  <a:pt x="1143" y="5218"/>
                </a:cubicBezTo>
                <a:cubicBezTo>
                  <a:pt x="1190" y="4932"/>
                  <a:pt x="1197" y="4639"/>
                  <a:pt x="1222" y="4351"/>
                </a:cubicBezTo>
                <a:cubicBezTo>
                  <a:pt x="1228" y="4313"/>
                  <a:pt x="1235" y="4272"/>
                  <a:pt x="1244" y="4234"/>
                </a:cubicBezTo>
                <a:cubicBezTo>
                  <a:pt x="1266" y="4232"/>
                  <a:pt x="1291" y="4228"/>
                  <a:pt x="1313" y="4225"/>
                </a:cubicBezTo>
                <a:close/>
                <a:moveTo>
                  <a:pt x="7494" y="9077"/>
                </a:moveTo>
                <a:lnTo>
                  <a:pt x="7494" y="9077"/>
                </a:lnTo>
                <a:cubicBezTo>
                  <a:pt x="7972" y="9493"/>
                  <a:pt x="7599" y="13295"/>
                  <a:pt x="6928" y="14508"/>
                </a:cubicBezTo>
                <a:cubicBezTo>
                  <a:pt x="7077" y="13875"/>
                  <a:pt x="7247" y="13300"/>
                  <a:pt x="7337" y="12716"/>
                </a:cubicBezTo>
                <a:cubicBezTo>
                  <a:pt x="7429" y="12119"/>
                  <a:pt x="7462" y="11506"/>
                  <a:pt x="7487" y="10900"/>
                </a:cubicBezTo>
                <a:cubicBezTo>
                  <a:pt x="7514" y="10294"/>
                  <a:pt x="7494" y="9683"/>
                  <a:pt x="7494" y="9077"/>
                </a:cubicBezTo>
                <a:close/>
                <a:moveTo>
                  <a:pt x="6253" y="0"/>
                </a:moveTo>
                <a:cubicBezTo>
                  <a:pt x="5969" y="0"/>
                  <a:pt x="5670" y="111"/>
                  <a:pt x="5362" y="331"/>
                </a:cubicBezTo>
                <a:cubicBezTo>
                  <a:pt x="4881" y="673"/>
                  <a:pt x="4494" y="1107"/>
                  <a:pt x="4188" y="1608"/>
                </a:cubicBezTo>
                <a:cubicBezTo>
                  <a:pt x="3747" y="2335"/>
                  <a:pt x="3333" y="3073"/>
                  <a:pt x="2906" y="3809"/>
                </a:cubicBezTo>
                <a:cubicBezTo>
                  <a:pt x="2866" y="3872"/>
                  <a:pt x="2828" y="3935"/>
                  <a:pt x="2774" y="4022"/>
                </a:cubicBezTo>
                <a:cubicBezTo>
                  <a:pt x="2738" y="3836"/>
                  <a:pt x="2718" y="3693"/>
                  <a:pt x="2678" y="3559"/>
                </a:cubicBezTo>
                <a:cubicBezTo>
                  <a:pt x="2474" y="2857"/>
                  <a:pt x="2030" y="2588"/>
                  <a:pt x="1462" y="2588"/>
                </a:cubicBezTo>
                <a:cubicBezTo>
                  <a:pt x="1282" y="2588"/>
                  <a:pt x="1090" y="2615"/>
                  <a:pt x="888" y="2664"/>
                </a:cubicBezTo>
                <a:cubicBezTo>
                  <a:pt x="707" y="2709"/>
                  <a:pt x="685" y="2843"/>
                  <a:pt x="691" y="3011"/>
                </a:cubicBezTo>
                <a:cubicBezTo>
                  <a:pt x="707" y="3626"/>
                  <a:pt x="765" y="4248"/>
                  <a:pt x="709" y="4856"/>
                </a:cubicBezTo>
                <a:cubicBezTo>
                  <a:pt x="624" y="5796"/>
                  <a:pt x="457" y="6724"/>
                  <a:pt x="316" y="7659"/>
                </a:cubicBezTo>
                <a:cubicBezTo>
                  <a:pt x="161" y="8676"/>
                  <a:pt x="0" y="9692"/>
                  <a:pt x="193" y="10721"/>
                </a:cubicBezTo>
                <a:cubicBezTo>
                  <a:pt x="318" y="11396"/>
                  <a:pt x="459" y="12067"/>
                  <a:pt x="940" y="12602"/>
                </a:cubicBezTo>
                <a:cubicBezTo>
                  <a:pt x="1199" y="12893"/>
                  <a:pt x="1463" y="13186"/>
                  <a:pt x="1738" y="13463"/>
                </a:cubicBezTo>
                <a:cubicBezTo>
                  <a:pt x="1801" y="13527"/>
                  <a:pt x="1869" y="13556"/>
                  <a:pt x="1934" y="13556"/>
                </a:cubicBezTo>
                <a:cubicBezTo>
                  <a:pt x="2025" y="13556"/>
                  <a:pt x="2112" y="13499"/>
                  <a:pt x="2174" y="13405"/>
                </a:cubicBezTo>
                <a:cubicBezTo>
                  <a:pt x="2246" y="13300"/>
                  <a:pt x="2286" y="13161"/>
                  <a:pt x="2286" y="13036"/>
                </a:cubicBezTo>
                <a:cubicBezTo>
                  <a:pt x="2295" y="12211"/>
                  <a:pt x="2291" y="11383"/>
                  <a:pt x="2291" y="10555"/>
                </a:cubicBezTo>
                <a:lnTo>
                  <a:pt x="2291" y="10309"/>
                </a:lnTo>
                <a:cubicBezTo>
                  <a:pt x="2485" y="10298"/>
                  <a:pt x="2642" y="10305"/>
                  <a:pt x="2799" y="10265"/>
                </a:cubicBezTo>
                <a:cubicBezTo>
                  <a:pt x="3302" y="10157"/>
                  <a:pt x="3747" y="9916"/>
                  <a:pt x="4150" y="9602"/>
                </a:cubicBezTo>
                <a:cubicBezTo>
                  <a:pt x="4684" y="9184"/>
                  <a:pt x="5125" y="8681"/>
                  <a:pt x="5507" y="8126"/>
                </a:cubicBezTo>
                <a:cubicBezTo>
                  <a:pt x="5566" y="8042"/>
                  <a:pt x="5621" y="8005"/>
                  <a:pt x="5703" y="8005"/>
                </a:cubicBezTo>
                <a:cubicBezTo>
                  <a:pt x="5728" y="8005"/>
                  <a:pt x="5754" y="8008"/>
                  <a:pt x="5785" y="8014"/>
                </a:cubicBezTo>
                <a:cubicBezTo>
                  <a:pt x="6111" y="8075"/>
                  <a:pt x="6333" y="8274"/>
                  <a:pt x="6514" y="8529"/>
                </a:cubicBezTo>
                <a:cubicBezTo>
                  <a:pt x="6999" y="9195"/>
                  <a:pt x="7122" y="9967"/>
                  <a:pt x="7071" y="10761"/>
                </a:cubicBezTo>
                <a:cubicBezTo>
                  <a:pt x="6970" y="12320"/>
                  <a:pt x="6603" y="13810"/>
                  <a:pt x="5883" y="15201"/>
                </a:cubicBezTo>
                <a:cubicBezTo>
                  <a:pt x="5413" y="16107"/>
                  <a:pt x="4785" y="16879"/>
                  <a:pt x="3857" y="17342"/>
                </a:cubicBezTo>
                <a:cubicBezTo>
                  <a:pt x="3537" y="17498"/>
                  <a:pt x="3163" y="17615"/>
                  <a:pt x="2812" y="17615"/>
                </a:cubicBezTo>
                <a:cubicBezTo>
                  <a:pt x="2810" y="17615"/>
                  <a:pt x="2808" y="17615"/>
                  <a:pt x="2806" y="17615"/>
                </a:cubicBezTo>
                <a:cubicBezTo>
                  <a:pt x="2227" y="17615"/>
                  <a:pt x="1768" y="17302"/>
                  <a:pt x="1445" y="16812"/>
                </a:cubicBezTo>
                <a:cubicBezTo>
                  <a:pt x="1356" y="16675"/>
                  <a:pt x="1255" y="16548"/>
                  <a:pt x="1146" y="16425"/>
                </a:cubicBezTo>
                <a:cubicBezTo>
                  <a:pt x="1096" y="16368"/>
                  <a:pt x="1044" y="16340"/>
                  <a:pt x="993" y="16340"/>
                </a:cubicBezTo>
                <a:cubicBezTo>
                  <a:pt x="937" y="16340"/>
                  <a:pt x="881" y="16372"/>
                  <a:pt x="826" y="16436"/>
                </a:cubicBezTo>
                <a:cubicBezTo>
                  <a:pt x="627" y="16655"/>
                  <a:pt x="651" y="16816"/>
                  <a:pt x="870" y="17203"/>
                </a:cubicBezTo>
                <a:cubicBezTo>
                  <a:pt x="1320" y="18004"/>
                  <a:pt x="2027" y="18474"/>
                  <a:pt x="2861" y="18773"/>
                </a:cubicBezTo>
                <a:cubicBezTo>
                  <a:pt x="3078" y="18850"/>
                  <a:pt x="3325" y="18916"/>
                  <a:pt x="3557" y="18916"/>
                </a:cubicBezTo>
                <a:cubicBezTo>
                  <a:pt x="3615" y="18916"/>
                  <a:pt x="3672" y="18912"/>
                  <a:pt x="3727" y="18903"/>
                </a:cubicBezTo>
                <a:cubicBezTo>
                  <a:pt x="4192" y="18829"/>
                  <a:pt x="4673" y="18713"/>
                  <a:pt x="5080" y="18494"/>
                </a:cubicBezTo>
                <a:cubicBezTo>
                  <a:pt x="5586" y="18219"/>
                  <a:pt x="6040" y="17845"/>
                  <a:pt x="6487" y="17476"/>
                </a:cubicBezTo>
                <a:cubicBezTo>
                  <a:pt x="7652" y="16514"/>
                  <a:pt x="8556" y="15342"/>
                  <a:pt x="9084" y="13922"/>
                </a:cubicBezTo>
                <a:cubicBezTo>
                  <a:pt x="9404" y="13065"/>
                  <a:pt x="9668" y="12181"/>
                  <a:pt x="9885" y="11293"/>
                </a:cubicBezTo>
                <a:cubicBezTo>
                  <a:pt x="10171" y="10099"/>
                  <a:pt x="9943" y="8981"/>
                  <a:pt x="9198" y="7988"/>
                </a:cubicBezTo>
                <a:cubicBezTo>
                  <a:pt x="8695" y="7321"/>
                  <a:pt x="8111" y="6755"/>
                  <a:pt x="7241" y="6607"/>
                </a:cubicBezTo>
                <a:cubicBezTo>
                  <a:pt x="7062" y="6576"/>
                  <a:pt x="6878" y="6583"/>
                  <a:pt x="6668" y="6567"/>
                </a:cubicBezTo>
                <a:cubicBezTo>
                  <a:pt x="6704" y="6509"/>
                  <a:pt x="6733" y="6467"/>
                  <a:pt x="6753" y="6422"/>
                </a:cubicBezTo>
                <a:cubicBezTo>
                  <a:pt x="7006" y="5860"/>
                  <a:pt x="7306" y="5312"/>
                  <a:pt x="7505" y="4731"/>
                </a:cubicBezTo>
                <a:cubicBezTo>
                  <a:pt x="7878" y="3630"/>
                  <a:pt x="7927" y="2492"/>
                  <a:pt x="7659" y="1356"/>
                </a:cubicBezTo>
                <a:cubicBezTo>
                  <a:pt x="7596" y="1092"/>
                  <a:pt x="7460" y="819"/>
                  <a:pt x="7292" y="602"/>
                </a:cubicBezTo>
                <a:cubicBezTo>
                  <a:pt x="6986" y="200"/>
                  <a:pt x="6634" y="0"/>
                  <a:pt x="6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5">
            <a:extLst>
              <a:ext uri="{FF2B5EF4-FFF2-40B4-BE49-F238E27FC236}">
                <a16:creationId xmlns:a16="http://schemas.microsoft.com/office/drawing/2014/main" id="{BF16FFF0-EB70-7818-3510-8E313F75D078}"/>
              </a:ext>
            </a:extLst>
          </p:cNvPr>
          <p:cNvSpPr/>
          <p:nvPr/>
        </p:nvSpPr>
        <p:spPr>
          <a:xfrm>
            <a:off x="7500208" y="800098"/>
            <a:ext cx="722544" cy="1346395"/>
          </a:xfrm>
          <a:custGeom>
            <a:avLst/>
            <a:gdLst/>
            <a:ahLst/>
            <a:cxnLst/>
            <a:rect l="l" t="t" r="r" b="b"/>
            <a:pathLst>
              <a:path w="7876" h="14677" extrusionOk="0">
                <a:moveTo>
                  <a:pt x="5883" y="8648"/>
                </a:moveTo>
                <a:cubicBezTo>
                  <a:pt x="5926" y="8653"/>
                  <a:pt x="5964" y="8655"/>
                  <a:pt x="6006" y="8657"/>
                </a:cubicBezTo>
                <a:cubicBezTo>
                  <a:pt x="6080" y="9751"/>
                  <a:pt x="6118" y="10840"/>
                  <a:pt x="5838" y="11921"/>
                </a:cubicBezTo>
                <a:cubicBezTo>
                  <a:pt x="5885" y="10829"/>
                  <a:pt x="5751" y="9737"/>
                  <a:pt x="5883" y="8648"/>
                </a:cubicBezTo>
                <a:close/>
                <a:moveTo>
                  <a:pt x="2280" y="1833"/>
                </a:moveTo>
                <a:cubicBezTo>
                  <a:pt x="2295" y="1842"/>
                  <a:pt x="2313" y="1853"/>
                  <a:pt x="2329" y="1860"/>
                </a:cubicBezTo>
                <a:cubicBezTo>
                  <a:pt x="2188" y="2184"/>
                  <a:pt x="2047" y="2508"/>
                  <a:pt x="1893" y="2830"/>
                </a:cubicBezTo>
                <a:cubicBezTo>
                  <a:pt x="1434" y="3815"/>
                  <a:pt x="1222" y="4861"/>
                  <a:pt x="1116" y="5928"/>
                </a:cubicBezTo>
                <a:cubicBezTo>
                  <a:pt x="1040" y="6691"/>
                  <a:pt x="969" y="7458"/>
                  <a:pt x="960" y="8223"/>
                </a:cubicBezTo>
                <a:cubicBezTo>
                  <a:pt x="942" y="9626"/>
                  <a:pt x="1172" y="10990"/>
                  <a:pt x="1745" y="12283"/>
                </a:cubicBezTo>
                <a:cubicBezTo>
                  <a:pt x="1787" y="12379"/>
                  <a:pt x="1846" y="12462"/>
                  <a:pt x="1897" y="12556"/>
                </a:cubicBezTo>
                <a:cubicBezTo>
                  <a:pt x="1942" y="12639"/>
                  <a:pt x="1982" y="12726"/>
                  <a:pt x="2025" y="12809"/>
                </a:cubicBezTo>
                <a:cubicBezTo>
                  <a:pt x="2009" y="12820"/>
                  <a:pt x="1989" y="12831"/>
                  <a:pt x="1971" y="12842"/>
                </a:cubicBezTo>
                <a:cubicBezTo>
                  <a:pt x="1803" y="12567"/>
                  <a:pt x="1606" y="12303"/>
                  <a:pt x="1472" y="12012"/>
                </a:cubicBezTo>
                <a:cubicBezTo>
                  <a:pt x="976" y="10925"/>
                  <a:pt x="745" y="9771"/>
                  <a:pt x="694" y="8579"/>
                </a:cubicBezTo>
                <a:cubicBezTo>
                  <a:pt x="640" y="7322"/>
                  <a:pt x="794" y="6076"/>
                  <a:pt x="1029" y="4846"/>
                </a:cubicBezTo>
                <a:cubicBezTo>
                  <a:pt x="1222" y="3832"/>
                  <a:pt x="1617" y="2886"/>
                  <a:pt x="2148" y="2001"/>
                </a:cubicBezTo>
                <a:cubicBezTo>
                  <a:pt x="2183" y="1938"/>
                  <a:pt x="2235" y="1889"/>
                  <a:pt x="2280" y="1833"/>
                </a:cubicBezTo>
                <a:close/>
                <a:moveTo>
                  <a:pt x="4378" y="1"/>
                </a:moveTo>
                <a:cubicBezTo>
                  <a:pt x="4307" y="1"/>
                  <a:pt x="4235" y="2"/>
                  <a:pt x="4163" y="3"/>
                </a:cubicBezTo>
                <a:cubicBezTo>
                  <a:pt x="3443" y="12"/>
                  <a:pt x="2888" y="292"/>
                  <a:pt x="2391" y="770"/>
                </a:cubicBezTo>
                <a:cubicBezTo>
                  <a:pt x="1801" y="1336"/>
                  <a:pt x="1425" y="2036"/>
                  <a:pt x="1132" y="2786"/>
                </a:cubicBezTo>
                <a:cubicBezTo>
                  <a:pt x="394" y="4676"/>
                  <a:pt x="27" y="6635"/>
                  <a:pt x="11" y="8666"/>
                </a:cubicBezTo>
                <a:cubicBezTo>
                  <a:pt x="0" y="10001"/>
                  <a:pt x="255" y="11276"/>
                  <a:pt x="839" y="12480"/>
                </a:cubicBezTo>
                <a:cubicBezTo>
                  <a:pt x="987" y="12786"/>
                  <a:pt x="1186" y="13073"/>
                  <a:pt x="1396" y="13341"/>
                </a:cubicBezTo>
                <a:cubicBezTo>
                  <a:pt x="1859" y="13927"/>
                  <a:pt x="2497" y="14262"/>
                  <a:pt x="3174" y="14542"/>
                </a:cubicBezTo>
                <a:cubicBezTo>
                  <a:pt x="3372" y="14625"/>
                  <a:pt x="3568" y="14677"/>
                  <a:pt x="3771" y="14677"/>
                </a:cubicBezTo>
                <a:cubicBezTo>
                  <a:pt x="3860" y="14677"/>
                  <a:pt x="3950" y="14667"/>
                  <a:pt x="4042" y="14645"/>
                </a:cubicBezTo>
                <a:cubicBezTo>
                  <a:pt x="4172" y="14616"/>
                  <a:pt x="4297" y="14555"/>
                  <a:pt x="4429" y="14544"/>
                </a:cubicBezTo>
                <a:cubicBezTo>
                  <a:pt x="5422" y="14470"/>
                  <a:pt x="6091" y="13914"/>
                  <a:pt x="6520" y="13073"/>
                </a:cubicBezTo>
                <a:cubicBezTo>
                  <a:pt x="7057" y="12015"/>
                  <a:pt x="7335" y="10880"/>
                  <a:pt x="7350" y="9688"/>
                </a:cubicBezTo>
                <a:cubicBezTo>
                  <a:pt x="7357" y="9156"/>
                  <a:pt x="7370" y="8621"/>
                  <a:pt x="7382" y="8085"/>
                </a:cubicBezTo>
                <a:cubicBezTo>
                  <a:pt x="7764" y="7928"/>
                  <a:pt x="7876" y="7760"/>
                  <a:pt x="7838" y="7380"/>
                </a:cubicBezTo>
                <a:cubicBezTo>
                  <a:pt x="7813" y="7150"/>
                  <a:pt x="7704" y="7031"/>
                  <a:pt x="7511" y="7031"/>
                </a:cubicBezTo>
                <a:cubicBezTo>
                  <a:pt x="7477" y="7031"/>
                  <a:pt x="7441" y="7035"/>
                  <a:pt x="7402" y="7042"/>
                </a:cubicBezTo>
                <a:cubicBezTo>
                  <a:pt x="7109" y="7091"/>
                  <a:pt x="6818" y="7158"/>
                  <a:pt x="6523" y="7201"/>
                </a:cubicBezTo>
                <a:cubicBezTo>
                  <a:pt x="5655" y="7324"/>
                  <a:pt x="4780" y="7436"/>
                  <a:pt x="3910" y="7548"/>
                </a:cubicBezTo>
                <a:cubicBezTo>
                  <a:pt x="3682" y="7579"/>
                  <a:pt x="3514" y="7706"/>
                  <a:pt x="3418" y="7894"/>
                </a:cubicBezTo>
                <a:cubicBezTo>
                  <a:pt x="3376" y="7975"/>
                  <a:pt x="3389" y="8129"/>
                  <a:pt x="3440" y="8210"/>
                </a:cubicBezTo>
                <a:cubicBezTo>
                  <a:pt x="3525" y="8348"/>
                  <a:pt x="3649" y="8386"/>
                  <a:pt x="3786" y="8386"/>
                </a:cubicBezTo>
                <a:cubicBezTo>
                  <a:pt x="3849" y="8386"/>
                  <a:pt x="3914" y="8378"/>
                  <a:pt x="3980" y="8369"/>
                </a:cubicBezTo>
                <a:cubicBezTo>
                  <a:pt x="4454" y="8301"/>
                  <a:pt x="4932" y="8250"/>
                  <a:pt x="5422" y="8187"/>
                </a:cubicBezTo>
                <a:cubicBezTo>
                  <a:pt x="5427" y="8284"/>
                  <a:pt x="5436" y="8328"/>
                  <a:pt x="5438" y="8371"/>
                </a:cubicBezTo>
                <a:cubicBezTo>
                  <a:pt x="5422" y="8952"/>
                  <a:pt x="5411" y="9534"/>
                  <a:pt x="5382" y="10115"/>
                </a:cubicBezTo>
                <a:cubicBezTo>
                  <a:pt x="5335" y="11109"/>
                  <a:pt x="5221" y="12093"/>
                  <a:pt x="4910" y="13043"/>
                </a:cubicBezTo>
                <a:cubicBezTo>
                  <a:pt x="4815" y="13336"/>
                  <a:pt x="4701" y="13454"/>
                  <a:pt x="4484" y="13454"/>
                </a:cubicBezTo>
                <a:cubicBezTo>
                  <a:pt x="4414" y="13454"/>
                  <a:pt x="4333" y="13442"/>
                  <a:pt x="4239" y="13419"/>
                </a:cubicBezTo>
                <a:cubicBezTo>
                  <a:pt x="3691" y="13287"/>
                  <a:pt x="3373" y="12918"/>
                  <a:pt x="3246" y="12404"/>
                </a:cubicBezTo>
                <a:cubicBezTo>
                  <a:pt x="3051" y="11610"/>
                  <a:pt x="2848" y="10809"/>
                  <a:pt x="2749" y="9999"/>
                </a:cubicBezTo>
                <a:cubicBezTo>
                  <a:pt x="2664" y="9299"/>
                  <a:pt x="2705" y="8583"/>
                  <a:pt x="2720" y="7876"/>
                </a:cubicBezTo>
                <a:cubicBezTo>
                  <a:pt x="2765" y="5948"/>
                  <a:pt x="3172" y="4108"/>
                  <a:pt x="4116" y="2408"/>
                </a:cubicBezTo>
                <a:cubicBezTo>
                  <a:pt x="4214" y="2231"/>
                  <a:pt x="4373" y="2083"/>
                  <a:pt x="4519" y="1938"/>
                </a:cubicBezTo>
                <a:cubicBezTo>
                  <a:pt x="4599" y="1857"/>
                  <a:pt x="4693" y="1829"/>
                  <a:pt x="4797" y="1829"/>
                </a:cubicBezTo>
                <a:cubicBezTo>
                  <a:pt x="4854" y="1829"/>
                  <a:pt x="4914" y="1838"/>
                  <a:pt x="4977" y="1851"/>
                </a:cubicBezTo>
                <a:cubicBezTo>
                  <a:pt x="5248" y="1904"/>
                  <a:pt x="5398" y="2068"/>
                  <a:pt x="5456" y="2318"/>
                </a:cubicBezTo>
                <a:cubicBezTo>
                  <a:pt x="5492" y="2475"/>
                  <a:pt x="5521" y="2640"/>
                  <a:pt x="5516" y="2801"/>
                </a:cubicBezTo>
                <a:cubicBezTo>
                  <a:pt x="5509" y="3244"/>
                  <a:pt x="5489" y="3683"/>
                  <a:pt x="5465" y="4121"/>
                </a:cubicBezTo>
                <a:cubicBezTo>
                  <a:pt x="5454" y="4342"/>
                  <a:pt x="5547" y="4499"/>
                  <a:pt x="5729" y="4600"/>
                </a:cubicBezTo>
                <a:cubicBezTo>
                  <a:pt x="5783" y="4630"/>
                  <a:pt x="5835" y="4642"/>
                  <a:pt x="5887" y="4642"/>
                </a:cubicBezTo>
                <a:cubicBezTo>
                  <a:pt x="5993" y="4642"/>
                  <a:pt x="6093" y="4588"/>
                  <a:pt x="6185" y="4517"/>
                </a:cubicBezTo>
                <a:cubicBezTo>
                  <a:pt x="6516" y="4262"/>
                  <a:pt x="6767" y="3958"/>
                  <a:pt x="6818" y="3526"/>
                </a:cubicBezTo>
                <a:cubicBezTo>
                  <a:pt x="6865" y="3121"/>
                  <a:pt x="6930" y="2712"/>
                  <a:pt x="6934" y="2305"/>
                </a:cubicBezTo>
                <a:cubicBezTo>
                  <a:pt x="6948" y="1345"/>
                  <a:pt x="6496" y="654"/>
                  <a:pt x="5639" y="233"/>
                </a:cubicBezTo>
                <a:cubicBezTo>
                  <a:pt x="5241" y="35"/>
                  <a:pt x="4817" y="1"/>
                  <a:pt x="4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5">
            <a:extLst>
              <a:ext uri="{FF2B5EF4-FFF2-40B4-BE49-F238E27FC236}">
                <a16:creationId xmlns:a16="http://schemas.microsoft.com/office/drawing/2014/main" id="{88D3ECFB-8521-4676-7231-90AB26DEE96A}"/>
              </a:ext>
            </a:extLst>
          </p:cNvPr>
          <p:cNvSpPr/>
          <p:nvPr/>
        </p:nvSpPr>
        <p:spPr>
          <a:xfrm>
            <a:off x="5822241" y="3244474"/>
            <a:ext cx="1026420" cy="1343755"/>
          </a:xfrm>
          <a:custGeom>
            <a:avLst/>
            <a:gdLst/>
            <a:ahLst/>
            <a:cxnLst/>
            <a:rect l="l" t="t" r="r" b="b"/>
            <a:pathLst>
              <a:path w="14815" h="19396" extrusionOk="0">
                <a:moveTo>
                  <a:pt x="8220" y="2776"/>
                </a:moveTo>
                <a:cubicBezTo>
                  <a:pt x="8947" y="2776"/>
                  <a:pt x="9506" y="3208"/>
                  <a:pt x="10014" y="3691"/>
                </a:cubicBezTo>
                <a:cubicBezTo>
                  <a:pt x="10741" y="4382"/>
                  <a:pt x="11086" y="5275"/>
                  <a:pt x="11218" y="6250"/>
                </a:cubicBezTo>
                <a:cubicBezTo>
                  <a:pt x="11470" y="8151"/>
                  <a:pt x="11191" y="9968"/>
                  <a:pt x="10296" y="11672"/>
                </a:cubicBezTo>
                <a:cubicBezTo>
                  <a:pt x="9771" y="12672"/>
                  <a:pt x="9041" y="13491"/>
                  <a:pt x="8071" y="14083"/>
                </a:cubicBezTo>
                <a:cubicBezTo>
                  <a:pt x="7261" y="14582"/>
                  <a:pt x="6409" y="14974"/>
                  <a:pt x="5447" y="15074"/>
                </a:cubicBezTo>
                <a:cubicBezTo>
                  <a:pt x="5407" y="15076"/>
                  <a:pt x="5369" y="15081"/>
                  <a:pt x="5308" y="15083"/>
                </a:cubicBezTo>
                <a:cubicBezTo>
                  <a:pt x="5380" y="14405"/>
                  <a:pt x="5447" y="13761"/>
                  <a:pt x="5509" y="13115"/>
                </a:cubicBezTo>
                <a:cubicBezTo>
                  <a:pt x="5586" y="12348"/>
                  <a:pt x="5664" y="11578"/>
                  <a:pt x="5740" y="10811"/>
                </a:cubicBezTo>
                <a:cubicBezTo>
                  <a:pt x="5834" y="9856"/>
                  <a:pt x="5926" y="8901"/>
                  <a:pt x="6019" y="7948"/>
                </a:cubicBezTo>
                <a:lnTo>
                  <a:pt x="6279" y="5154"/>
                </a:lnTo>
                <a:cubicBezTo>
                  <a:pt x="6335" y="4548"/>
                  <a:pt x="6393" y="3940"/>
                  <a:pt x="6447" y="3333"/>
                </a:cubicBezTo>
                <a:cubicBezTo>
                  <a:pt x="6460" y="3195"/>
                  <a:pt x="6512" y="3119"/>
                  <a:pt x="6657" y="3087"/>
                </a:cubicBezTo>
                <a:cubicBezTo>
                  <a:pt x="7118" y="2989"/>
                  <a:pt x="7570" y="2830"/>
                  <a:pt x="8035" y="2785"/>
                </a:cubicBezTo>
                <a:cubicBezTo>
                  <a:pt x="8098" y="2779"/>
                  <a:pt x="8159" y="2776"/>
                  <a:pt x="8220" y="2776"/>
                </a:cubicBezTo>
                <a:close/>
                <a:moveTo>
                  <a:pt x="9316" y="0"/>
                </a:moveTo>
                <a:cubicBezTo>
                  <a:pt x="8726" y="0"/>
                  <a:pt x="8133" y="78"/>
                  <a:pt x="7534" y="218"/>
                </a:cubicBezTo>
                <a:cubicBezTo>
                  <a:pt x="6480" y="464"/>
                  <a:pt x="5424" y="694"/>
                  <a:pt x="4358" y="877"/>
                </a:cubicBezTo>
                <a:cubicBezTo>
                  <a:pt x="3648" y="1001"/>
                  <a:pt x="2922" y="1018"/>
                  <a:pt x="2132" y="1092"/>
                </a:cubicBezTo>
                <a:cubicBezTo>
                  <a:pt x="2204" y="1260"/>
                  <a:pt x="2253" y="1394"/>
                  <a:pt x="2309" y="1522"/>
                </a:cubicBezTo>
                <a:cubicBezTo>
                  <a:pt x="2412" y="1765"/>
                  <a:pt x="2573" y="2000"/>
                  <a:pt x="2613" y="2255"/>
                </a:cubicBezTo>
                <a:cubicBezTo>
                  <a:pt x="2830" y="3562"/>
                  <a:pt x="2922" y="4872"/>
                  <a:pt x="2769" y="6192"/>
                </a:cubicBezTo>
                <a:cubicBezTo>
                  <a:pt x="2566" y="7975"/>
                  <a:pt x="2398" y="9764"/>
                  <a:pt x="2166" y="11547"/>
                </a:cubicBezTo>
                <a:cubicBezTo>
                  <a:pt x="1971" y="13063"/>
                  <a:pt x="1714" y="14578"/>
                  <a:pt x="1242" y="16034"/>
                </a:cubicBezTo>
                <a:cubicBezTo>
                  <a:pt x="924" y="17011"/>
                  <a:pt x="481" y="17951"/>
                  <a:pt x="90" y="18906"/>
                </a:cubicBezTo>
                <a:cubicBezTo>
                  <a:pt x="29" y="19051"/>
                  <a:pt x="0" y="19170"/>
                  <a:pt x="112" y="19311"/>
                </a:cubicBezTo>
                <a:cubicBezTo>
                  <a:pt x="165" y="19376"/>
                  <a:pt x="217" y="19396"/>
                  <a:pt x="271" y="19396"/>
                </a:cubicBezTo>
                <a:cubicBezTo>
                  <a:pt x="332" y="19396"/>
                  <a:pt x="395" y="19371"/>
                  <a:pt x="461" y="19358"/>
                </a:cubicBezTo>
                <a:cubicBezTo>
                  <a:pt x="1349" y="19174"/>
                  <a:pt x="2237" y="18968"/>
                  <a:pt x="3134" y="18823"/>
                </a:cubicBezTo>
                <a:cubicBezTo>
                  <a:pt x="4691" y="18568"/>
                  <a:pt x="6257" y="18382"/>
                  <a:pt x="7809" y="18116"/>
                </a:cubicBezTo>
                <a:cubicBezTo>
                  <a:pt x="8862" y="17937"/>
                  <a:pt x="9882" y="17615"/>
                  <a:pt x="10784" y="17011"/>
                </a:cubicBezTo>
                <a:cubicBezTo>
                  <a:pt x="12135" y="16105"/>
                  <a:pt x="13085" y="14877"/>
                  <a:pt x="13716" y="13379"/>
                </a:cubicBezTo>
                <a:cubicBezTo>
                  <a:pt x="14287" y="12026"/>
                  <a:pt x="14756" y="10661"/>
                  <a:pt x="14790" y="9174"/>
                </a:cubicBezTo>
                <a:cubicBezTo>
                  <a:pt x="14814" y="7950"/>
                  <a:pt x="14714" y="6736"/>
                  <a:pt x="14546" y="5525"/>
                </a:cubicBezTo>
                <a:cubicBezTo>
                  <a:pt x="14329" y="3949"/>
                  <a:pt x="13752" y="2533"/>
                  <a:pt x="12752" y="1287"/>
                </a:cubicBezTo>
                <a:cubicBezTo>
                  <a:pt x="12437" y="895"/>
                  <a:pt x="12052" y="620"/>
                  <a:pt x="11587" y="432"/>
                </a:cubicBezTo>
                <a:cubicBezTo>
                  <a:pt x="10837" y="132"/>
                  <a:pt x="10080" y="0"/>
                  <a:pt x="931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5">
            <a:extLst>
              <a:ext uri="{FF2B5EF4-FFF2-40B4-BE49-F238E27FC236}">
                <a16:creationId xmlns:a16="http://schemas.microsoft.com/office/drawing/2014/main" id="{6F72E652-A0A1-73DB-7A87-0AB9B38B5115}"/>
              </a:ext>
            </a:extLst>
          </p:cNvPr>
          <p:cNvSpPr/>
          <p:nvPr/>
        </p:nvSpPr>
        <p:spPr>
          <a:xfrm>
            <a:off x="7335249" y="3273948"/>
            <a:ext cx="1052461" cy="1284808"/>
          </a:xfrm>
          <a:custGeom>
            <a:avLst/>
            <a:gdLst/>
            <a:ahLst/>
            <a:cxnLst/>
            <a:rect l="l" t="t" r="r" b="b"/>
            <a:pathLst>
              <a:path w="11760" h="14357" extrusionOk="0">
                <a:moveTo>
                  <a:pt x="8315" y="0"/>
                </a:moveTo>
                <a:cubicBezTo>
                  <a:pt x="6424" y="0"/>
                  <a:pt x="3944" y="1614"/>
                  <a:pt x="3754" y="4230"/>
                </a:cubicBezTo>
                <a:cubicBezTo>
                  <a:pt x="3702" y="4948"/>
                  <a:pt x="3770" y="5633"/>
                  <a:pt x="4257" y="6212"/>
                </a:cubicBezTo>
                <a:cubicBezTo>
                  <a:pt x="4456" y="6449"/>
                  <a:pt x="4706" y="6564"/>
                  <a:pt x="4998" y="6564"/>
                </a:cubicBezTo>
                <a:cubicBezTo>
                  <a:pt x="5034" y="6564"/>
                  <a:pt x="5070" y="6562"/>
                  <a:pt x="5107" y="6559"/>
                </a:cubicBezTo>
                <a:cubicBezTo>
                  <a:pt x="5373" y="6534"/>
                  <a:pt x="5416" y="6434"/>
                  <a:pt x="5308" y="6194"/>
                </a:cubicBezTo>
                <a:cubicBezTo>
                  <a:pt x="5181" y="5906"/>
                  <a:pt x="5036" y="5615"/>
                  <a:pt x="4973" y="5306"/>
                </a:cubicBezTo>
                <a:cubicBezTo>
                  <a:pt x="4834" y="4615"/>
                  <a:pt x="4984" y="3942"/>
                  <a:pt x="5235" y="3300"/>
                </a:cubicBezTo>
                <a:cubicBezTo>
                  <a:pt x="5682" y="2144"/>
                  <a:pt x="6382" y="1222"/>
                  <a:pt x="7632" y="842"/>
                </a:cubicBezTo>
                <a:cubicBezTo>
                  <a:pt x="7837" y="779"/>
                  <a:pt x="8044" y="749"/>
                  <a:pt x="8245" y="749"/>
                </a:cubicBezTo>
                <a:cubicBezTo>
                  <a:pt x="8948" y="749"/>
                  <a:pt x="9590" y="1119"/>
                  <a:pt x="9894" y="1797"/>
                </a:cubicBezTo>
                <a:cubicBezTo>
                  <a:pt x="10496" y="3143"/>
                  <a:pt x="10404" y="4476"/>
                  <a:pt x="9545" y="5687"/>
                </a:cubicBezTo>
                <a:cubicBezTo>
                  <a:pt x="9078" y="6344"/>
                  <a:pt x="8396" y="6601"/>
                  <a:pt x="7587" y="6601"/>
                </a:cubicBezTo>
                <a:cubicBezTo>
                  <a:pt x="7501" y="6601"/>
                  <a:pt x="7414" y="6598"/>
                  <a:pt x="7326" y="6592"/>
                </a:cubicBezTo>
                <a:cubicBezTo>
                  <a:pt x="7731" y="5593"/>
                  <a:pt x="7995" y="4570"/>
                  <a:pt x="8784" y="3741"/>
                </a:cubicBezTo>
                <a:cubicBezTo>
                  <a:pt x="8713" y="3729"/>
                  <a:pt x="8645" y="3724"/>
                  <a:pt x="8582" y="3724"/>
                </a:cubicBezTo>
                <a:cubicBezTo>
                  <a:pt x="8306" y="3724"/>
                  <a:pt x="8106" y="3824"/>
                  <a:pt x="7959" y="3964"/>
                </a:cubicBezTo>
                <a:cubicBezTo>
                  <a:pt x="7635" y="4289"/>
                  <a:pt x="7277" y="4622"/>
                  <a:pt x="7087" y="5022"/>
                </a:cubicBezTo>
                <a:cubicBezTo>
                  <a:pt x="6684" y="5866"/>
                  <a:pt x="6360" y="6751"/>
                  <a:pt x="6042" y="7633"/>
                </a:cubicBezTo>
                <a:cubicBezTo>
                  <a:pt x="5577" y="8916"/>
                  <a:pt x="5170" y="10218"/>
                  <a:pt x="4698" y="11500"/>
                </a:cubicBezTo>
                <a:cubicBezTo>
                  <a:pt x="4465" y="12124"/>
                  <a:pt x="4134" y="12712"/>
                  <a:pt x="3638" y="13175"/>
                </a:cubicBezTo>
                <a:cubicBezTo>
                  <a:pt x="3308" y="13480"/>
                  <a:pt x="2942" y="13628"/>
                  <a:pt x="2591" y="13628"/>
                </a:cubicBezTo>
                <a:cubicBezTo>
                  <a:pt x="2106" y="13628"/>
                  <a:pt x="1648" y="13346"/>
                  <a:pt x="1354" y="12806"/>
                </a:cubicBezTo>
                <a:cubicBezTo>
                  <a:pt x="1269" y="12652"/>
                  <a:pt x="1188" y="12489"/>
                  <a:pt x="1144" y="12319"/>
                </a:cubicBezTo>
                <a:cubicBezTo>
                  <a:pt x="813" y="11100"/>
                  <a:pt x="951" y="9927"/>
                  <a:pt x="1566" y="8825"/>
                </a:cubicBezTo>
                <a:cubicBezTo>
                  <a:pt x="1678" y="8623"/>
                  <a:pt x="1864" y="8451"/>
                  <a:pt x="2043" y="8295"/>
                </a:cubicBezTo>
                <a:cubicBezTo>
                  <a:pt x="2142" y="8210"/>
                  <a:pt x="2244" y="8168"/>
                  <a:pt x="2338" y="8168"/>
                </a:cubicBezTo>
                <a:cubicBezTo>
                  <a:pt x="2475" y="8168"/>
                  <a:pt x="2595" y="8257"/>
                  <a:pt x="2667" y="8433"/>
                </a:cubicBezTo>
                <a:cubicBezTo>
                  <a:pt x="2763" y="8673"/>
                  <a:pt x="2823" y="8941"/>
                  <a:pt x="2835" y="9201"/>
                </a:cubicBezTo>
                <a:cubicBezTo>
                  <a:pt x="2855" y="9664"/>
                  <a:pt x="2633" y="10055"/>
                  <a:pt x="2389" y="10431"/>
                </a:cubicBezTo>
                <a:cubicBezTo>
                  <a:pt x="2338" y="10516"/>
                  <a:pt x="2282" y="10654"/>
                  <a:pt x="2318" y="10717"/>
                </a:cubicBezTo>
                <a:cubicBezTo>
                  <a:pt x="2356" y="10784"/>
                  <a:pt x="2501" y="10815"/>
                  <a:pt x="2600" y="10815"/>
                </a:cubicBezTo>
                <a:cubicBezTo>
                  <a:pt x="2980" y="10815"/>
                  <a:pt x="3289" y="10652"/>
                  <a:pt x="3512" y="10348"/>
                </a:cubicBezTo>
                <a:cubicBezTo>
                  <a:pt x="3859" y="9872"/>
                  <a:pt x="3995" y="9344"/>
                  <a:pt x="3895" y="8762"/>
                </a:cubicBezTo>
                <a:cubicBezTo>
                  <a:pt x="3753" y="7934"/>
                  <a:pt x="3140" y="7424"/>
                  <a:pt x="2461" y="7424"/>
                </a:cubicBezTo>
                <a:cubicBezTo>
                  <a:pt x="2168" y="7424"/>
                  <a:pt x="1863" y="7519"/>
                  <a:pt x="1578" y="7724"/>
                </a:cubicBezTo>
                <a:cubicBezTo>
                  <a:pt x="1291" y="7932"/>
                  <a:pt x="1021" y="8214"/>
                  <a:pt x="855" y="8525"/>
                </a:cubicBezTo>
                <a:cubicBezTo>
                  <a:pt x="204" y="9749"/>
                  <a:pt x="1" y="11046"/>
                  <a:pt x="338" y="12415"/>
                </a:cubicBezTo>
                <a:cubicBezTo>
                  <a:pt x="640" y="13636"/>
                  <a:pt x="1584" y="14356"/>
                  <a:pt x="2654" y="14356"/>
                </a:cubicBezTo>
                <a:cubicBezTo>
                  <a:pt x="3107" y="14356"/>
                  <a:pt x="3583" y="14227"/>
                  <a:pt x="4042" y="13951"/>
                </a:cubicBezTo>
                <a:cubicBezTo>
                  <a:pt x="4637" y="13596"/>
                  <a:pt x="5058" y="13070"/>
                  <a:pt x="5393" y="12475"/>
                </a:cubicBezTo>
                <a:cubicBezTo>
                  <a:pt x="5966" y="11457"/>
                  <a:pt x="6308" y="10346"/>
                  <a:pt x="6621" y="9227"/>
                </a:cubicBezTo>
                <a:cubicBezTo>
                  <a:pt x="6823" y="8512"/>
                  <a:pt x="7020" y="7796"/>
                  <a:pt x="7210" y="7114"/>
                </a:cubicBezTo>
                <a:cubicBezTo>
                  <a:pt x="7495" y="7114"/>
                  <a:pt x="7773" y="7141"/>
                  <a:pt x="8039" y="7141"/>
                </a:cubicBezTo>
                <a:cubicBezTo>
                  <a:pt x="8201" y="7141"/>
                  <a:pt x="8359" y="7131"/>
                  <a:pt x="8512" y="7098"/>
                </a:cubicBezTo>
                <a:cubicBezTo>
                  <a:pt x="10026" y="6774"/>
                  <a:pt x="11028" y="5854"/>
                  <a:pt x="11469" y="4356"/>
                </a:cubicBezTo>
                <a:cubicBezTo>
                  <a:pt x="11748" y="3405"/>
                  <a:pt x="11759" y="2461"/>
                  <a:pt x="11290" y="1560"/>
                </a:cubicBezTo>
                <a:cubicBezTo>
                  <a:pt x="10710" y="450"/>
                  <a:pt x="9690" y="86"/>
                  <a:pt x="8527" y="7"/>
                </a:cubicBezTo>
                <a:cubicBezTo>
                  <a:pt x="8458" y="3"/>
                  <a:pt x="8387" y="0"/>
                  <a:pt x="8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7" name="Google Shape;3477;p65">
            <a:extLst>
              <a:ext uri="{FF2B5EF4-FFF2-40B4-BE49-F238E27FC236}">
                <a16:creationId xmlns:a16="http://schemas.microsoft.com/office/drawing/2014/main" id="{5382D9CE-9BA5-DAA0-CD16-7ADFC4C32CD4}"/>
              </a:ext>
            </a:extLst>
          </p:cNvPr>
          <p:cNvGrpSpPr/>
          <p:nvPr/>
        </p:nvGrpSpPr>
        <p:grpSpPr>
          <a:xfrm>
            <a:off x="2325125" y="1683575"/>
            <a:ext cx="655800" cy="172500"/>
            <a:chOff x="5863550" y="1701725"/>
            <a:chExt cx="655800" cy="172500"/>
          </a:xfrm>
        </p:grpSpPr>
        <p:cxnSp>
          <p:nvCxnSpPr>
            <p:cNvPr id="3478" name="Google Shape;3478;p65">
              <a:extLst>
                <a:ext uri="{FF2B5EF4-FFF2-40B4-BE49-F238E27FC236}">
                  <a16:creationId xmlns:a16="http://schemas.microsoft.com/office/drawing/2014/main" id="{D4D45181-4083-E9CB-CA2F-E87870613CCD}"/>
                </a:ext>
              </a:extLst>
            </p:cNvPr>
            <p:cNvCxnSpPr>
              <a:endCxn id="3479" idx="2"/>
            </p:cNvCxnSpPr>
            <p:nvPr/>
          </p:nvCxnSpPr>
          <p:spPr>
            <a:xfrm>
              <a:off x="5863550" y="1756025"/>
              <a:ext cx="299400" cy="80100"/>
            </a:xfrm>
            <a:prstGeom prst="straightConnector1">
              <a:avLst/>
            </a:prstGeom>
            <a:noFill/>
            <a:ln w="9525" cap="flat" cmpd="sng">
              <a:solidFill>
                <a:schemeClr val="dk1"/>
              </a:solidFill>
              <a:prstDash val="solid"/>
              <a:round/>
              <a:headEnd type="oval" w="med" len="med"/>
              <a:tailEnd type="none" w="med" len="med"/>
            </a:ln>
          </p:spPr>
        </p:cxnSp>
        <p:sp>
          <p:nvSpPr>
            <p:cNvPr id="3479" name="Google Shape;3479;p65">
              <a:extLst>
                <a:ext uri="{FF2B5EF4-FFF2-40B4-BE49-F238E27FC236}">
                  <a16:creationId xmlns:a16="http://schemas.microsoft.com/office/drawing/2014/main" id="{78179ACC-E6A4-562F-4901-66A182A15733}"/>
                </a:ext>
              </a:extLst>
            </p:cNvPr>
            <p:cNvSpPr/>
            <p:nvPr/>
          </p:nvSpPr>
          <p:spPr>
            <a:xfrm>
              <a:off x="6162950" y="1798025"/>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0" name="Google Shape;3480;p65">
              <a:extLst>
                <a:ext uri="{FF2B5EF4-FFF2-40B4-BE49-F238E27FC236}">
                  <a16:creationId xmlns:a16="http://schemas.microsoft.com/office/drawing/2014/main" id="{8B773B5D-313C-6F78-BE29-C833368D51A0}"/>
                </a:ext>
              </a:extLst>
            </p:cNvPr>
            <p:cNvCxnSpPr>
              <a:endCxn id="3479" idx="6"/>
            </p:cNvCxnSpPr>
            <p:nvPr/>
          </p:nvCxnSpPr>
          <p:spPr>
            <a:xfrm flipH="1">
              <a:off x="6239150" y="1701725"/>
              <a:ext cx="280200" cy="134400"/>
            </a:xfrm>
            <a:prstGeom prst="straightConnector1">
              <a:avLst/>
            </a:prstGeom>
            <a:noFill/>
            <a:ln w="9525" cap="flat" cmpd="sng">
              <a:solidFill>
                <a:schemeClr val="dk1"/>
              </a:solidFill>
              <a:prstDash val="solid"/>
              <a:round/>
              <a:headEnd type="oval" w="med" len="med"/>
              <a:tailEnd type="none" w="med" len="med"/>
            </a:ln>
          </p:spPr>
        </p:cxnSp>
      </p:grpSp>
      <p:grpSp>
        <p:nvGrpSpPr>
          <p:cNvPr id="3481" name="Google Shape;3481;p65">
            <a:extLst>
              <a:ext uri="{FF2B5EF4-FFF2-40B4-BE49-F238E27FC236}">
                <a16:creationId xmlns:a16="http://schemas.microsoft.com/office/drawing/2014/main" id="{964D3DE6-27C5-F59B-BF6A-E0CDCE019FFB}"/>
              </a:ext>
            </a:extLst>
          </p:cNvPr>
          <p:cNvGrpSpPr/>
          <p:nvPr/>
        </p:nvGrpSpPr>
        <p:grpSpPr>
          <a:xfrm rot="5400000">
            <a:off x="1015375" y="3239350"/>
            <a:ext cx="76200" cy="743100"/>
            <a:chOff x="5383950" y="2713375"/>
            <a:chExt cx="76200" cy="743100"/>
          </a:xfrm>
        </p:grpSpPr>
        <p:cxnSp>
          <p:nvCxnSpPr>
            <p:cNvPr id="3482" name="Google Shape;3482;p65">
              <a:extLst>
                <a:ext uri="{FF2B5EF4-FFF2-40B4-BE49-F238E27FC236}">
                  <a16:creationId xmlns:a16="http://schemas.microsoft.com/office/drawing/2014/main" id="{FB15393D-5B59-75AE-D4CF-15A3842A9983}"/>
                </a:ext>
              </a:extLst>
            </p:cNvPr>
            <p:cNvCxnSpPr/>
            <p:nvPr/>
          </p:nvCxnSpPr>
          <p:spPr>
            <a:xfrm>
              <a:off x="5422050" y="2713375"/>
              <a:ext cx="0" cy="743100"/>
            </a:xfrm>
            <a:prstGeom prst="straightConnector1">
              <a:avLst/>
            </a:prstGeom>
            <a:noFill/>
            <a:ln w="9525" cap="flat" cmpd="sng">
              <a:solidFill>
                <a:schemeClr val="dk1"/>
              </a:solidFill>
              <a:prstDash val="solid"/>
              <a:round/>
              <a:headEnd type="oval" w="med" len="med"/>
              <a:tailEnd type="oval" w="med" len="med"/>
            </a:ln>
          </p:spPr>
        </p:cxnSp>
        <p:sp>
          <p:nvSpPr>
            <p:cNvPr id="3483" name="Google Shape;3483;p65">
              <a:extLst>
                <a:ext uri="{FF2B5EF4-FFF2-40B4-BE49-F238E27FC236}">
                  <a16:creationId xmlns:a16="http://schemas.microsoft.com/office/drawing/2014/main" id="{89EA22DE-0826-5F89-713F-C68637B846DD}"/>
                </a:ext>
              </a:extLst>
            </p:cNvPr>
            <p:cNvSpPr/>
            <p:nvPr/>
          </p:nvSpPr>
          <p:spPr>
            <a:xfrm>
              <a:off x="5383950" y="3008650"/>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4" name="Google Shape;3484;p65">
            <a:extLst>
              <a:ext uri="{FF2B5EF4-FFF2-40B4-BE49-F238E27FC236}">
                <a16:creationId xmlns:a16="http://schemas.microsoft.com/office/drawing/2014/main" id="{99B1F456-5EA8-4568-7249-48D1070A5536}"/>
              </a:ext>
            </a:extLst>
          </p:cNvPr>
          <p:cNvGrpSpPr/>
          <p:nvPr/>
        </p:nvGrpSpPr>
        <p:grpSpPr>
          <a:xfrm rot="5400000">
            <a:off x="1305550" y="1159800"/>
            <a:ext cx="76200" cy="743100"/>
            <a:chOff x="5383950" y="2713375"/>
            <a:chExt cx="76200" cy="743100"/>
          </a:xfrm>
        </p:grpSpPr>
        <p:cxnSp>
          <p:nvCxnSpPr>
            <p:cNvPr id="3485" name="Google Shape;3485;p65">
              <a:extLst>
                <a:ext uri="{FF2B5EF4-FFF2-40B4-BE49-F238E27FC236}">
                  <a16:creationId xmlns:a16="http://schemas.microsoft.com/office/drawing/2014/main" id="{976DD9BD-5D89-9F2C-FDA7-055032504B49}"/>
                </a:ext>
              </a:extLst>
            </p:cNvPr>
            <p:cNvCxnSpPr/>
            <p:nvPr/>
          </p:nvCxnSpPr>
          <p:spPr>
            <a:xfrm>
              <a:off x="5422050" y="2713375"/>
              <a:ext cx="0" cy="743100"/>
            </a:xfrm>
            <a:prstGeom prst="straightConnector1">
              <a:avLst/>
            </a:prstGeom>
            <a:noFill/>
            <a:ln w="9525" cap="flat" cmpd="sng">
              <a:solidFill>
                <a:schemeClr val="dk1"/>
              </a:solidFill>
              <a:prstDash val="solid"/>
              <a:round/>
              <a:headEnd type="oval" w="med" len="med"/>
              <a:tailEnd type="oval" w="med" len="med"/>
            </a:ln>
          </p:spPr>
        </p:cxnSp>
        <p:sp>
          <p:nvSpPr>
            <p:cNvPr id="3486" name="Google Shape;3486;p65">
              <a:extLst>
                <a:ext uri="{FF2B5EF4-FFF2-40B4-BE49-F238E27FC236}">
                  <a16:creationId xmlns:a16="http://schemas.microsoft.com/office/drawing/2014/main" id="{D1C113E8-CFDE-A433-7D7E-33BE9DBD8E93}"/>
                </a:ext>
              </a:extLst>
            </p:cNvPr>
            <p:cNvSpPr/>
            <p:nvPr/>
          </p:nvSpPr>
          <p:spPr>
            <a:xfrm>
              <a:off x="5383950" y="3008650"/>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7" name="Google Shape;3487;p65">
            <a:extLst>
              <a:ext uri="{FF2B5EF4-FFF2-40B4-BE49-F238E27FC236}">
                <a16:creationId xmlns:a16="http://schemas.microsoft.com/office/drawing/2014/main" id="{DD3890C2-2E7D-7938-003A-FBFD81F11819}"/>
              </a:ext>
            </a:extLst>
          </p:cNvPr>
          <p:cNvGrpSpPr/>
          <p:nvPr/>
        </p:nvGrpSpPr>
        <p:grpSpPr>
          <a:xfrm rot="10800000">
            <a:off x="2872850" y="3587900"/>
            <a:ext cx="655800" cy="172500"/>
            <a:chOff x="5863550" y="1701725"/>
            <a:chExt cx="655800" cy="172500"/>
          </a:xfrm>
        </p:grpSpPr>
        <p:cxnSp>
          <p:nvCxnSpPr>
            <p:cNvPr id="3488" name="Google Shape;3488;p65">
              <a:extLst>
                <a:ext uri="{FF2B5EF4-FFF2-40B4-BE49-F238E27FC236}">
                  <a16:creationId xmlns:a16="http://schemas.microsoft.com/office/drawing/2014/main" id="{A052F2EC-20AF-4680-9B25-5C721CE0FC19}"/>
                </a:ext>
              </a:extLst>
            </p:cNvPr>
            <p:cNvCxnSpPr>
              <a:endCxn id="3489" idx="2"/>
            </p:cNvCxnSpPr>
            <p:nvPr/>
          </p:nvCxnSpPr>
          <p:spPr>
            <a:xfrm>
              <a:off x="5863550" y="1756025"/>
              <a:ext cx="299400" cy="80100"/>
            </a:xfrm>
            <a:prstGeom prst="straightConnector1">
              <a:avLst/>
            </a:prstGeom>
            <a:noFill/>
            <a:ln w="9525" cap="flat" cmpd="sng">
              <a:solidFill>
                <a:schemeClr val="dk1"/>
              </a:solidFill>
              <a:prstDash val="solid"/>
              <a:round/>
              <a:headEnd type="oval" w="med" len="med"/>
              <a:tailEnd type="none" w="med" len="med"/>
            </a:ln>
          </p:spPr>
        </p:cxnSp>
        <p:sp>
          <p:nvSpPr>
            <p:cNvPr id="3489" name="Google Shape;3489;p65">
              <a:extLst>
                <a:ext uri="{FF2B5EF4-FFF2-40B4-BE49-F238E27FC236}">
                  <a16:creationId xmlns:a16="http://schemas.microsoft.com/office/drawing/2014/main" id="{A7649FA4-6B8F-4BE0-EEF2-29D6108399BB}"/>
                </a:ext>
              </a:extLst>
            </p:cNvPr>
            <p:cNvSpPr/>
            <p:nvPr/>
          </p:nvSpPr>
          <p:spPr>
            <a:xfrm>
              <a:off x="6162950" y="1798025"/>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0" name="Google Shape;3490;p65">
              <a:extLst>
                <a:ext uri="{FF2B5EF4-FFF2-40B4-BE49-F238E27FC236}">
                  <a16:creationId xmlns:a16="http://schemas.microsoft.com/office/drawing/2014/main" id="{183F0E9C-D892-4489-7CB8-12440216D3AD}"/>
                </a:ext>
              </a:extLst>
            </p:cNvPr>
            <p:cNvCxnSpPr>
              <a:endCxn id="3489" idx="6"/>
            </p:cNvCxnSpPr>
            <p:nvPr/>
          </p:nvCxnSpPr>
          <p:spPr>
            <a:xfrm flipH="1">
              <a:off x="6239150" y="1701725"/>
              <a:ext cx="280200" cy="134400"/>
            </a:xfrm>
            <a:prstGeom prst="straightConnector1">
              <a:avLst/>
            </a:prstGeom>
            <a:noFill/>
            <a:ln w="9525" cap="flat" cmpd="sng">
              <a:solidFill>
                <a:schemeClr val="dk1"/>
              </a:solidFill>
              <a:prstDash val="solid"/>
              <a:round/>
              <a:headEnd type="oval" w="med" len="med"/>
              <a:tailEnd type="none" w="med" len="med"/>
            </a:ln>
          </p:spPr>
        </p:cxnSp>
      </p:grpSp>
      <p:sp>
        <p:nvSpPr>
          <p:cNvPr id="3491" name="Google Shape;3491;p65">
            <a:extLst>
              <a:ext uri="{FF2B5EF4-FFF2-40B4-BE49-F238E27FC236}">
                <a16:creationId xmlns:a16="http://schemas.microsoft.com/office/drawing/2014/main" id="{04F77081-FDC9-29C7-6952-F7863C7EFDAD}"/>
              </a:ext>
            </a:extLst>
          </p:cNvPr>
          <p:cNvSpPr/>
          <p:nvPr/>
        </p:nvSpPr>
        <p:spPr>
          <a:xfrm>
            <a:off x="4877401" y="1791036"/>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5">
            <a:extLst>
              <a:ext uri="{FF2B5EF4-FFF2-40B4-BE49-F238E27FC236}">
                <a16:creationId xmlns:a16="http://schemas.microsoft.com/office/drawing/2014/main" id="{596CB2CC-B6EF-F36A-2D39-2DD00C11B07A}"/>
              </a:ext>
            </a:extLst>
          </p:cNvPr>
          <p:cNvSpPr txBox="1"/>
          <p:nvPr/>
        </p:nvSpPr>
        <p:spPr>
          <a:xfrm>
            <a:off x="6811038" y="121050"/>
            <a:ext cx="588000" cy="28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Short Stack"/>
                <a:ea typeface="Short Stack"/>
                <a:cs typeface="Short Stack"/>
                <a:sym typeface="Short Stack"/>
              </a:rPr>
              <a:t>BELLY</a:t>
            </a:r>
            <a:endParaRPr sz="700">
              <a:solidFill>
                <a:schemeClr val="dk1"/>
              </a:solidFill>
              <a:latin typeface="Short Stack"/>
              <a:ea typeface="Short Stack"/>
              <a:cs typeface="Short Stack"/>
              <a:sym typeface="Short Stack"/>
            </a:endParaRPr>
          </a:p>
        </p:txBody>
      </p:sp>
      <p:sp>
        <p:nvSpPr>
          <p:cNvPr id="3493" name="Google Shape;3493;p65">
            <a:extLst>
              <a:ext uri="{FF2B5EF4-FFF2-40B4-BE49-F238E27FC236}">
                <a16:creationId xmlns:a16="http://schemas.microsoft.com/office/drawing/2014/main" id="{6D078D7C-8338-EE97-68A5-5924E95D5B8A}"/>
              </a:ext>
            </a:extLst>
          </p:cNvPr>
          <p:cNvSpPr/>
          <p:nvPr/>
        </p:nvSpPr>
        <p:spPr>
          <a:xfrm>
            <a:off x="7084753" y="486400"/>
            <a:ext cx="351510" cy="673787"/>
          </a:xfrm>
          <a:custGeom>
            <a:avLst/>
            <a:gdLst/>
            <a:ahLst/>
            <a:cxnLst/>
            <a:rect l="l" t="t" r="r" b="b"/>
            <a:pathLst>
              <a:path w="12573" h="12573" extrusionOk="0">
                <a:moveTo>
                  <a:pt x="0" y="0"/>
                </a:moveTo>
                <a:cubicBezTo>
                  <a:pt x="2651" y="5301"/>
                  <a:pt x="7641" y="9285"/>
                  <a:pt x="12573" y="12573"/>
                </a:cubicBezTo>
              </a:path>
            </a:pathLst>
          </a:custGeom>
          <a:noFill/>
          <a:ln w="9525" cap="flat" cmpd="sng">
            <a:solidFill>
              <a:schemeClr val="dk1"/>
            </a:solidFill>
            <a:prstDash val="solid"/>
            <a:round/>
            <a:headEnd type="none" w="med" len="med"/>
            <a:tailEnd type="stealth" w="med" len="med"/>
          </a:ln>
        </p:spPr>
        <p:txBody>
          <a:bodyPr/>
          <a:lstStyle/>
          <a:p>
            <a:endParaRPr lang="en-US"/>
          </a:p>
        </p:txBody>
      </p:sp>
      <p:sp>
        <p:nvSpPr>
          <p:cNvPr id="3494" name="Google Shape;3494;p65">
            <a:extLst>
              <a:ext uri="{FF2B5EF4-FFF2-40B4-BE49-F238E27FC236}">
                <a16:creationId xmlns:a16="http://schemas.microsoft.com/office/drawing/2014/main" id="{5D010B29-AE42-D93F-F032-24699694CF92}"/>
              </a:ext>
            </a:extLst>
          </p:cNvPr>
          <p:cNvSpPr txBox="1"/>
          <p:nvPr/>
        </p:nvSpPr>
        <p:spPr>
          <a:xfrm>
            <a:off x="8384938" y="2706900"/>
            <a:ext cx="588000" cy="28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Short Stack"/>
                <a:ea typeface="Short Stack"/>
                <a:cs typeface="Short Stack"/>
                <a:sym typeface="Short Stack"/>
              </a:rPr>
              <a:t>RING</a:t>
            </a:r>
            <a:endParaRPr sz="700">
              <a:solidFill>
                <a:schemeClr val="dk1"/>
              </a:solidFill>
              <a:latin typeface="Short Stack"/>
              <a:ea typeface="Short Stack"/>
              <a:cs typeface="Short Stack"/>
              <a:sym typeface="Short Stack"/>
            </a:endParaRPr>
          </a:p>
        </p:txBody>
      </p:sp>
      <p:sp>
        <p:nvSpPr>
          <p:cNvPr id="3495" name="Google Shape;3495;p65">
            <a:extLst>
              <a:ext uri="{FF2B5EF4-FFF2-40B4-BE49-F238E27FC236}">
                <a16:creationId xmlns:a16="http://schemas.microsoft.com/office/drawing/2014/main" id="{2AB7B3A8-7B6A-C011-4502-4228DFAE821B}"/>
              </a:ext>
            </a:extLst>
          </p:cNvPr>
          <p:cNvSpPr/>
          <p:nvPr/>
        </p:nvSpPr>
        <p:spPr>
          <a:xfrm flipH="1">
            <a:off x="8356839" y="2990400"/>
            <a:ext cx="266799" cy="283553"/>
          </a:xfrm>
          <a:custGeom>
            <a:avLst/>
            <a:gdLst/>
            <a:ahLst/>
            <a:cxnLst/>
            <a:rect l="l" t="t" r="r" b="b"/>
            <a:pathLst>
              <a:path w="12573" h="12573" extrusionOk="0">
                <a:moveTo>
                  <a:pt x="0" y="0"/>
                </a:moveTo>
                <a:cubicBezTo>
                  <a:pt x="2651" y="5301"/>
                  <a:pt x="7641" y="9285"/>
                  <a:pt x="12573" y="12573"/>
                </a:cubicBezTo>
              </a:path>
            </a:pathLst>
          </a:custGeom>
          <a:noFill/>
          <a:ln w="9525" cap="flat" cmpd="sng">
            <a:solidFill>
              <a:schemeClr val="dk1"/>
            </a:solidFill>
            <a:prstDash val="solid"/>
            <a:round/>
            <a:headEnd type="none" w="med" len="med"/>
            <a:tailEnd type="stealth" w="med" len="med"/>
          </a:ln>
        </p:spPr>
        <p:txBody>
          <a:bodyPr/>
          <a:lstStyle/>
          <a:p>
            <a:endParaRPr lang="en-US"/>
          </a:p>
        </p:txBody>
      </p:sp>
      <p:sp>
        <p:nvSpPr>
          <p:cNvPr id="3496" name="Google Shape;3496;p65">
            <a:extLst>
              <a:ext uri="{FF2B5EF4-FFF2-40B4-BE49-F238E27FC236}">
                <a16:creationId xmlns:a16="http://schemas.microsoft.com/office/drawing/2014/main" id="{526DA117-A0F7-66B9-E8C3-84C7500B3AB0}"/>
              </a:ext>
            </a:extLst>
          </p:cNvPr>
          <p:cNvSpPr/>
          <p:nvPr/>
        </p:nvSpPr>
        <p:spPr>
          <a:xfrm rot="-8100000">
            <a:off x="5800312" y="3616311"/>
            <a:ext cx="409571" cy="600069"/>
          </a:xfrm>
          <a:custGeom>
            <a:avLst/>
            <a:gdLst/>
            <a:ahLst/>
            <a:cxnLst/>
            <a:rect l="l" t="t" r="r" b="b"/>
            <a:pathLst>
              <a:path w="16383" h="24003" extrusionOk="0">
                <a:moveTo>
                  <a:pt x="16383" y="0"/>
                </a:moveTo>
                <a:cubicBezTo>
                  <a:pt x="6696" y="0"/>
                  <a:pt x="0" y="14316"/>
                  <a:pt x="0" y="24003"/>
                </a:cubicBezTo>
              </a:path>
            </a:pathLst>
          </a:custGeom>
          <a:noFill/>
          <a:ln w="9525" cap="flat" cmpd="sng">
            <a:solidFill>
              <a:schemeClr val="dk1"/>
            </a:solidFill>
            <a:prstDash val="solid"/>
            <a:round/>
            <a:headEnd type="none" w="med" len="med"/>
            <a:tailEnd type="stealth" w="med" len="med"/>
          </a:ln>
        </p:spPr>
        <p:txBody>
          <a:bodyPr/>
          <a:lstStyle/>
          <a:p>
            <a:endParaRPr lang="en-US"/>
          </a:p>
        </p:txBody>
      </p:sp>
    </p:spTree>
    <p:extLst>
      <p:ext uri="{BB962C8B-B14F-4D97-AF65-F5344CB8AC3E}">
        <p14:creationId xmlns:p14="http://schemas.microsoft.com/office/powerpoint/2010/main" val="38351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473"/>
                                        </p:tgtEl>
                                        <p:attrNameLst>
                                          <p:attrName>style.visibility</p:attrName>
                                        </p:attrNameLst>
                                      </p:cBhvr>
                                      <p:to>
                                        <p:strVal val="visible"/>
                                      </p:to>
                                    </p:set>
                                    <p:anim calcmode="lin" valueType="num">
                                      <p:cBhvr additive="base">
                                        <p:cTn id="7" dur="1000"/>
                                        <p:tgtEl>
                                          <p:spTgt spid="3473"/>
                                        </p:tgtEl>
                                        <p:attrNameLst>
                                          <p:attrName>ppt_w</p:attrName>
                                        </p:attrNameLst>
                                      </p:cBhvr>
                                      <p:tavLst>
                                        <p:tav tm="0">
                                          <p:val>
                                            <p:strVal val="0"/>
                                          </p:val>
                                        </p:tav>
                                        <p:tav tm="100000">
                                          <p:val>
                                            <p:strVal val="#ppt_w"/>
                                          </p:val>
                                        </p:tav>
                                      </p:tavLst>
                                    </p:anim>
                                    <p:anim calcmode="lin" valueType="num">
                                      <p:cBhvr additive="base">
                                        <p:cTn id="8" dur="1000"/>
                                        <p:tgtEl>
                                          <p:spTgt spid="3473"/>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3474"/>
                                        </p:tgtEl>
                                        <p:attrNameLst>
                                          <p:attrName>style.visibility</p:attrName>
                                        </p:attrNameLst>
                                      </p:cBhvr>
                                      <p:to>
                                        <p:strVal val="visible"/>
                                      </p:to>
                                    </p:set>
                                    <p:anim calcmode="lin" valueType="num">
                                      <p:cBhvr additive="base">
                                        <p:cTn id="12" dur="1000"/>
                                        <p:tgtEl>
                                          <p:spTgt spid="3474"/>
                                        </p:tgtEl>
                                        <p:attrNameLst>
                                          <p:attrName>ppt_w</p:attrName>
                                        </p:attrNameLst>
                                      </p:cBhvr>
                                      <p:tavLst>
                                        <p:tav tm="0">
                                          <p:val>
                                            <p:strVal val="0"/>
                                          </p:val>
                                        </p:tav>
                                        <p:tav tm="100000">
                                          <p:val>
                                            <p:strVal val="#ppt_w"/>
                                          </p:val>
                                        </p:tav>
                                      </p:tavLst>
                                    </p:anim>
                                    <p:anim calcmode="lin" valueType="num">
                                      <p:cBhvr additive="base">
                                        <p:cTn id="13" dur="1000"/>
                                        <p:tgtEl>
                                          <p:spTgt spid="3474"/>
                                        </p:tgtEl>
                                        <p:attrNameLst>
                                          <p:attrName>ppt_h</p:attrName>
                                        </p:attrNameLst>
                                      </p:cBhvr>
                                      <p:tavLst>
                                        <p:tav tm="0">
                                          <p:val>
                                            <p:strVal val="0"/>
                                          </p:val>
                                        </p:tav>
                                        <p:tav tm="100000">
                                          <p:val>
                                            <p:strVal val="#ppt_h"/>
                                          </p:val>
                                        </p:tav>
                                      </p:tavLst>
                                    </p:anim>
                                  </p:childTnLst>
                                </p:cTn>
                              </p:par>
                            </p:childTnLst>
                          </p:cTn>
                        </p:par>
                        <p:par>
                          <p:cTn id="14" fill="hold">
                            <p:stCondLst>
                              <p:cond delay="2000"/>
                            </p:stCondLst>
                            <p:childTnLst>
                              <p:par>
                                <p:cTn id="15" presetID="23" presetClass="entr" presetSubtype="16" fill="hold" nodeType="afterEffect">
                                  <p:stCondLst>
                                    <p:cond delay="0"/>
                                  </p:stCondLst>
                                  <p:childTnLst>
                                    <p:set>
                                      <p:cBhvr>
                                        <p:cTn id="16" dur="1" fill="hold">
                                          <p:stCondLst>
                                            <p:cond delay="0"/>
                                          </p:stCondLst>
                                        </p:cTn>
                                        <p:tgtEl>
                                          <p:spTgt spid="3475"/>
                                        </p:tgtEl>
                                        <p:attrNameLst>
                                          <p:attrName>style.visibility</p:attrName>
                                        </p:attrNameLst>
                                      </p:cBhvr>
                                      <p:to>
                                        <p:strVal val="visible"/>
                                      </p:to>
                                    </p:set>
                                    <p:anim calcmode="lin" valueType="num">
                                      <p:cBhvr additive="base">
                                        <p:cTn id="17" dur="1000"/>
                                        <p:tgtEl>
                                          <p:spTgt spid="3475"/>
                                        </p:tgtEl>
                                        <p:attrNameLst>
                                          <p:attrName>ppt_w</p:attrName>
                                        </p:attrNameLst>
                                      </p:cBhvr>
                                      <p:tavLst>
                                        <p:tav tm="0">
                                          <p:val>
                                            <p:strVal val="0"/>
                                          </p:val>
                                        </p:tav>
                                        <p:tav tm="100000">
                                          <p:val>
                                            <p:strVal val="#ppt_w"/>
                                          </p:val>
                                        </p:tav>
                                      </p:tavLst>
                                    </p:anim>
                                    <p:anim calcmode="lin" valueType="num">
                                      <p:cBhvr additive="base">
                                        <p:cTn id="18" dur="1000"/>
                                        <p:tgtEl>
                                          <p:spTgt spid="3475"/>
                                        </p:tgtEl>
                                        <p:attrNameLst>
                                          <p:attrName>ppt_h</p:attrName>
                                        </p:attrNameLst>
                                      </p:cBhvr>
                                      <p:tavLst>
                                        <p:tav tm="0">
                                          <p:val>
                                            <p:strVal val="0"/>
                                          </p:val>
                                        </p:tav>
                                        <p:tav tm="100000">
                                          <p:val>
                                            <p:strVal val="#ppt_h"/>
                                          </p:val>
                                        </p:tav>
                                      </p:tavLst>
                                    </p:anim>
                                  </p:childTnLst>
                                </p:cTn>
                              </p:par>
                            </p:childTnLst>
                          </p:cTn>
                        </p:par>
                        <p:par>
                          <p:cTn id="19" fill="hold">
                            <p:stCondLst>
                              <p:cond delay="3000"/>
                            </p:stCondLst>
                            <p:childTnLst>
                              <p:par>
                                <p:cTn id="20" presetID="23" presetClass="entr" presetSubtype="16" fill="hold" nodeType="afterEffect">
                                  <p:stCondLst>
                                    <p:cond delay="0"/>
                                  </p:stCondLst>
                                  <p:childTnLst>
                                    <p:set>
                                      <p:cBhvr>
                                        <p:cTn id="21" dur="1" fill="hold">
                                          <p:stCondLst>
                                            <p:cond delay="0"/>
                                          </p:stCondLst>
                                        </p:cTn>
                                        <p:tgtEl>
                                          <p:spTgt spid="3476"/>
                                        </p:tgtEl>
                                        <p:attrNameLst>
                                          <p:attrName>style.visibility</p:attrName>
                                        </p:attrNameLst>
                                      </p:cBhvr>
                                      <p:to>
                                        <p:strVal val="visible"/>
                                      </p:to>
                                    </p:set>
                                    <p:anim calcmode="lin" valueType="num">
                                      <p:cBhvr additive="base">
                                        <p:cTn id="22" dur="1000"/>
                                        <p:tgtEl>
                                          <p:spTgt spid="3476"/>
                                        </p:tgtEl>
                                        <p:attrNameLst>
                                          <p:attrName>ppt_w</p:attrName>
                                        </p:attrNameLst>
                                      </p:cBhvr>
                                      <p:tavLst>
                                        <p:tav tm="0">
                                          <p:val>
                                            <p:strVal val="0"/>
                                          </p:val>
                                        </p:tav>
                                        <p:tav tm="100000">
                                          <p:val>
                                            <p:strVal val="#ppt_w"/>
                                          </p:val>
                                        </p:tav>
                                      </p:tavLst>
                                    </p:anim>
                                    <p:anim calcmode="lin" valueType="num">
                                      <p:cBhvr additive="base">
                                        <p:cTn id="23" dur="1000"/>
                                        <p:tgtEl>
                                          <p:spTgt spid="3476"/>
                                        </p:tgtEl>
                                        <p:attrNameLst>
                                          <p:attrName>ppt_h</p:attrName>
                                        </p:attrNameLst>
                                      </p:cBhvr>
                                      <p:tavLst>
                                        <p:tav tm="0">
                                          <p:val>
                                            <p:strVal val="0"/>
                                          </p:val>
                                        </p:tav>
                                        <p:tav tm="100000">
                                          <p:val>
                                            <p:strVal val="#ppt_h"/>
                                          </p:val>
                                        </p:tav>
                                      </p:tavLst>
                                    </p:anim>
                                  </p:childTnLst>
                                </p:cTn>
                              </p:par>
                            </p:childTnLst>
                          </p:cTn>
                        </p:par>
                        <p:par>
                          <p:cTn id="24" fill="hold">
                            <p:stCondLst>
                              <p:cond delay="4000"/>
                            </p:stCondLst>
                            <p:childTnLst>
                              <p:par>
                                <p:cTn id="25" presetID="10" presetClass="entr" presetSubtype="0" fill="hold" nodeType="afterEffect">
                                  <p:stCondLst>
                                    <p:cond delay="0"/>
                                  </p:stCondLst>
                                  <p:childTnLst>
                                    <p:set>
                                      <p:cBhvr>
                                        <p:cTn id="26" dur="1" fill="hold">
                                          <p:stCondLst>
                                            <p:cond delay="0"/>
                                          </p:stCondLst>
                                        </p:cTn>
                                        <p:tgtEl>
                                          <p:spTgt spid="3441"/>
                                        </p:tgtEl>
                                        <p:attrNameLst>
                                          <p:attrName>style.visibility</p:attrName>
                                        </p:attrNameLst>
                                      </p:cBhvr>
                                      <p:to>
                                        <p:strVal val="visible"/>
                                      </p:to>
                                    </p:set>
                                    <p:animEffect transition="in" filter="fade">
                                      <p:cBhvr>
                                        <p:cTn id="27" dur="1000"/>
                                        <p:tgtEl>
                                          <p:spTgt spid="3441"/>
                                        </p:tgtEl>
                                      </p:cBhvr>
                                    </p:animEffect>
                                  </p:childTnLst>
                                </p:cTn>
                              </p:par>
                              <p:par>
                                <p:cTn id="28" presetID="23" presetClass="entr" presetSubtype="16" fill="hold" nodeType="withEffect">
                                  <p:stCondLst>
                                    <p:cond delay="0"/>
                                  </p:stCondLst>
                                  <p:childTnLst>
                                    <p:set>
                                      <p:cBhvr>
                                        <p:cTn id="29" dur="1" fill="hold">
                                          <p:stCondLst>
                                            <p:cond delay="0"/>
                                          </p:stCondLst>
                                        </p:cTn>
                                        <p:tgtEl>
                                          <p:spTgt spid="3449"/>
                                        </p:tgtEl>
                                        <p:attrNameLst>
                                          <p:attrName>style.visibility</p:attrName>
                                        </p:attrNameLst>
                                      </p:cBhvr>
                                      <p:to>
                                        <p:strVal val="visible"/>
                                      </p:to>
                                    </p:set>
                                    <p:anim calcmode="lin" valueType="num">
                                      <p:cBhvr additive="base">
                                        <p:cTn id="30" dur="1000"/>
                                        <p:tgtEl>
                                          <p:spTgt spid="3449"/>
                                        </p:tgtEl>
                                        <p:attrNameLst>
                                          <p:attrName>ppt_w</p:attrName>
                                        </p:attrNameLst>
                                      </p:cBhvr>
                                      <p:tavLst>
                                        <p:tav tm="0">
                                          <p:val>
                                            <p:strVal val="0"/>
                                          </p:val>
                                        </p:tav>
                                        <p:tav tm="100000">
                                          <p:val>
                                            <p:strVal val="#ppt_w"/>
                                          </p:val>
                                        </p:tav>
                                      </p:tavLst>
                                    </p:anim>
                                    <p:anim calcmode="lin" valueType="num">
                                      <p:cBhvr additive="base">
                                        <p:cTn id="31" dur="1000"/>
                                        <p:tgtEl>
                                          <p:spTgt spid="344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6">
          <a:extLst>
            <a:ext uri="{FF2B5EF4-FFF2-40B4-BE49-F238E27FC236}">
              <a16:creationId xmlns:a16="http://schemas.microsoft.com/office/drawing/2014/main" id="{D4D1DE9B-70BC-7276-E401-DD18BDD3C9C5}"/>
            </a:ext>
          </a:extLst>
        </p:cNvPr>
        <p:cNvGrpSpPr/>
        <p:nvPr/>
      </p:nvGrpSpPr>
      <p:grpSpPr>
        <a:xfrm>
          <a:off x="0" y="0"/>
          <a:ext cx="0" cy="0"/>
          <a:chOff x="0" y="0"/>
          <a:chExt cx="0" cy="0"/>
        </a:xfrm>
      </p:grpSpPr>
      <p:sp>
        <p:nvSpPr>
          <p:cNvPr id="2787" name="Google Shape;2787;p57">
            <a:extLst>
              <a:ext uri="{FF2B5EF4-FFF2-40B4-BE49-F238E27FC236}">
                <a16:creationId xmlns:a16="http://schemas.microsoft.com/office/drawing/2014/main" id="{2183E070-A21F-9E91-F77E-419FAF7328A2}"/>
              </a:ext>
            </a:extLst>
          </p:cNvPr>
          <p:cNvSpPr/>
          <p:nvPr/>
        </p:nvSpPr>
        <p:spPr>
          <a:xfrm>
            <a:off x="982498" y="3198212"/>
            <a:ext cx="809429" cy="695400"/>
          </a:xfrm>
          <a:custGeom>
            <a:avLst/>
            <a:gdLst/>
            <a:ahLst/>
            <a:cxnLst/>
            <a:rect l="l" t="t" r="r" b="b"/>
            <a:pathLst>
              <a:path w="962" h="1006" extrusionOk="0">
                <a:moveTo>
                  <a:pt x="454" y="1"/>
                </a:moveTo>
                <a:cubicBezTo>
                  <a:pt x="195" y="1"/>
                  <a:pt x="11" y="206"/>
                  <a:pt x="11" y="508"/>
                </a:cubicBezTo>
                <a:cubicBezTo>
                  <a:pt x="0" y="768"/>
                  <a:pt x="206" y="994"/>
                  <a:pt x="476" y="1005"/>
                </a:cubicBezTo>
                <a:cubicBezTo>
                  <a:pt x="735" y="994"/>
                  <a:pt x="951" y="789"/>
                  <a:pt x="962" y="519"/>
                </a:cubicBezTo>
                <a:cubicBezTo>
                  <a:pt x="951" y="238"/>
                  <a:pt x="735" y="12"/>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7">
            <a:extLst>
              <a:ext uri="{FF2B5EF4-FFF2-40B4-BE49-F238E27FC236}">
                <a16:creationId xmlns:a16="http://schemas.microsoft.com/office/drawing/2014/main" id="{FB596008-1E5D-ABB6-FFCF-5797F83F8ECB}"/>
              </a:ext>
            </a:extLst>
          </p:cNvPr>
          <p:cNvSpPr/>
          <p:nvPr/>
        </p:nvSpPr>
        <p:spPr>
          <a:xfrm>
            <a:off x="5222818" y="2038864"/>
            <a:ext cx="809429" cy="695400"/>
          </a:xfrm>
          <a:custGeom>
            <a:avLst/>
            <a:gdLst/>
            <a:ahLst/>
            <a:cxnLst/>
            <a:rect l="l" t="t" r="r" b="b"/>
            <a:pathLst>
              <a:path w="962" h="1006" extrusionOk="0">
                <a:moveTo>
                  <a:pt x="454" y="1"/>
                </a:moveTo>
                <a:cubicBezTo>
                  <a:pt x="195" y="1"/>
                  <a:pt x="11" y="206"/>
                  <a:pt x="11" y="508"/>
                </a:cubicBezTo>
                <a:cubicBezTo>
                  <a:pt x="0" y="768"/>
                  <a:pt x="206" y="994"/>
                  <a:pt x="476" y="1005"/>
                </a:cubicBezTo>
                <a:cubicBezTo>
                  <a:pt x="735" y="994"/>
                  <a:pt x="951" y="789"/>
                  <a:pt x="962" y="519"/>
                </a:cubicBezTo>
                <a:cubicBezTo>
                  <a:pt x="951" y="238"/>
                  <a:pt x="735" y="12"/>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a:extLst>
              <a:ext uri="{FF2B5EF4-FFF2-40B4-BE49-F238E27FC236}">
                <a16:creationId xmlns:a16="http://schemas.microsoft.com/office/drawing/2014/main" id="{E67195D0-02A9-FA81-0282-A79EED5C5433}"/>
              </a:ext>
            </a:extLst>
          </p:cNvPr>
          <p:cNvSpPr/>
          <p:nvPr/>
        </p:nvSpPr>
        <p:spPr>
          <a:xfrm>
            <a:off x="982498" y="2036191"/>
            <a:ext cx="809429" cy="695400"/>
          </a:xfrm>
          <a:custGeom>
            <a:avLst/>
            <a:gdLst/>
            <a:ahLst/>
            <a:cxnLst/>
            <a:rect l="l" t="t" r="r" b="b"/>
            <a:pathLst>
              <a:path w="962" h="1006" extrusionOk="0">
                <a:moveTo>
                  <a:pt x="454" y="1"/>
                </a:moveTo>
                <a:cubicBezTo>
                  <a:pt x="195" y="1"/>
                  <a:pt x="11" y="206"/>
                  <a:pt x="11" y="508"/>
                </a:cubicBezTo>
                <a:cubicBezTo>
                  <a:pt x="0" y="768"/>
                  <a:pt x="206" y="994"/>
                  <a:pt x="476" y="1005"/>
                </a:cubicBezTo>
                <a:cubicBezTo>
                  <a:pt x="735" y="994"/>
                  <a:pt x="951" y="789"/>
                  <a:pt x="962" y="519"/>
                </a:cubicBezTo>
                <a:cubicBezTo>
                  <a:pt x="951" y="238"/>
                  <a:pt x="735" y="12"/>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a:extLst>
              <a:ext uri="{FF2B5EF4-FFF2-40B4-BE49-F238E27FC236}">
                <a16:creationId xmlns:a16="http://schemas.microsoft.com/office/drawing/2014/main" id="{8C9BBE5D-80D5-4E86-BD79-8F433ADD7466}"/>
              </a:ext>
            </a:extLst>
          </p:cNvPr>
          <p:cNvSpPr txBox="1">
            <a:spLocks noGrp="1"/>
          </p:cNvSpPr>
          <p:nvPr>
            <p:ph type="title"/>
          </p:nvPr>
        </p:nvSpPr>
        <p:spPr>
          <a:xfrm>
            <a:off x="714000" y="588687"/>
            <a:ext cx="771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b="1">
                <a:solidFill>
                  <a:schemeClr val="tx1">
                    <a:lumMod val="75000"/>
                    <a:lumOff val="25000"/>
                  </a:schemeClr>
                </a:solidFill>
              </a:rPr>
              <a:t>Overview chapter2 </a:t>
            </a:r>
            <a:endParaRPr sz="4000" b="1">
              <a:solidFill>
                <a:schemeClr val="tx1">
                  <a:lumMod val="75000"/>
                  <a:lumOff val="25000"/>
                </a:schemeClr>
              </a:solidFill>
            </a:endParaRPr>
          </a:p>
        </p:txBody>
      </p:sp>
      <p:sp>
        <p:nvSpPr>
          <p:cNvPr id="2792" name="Google Shape;2792;p57">
            <a:extLst>
              <a:ext uri="{FF2B5EF4-FFF2-40B4-BE49-F238E27FC236}">
                <a16:creationId xmlns:a16="http://schemas.microsoft.com/office/drawing/2014/main" id="{D046B995-D028-A3F4-FE45-FC7F8F8D3F62}"/>
              </a:ext>
            </a:extLst>
          </p:cNvPr>
          <p:cNvSpPr txBox="1">
            <a:spLocks noGrp="1"/>
          </p:cNvSpPr>
          <p:nvPr>
            <p:ph type="title" idx="2"/>
          </p:nvPr>
        </p:nvSpPr>
        <p:spPr>
          <a:xfrm>
            <a:off x="1969092" y="1750696"/>
            <a:ext cx="3154883"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a:solidFill>
                  <a:srgbClr val="333517"/>
                </a:solidFill>
              </a:rPr>
              <a:t>Positioning statement</a:t>
            </a:r>
            <a:endParaRPr sz="2400" b="1">
              <a:solidFill>
                <a:srgbClr val="333517"/>
              </a:solidFill>
            </a:endParaRPr>
          </a:p>
        </p:txBody>
      </p:sp>
      <p:sp>
        <p:nvSpPr>
          <p:cNvPr id="2793" name="Google Shape;2793;p57">
            <a:extLst>
              <a:ext uri="{FF2B5EF4-FFF2-40B4-BE49-F238E27FC236}">
                <a16:creationId xmlns:a16="http://schemas.microsoft.com/office/drawing/2014/main" id="{08736942-3EDB-2933-F0F4-B5E326D571DA}"/>
              </a:ext>
            </a:extLst>
          </p:cNvPr>
          <p:cNvSpPr txBox="1">
            <a:spLocks noGrp="1"/>
          </p:cNvSpPr>
          <p:nvPr>
            <p:ph type="title" idx="3"/>
          </p:nvPr>
        </p:nvSpPr>
        <p:spPr>
          <a:xfrm>
            <a:off x="1977189" y="2973205"/>
            <a:ext cx="2828618"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a:solidFill>
                  <a:srgbClr val="333517"/>
                </a:solidFill>
              </a:rPr>
              <a:t>Brand Elements</a:t>
            </a:r>
            <a:endParaRPr sz="2400" b="1">
              <a:solidFill>
                <a:srgbClr val="333517"/>
              </a:solidFill>
            </a:endParaRPr>
          </a:p>
        </p:txBody>
      </p:sp>
      <p:sp>
        <p:nvSpPr>
          <p:cNvPr id="2795" name="Google Shape;2795;p57">
            <a:extLst>
              <a:ext uri="{FF2B5EF4-FFF2-40B4-BE49-F238E27FC236}">
                <a16:creationId xmlns:a16="http://schemas.microsoft.com/office/drawing/2014/main" id="{3337B083-70C1-DB64-08EF-69C1D5DDDD01}"/>
              </a:ext>
            </a:extLst>
          </p:cNvPr>
          <p:cNvSpPr txBox="1">
            <a:spLocks noGrp="1"/>
          </p:cNvSpPr>
          <p:nvPr>
            <p:ph type="title" idx="5"/>
          </p:nvPr>
        </p:nvSpPr>
        <p:spPr>
          <a:xfrm>
            <a:off x="6166385" y="1811196"/>
            <a:ext cx="300621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a:solidFill>
                  <a:srgbClr val="333517"/>
                </a:solidFill>
              </a:rPr>
              <a:t>Brand Mantra</a:t>
            </a:r>
            <a:endParaRPr sz="2400" b="1">
              <a:solidFill>
                <a:srgbClr val="333517"/>
              </a:solidFill>
            </a:endParaRPr>
          </a:p>
        </p:txBody>
      </p:sp>
      <p:sp>
        <p:nvSpPr>
          <p:cNvPr id="2800" name="Google Shape;2800;p57">
            <a:extLst>
              <a:ext uri="{FF2B5EF4-FFF2-40B4-BE49-F238E27FC236}">
                <a16:creationId xmlns:a16="http://schemas.microsoft.com/office/drawing/2014/main" id="{82A5D59F-2587-3A14-EF56-4D7009D73A39}"/>
              </a:ext>
            </a:extLst>
          </p:cNvPr>
          <p:cNvSpPr txBox="1">
            <a:spLocks noGrp="1"/>
          </p:cNvSpPr>
          <p:nvPr>
            <p:ph type="title" idx="9"/>
          </p:nvPr>
        </p:nvSpPr>
        <p:spPr>
          <a:xfrm>
            <a:off x="844168" y="2097546"/>
            <a:ext cx="1007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801" name="Google Shape;2801;p57">
            <a:extLst>
              <a:ext uri="{FF2B5EF4-FFF2-40B4-BE49-F238E27FC236}">
                <a16:creationId xmlns:a16="http://schemas.microsoft.com/office/drawing/2014/main" id="{31634CBD-1942-0DD8-BFD3-50C73653E0EA}"/>
              </a:ext>
            </a:extLst>
          </p:cNvPr>
          <p:cNvSpPr txBox="1">
            <a:spLocks noGrp="1"/>
          </p:cNvSpPr>
          <p:nvPr>
            <p:ph type="title" idx="13"/>
          </p:nvPr>
        </p:nvSpPr>
        <p:spPr>
          <a:xfrm>
            <a:off x="5123976" y="2100219"/>
            <a:ext cx="1007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802" name="Google Shape;2802;p57">
            <a:extLst>
              <a:ext uri="{FF2B5EF4-FFF2-40B4-BE49-F238E27FC236}">
                <a16:creationId xmlns:a16="http://schemas.microsoft.com/office/drawing/2014/main" id="{6B2C1FF8-F32E-8EE3-C933-0CF84563D970}"/>
              </a:ext>
            </a:extLst>
          </p:cNvPr>
          <p:cNvSpPr txBox="1">
            <a:spLocks noGrp="1"/>
          </p:cNvSpPr>
          <p:nvPr>
            <p:ph type="title" idx="14"/>
          </p:nvPr>
        </p:nvSpPr>
        <p:spPr>
          <a:xfrm>
            <a:off x="844168" y="3259555"/>
            <a:ext cx="1007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2804" name="Google Shape;2804;p57">
            <a:extLst>
              <a:ext uri="{FF2B5EF4-FFF2-40B4-BE49-F238E27FC236}">
                <a16:creationId xmlns:a16="http://schemas.microsoft.com/office/drawing/2014/main" id="{BBFDC22B-D004-F3A6-658B-0C44F0840193}"/>
              </a:ext>
            </a:extLst>
          </p:cNvPr>
          <p:cNvGrpSpPr/>
          <p:nvPr/>
        </p:nvGrpSpPr>
        <p:grpSpPr>
          <a:xfrm>
            <a:off x="2058202" y="606416"/>
            <a:ext cx="527415" cy="633958"/>
            <a:chOff x="3437888" y="415495"/>
            <a:chExt cx="821775" cy="987781"/>
          </a:xfrm>
          <a:solidFill>
            <a:srgbClr val="65673C"/>
          </a:solidFill>
        </p:grpSpPr>
        <p:sp>
          <p:nvSpPr>
            <p:cNvPr id="2805" name="Google Shape;2805;p57">
              <a:extLst>
                <a:ext uri="{FF2B5EF4-FFF2-40B4-BE49-F238E27FC236}">
                  <a16:creationId xmlns:a16="http://schemas.microsoft.com/office/drawing/2014/main" id="{5F693E7B-DFE8-53D5-E60A-70E4387A6220}"/>
                </a:ext>
              </a:extLst>
            </p:cNvPr>
            <p:cNvSpPr/>
            <p:nvPr/>
          </p:nvSpPr>
          <p:spPr>
            <a:xfrm>
              <a:off x="4066595" y="1106194"/>
              <a:ext cx="193068" cy="297082"/>
            </a:xfrm>
            <a:custGeom>
              <a:avLst/>
              <a:gdLst/>
              <a:ahLst/>
              <a:cxnLst/>
              <a:rect l="l" t="t" r="r" b="b"/>
              <a:pathLst>
                <a:path w="1708" h="2628" extrusionOk="0">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sp>
          <p:nvSpPr>
            <p:cNvPr id="2806" name="Google Shape;2806;p57">
              <a:extLst>
                <a:ext uri="{FF2B5EF4-FFF2-40B4-BE49-F238E27FC236}">
                  <a16:creationId xmlns:a16="http://schemas.microsoft.com/office/drawing/2014/main" id="{863176DB-FBE5-95F8-7D3F-7B76074D4CF3}"/>
                </a:ext>
              </a:extLst>
            </p:cNvPr>
            <p:cNvSpPr/>
            <p:nvPr/>
          </p:nvSpPr>
          <p:spPr>
            <a:xfrm>
              <a:off x="3437888" y="415495"/>
              <a:ext cx="766846" cy="466650"/>
            </a:xfrm>
            <a:custGeom>
              <a:avLst/>
              <a:gdLst/>
              <a:ahLst/>
              <a:cxnLst/>
              <a:rect l="l" t="t" r="r" b="b"/>
              <a:pathLst>
                <a:path w="6784" h="4128" extrusionOk="0">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sp>
          <p:nvSpPr>
            <p:cNvPr id="2807" name="Google Shape;2807;p57">
              <a:extLst>
                <a:ext uri="{FF2B5EF4-FFF2-40B4-BE49-F238E27FC236}">
                  <a16:creationId xmlns:a16="http://schemas.microsoft.com/office/drawing/2014/main" id="{0F800FC6-C6C9-3A0C-84CE-4EAB8930CB47}"/>
                </a:ext>
              </a:extLst>
            </p:cNvPr>
            <p:cNvSpPr/>
            <p:nvPr/>
          </p:nvSpPr>
          <p:spPr>
            <a:xfrm>
              <a:off x="3653900" y="969072"/>
              <a:ext cx="515338" cy="392153"/>
            </a:xfrm>
            <a:custGeom>
              <a:avLst/>
              <a:gdLst/>
              <a:ahLst/>
              <a:cxnLst/>
              <a:rect l="l" t="t" r="r" b="b"/>
              <a:pathLst>
                <a:path w="4559" h="3469" extrusionOk="0">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grpSp>
      <p:grpSp>
        <p:nvGrpSpPr>
          <p:cNvPr id="2808" name="Google Shape;2808;p57">
            <a:extLst>
              <a:ext uri="{FF2B5EF4-FFF2-40B4-BE49-F238E27FC236}">
                <a16:creationId xmlns:a16="http://schemas.microsoft.com/office/drawing/2014/main" id="{CC237F53-91F5-72F5-2279-408D3C689A34}"/>
              </a:ext>
            </a:extLst>
          </p:cNvPr>
          <p:cNvGrpSpPr/>
          <p:nvPr/>
        </p:nvGrpSpPr>
        <p:grpSpPr>
          <a:xfrm>
            <a:off x="6558385" y="702018"/>
            <a:ext cx="441855" cy="695377"/>
            <a:chOff x="5425424" y="956555"/>
            <a:chExt cx="621106" cy="977477"/>
          </a:xfrm>
          <a:solidFill>
            <a:srgbClr val="65673C"/>
          </a:solidFill>
        </p:grpSpPr>
        <p:sp>
          <p:nvSpPr>
            <p:cNvPr id="2809" name="Google Shape;2809;p57">
              <a:extLst>
                <a:ext uri="{FF2B5EF4-FFF2-40B4-BE49-F238E27FC236}">
                  <a16:creationId xmlns:a16="http://schemas.microsoft.com/office/drawing/2014/main" id="{7FBA8C94-8C3F-3E5F-E6BD-D8AB7F968F07}"/>
                </a:ext>
              </a:extLst>
            </p:cNvPr>
            <p:cNvSpPr/>
            <p:nvPr/>
          </p:nvSpPr>
          <p:spPr>
            <a:xfrm rot="-317296">
              <a:off x="5436074" y="983645"/>
              <a:ext cx="599806" cy="258792"/>
            </a:xfrm>
            <a:custGeom>
              <a:avLst/>
              <a:gdLst/>
              <a:ahLst/>
              <a:cxnLst/>
              <a:rect l="l" t="t" r="r" b="b"/>
              <a:pathLst>
                <a:path w="3889" h="1678" extrusionOk="0">
                  <a:moveTo>
                    <a:pt x="2765" y="1"/>
                  </a:moveTo>
                  <a:cubicBezTo>
                    <a:pt x="2609" y="1"/>
                    <a:pt x="2452" y="20"/>
                    <a:pt x="2301" y="58"/>
                  </a:cubicBezTo>
                  <a:cubicBezTo>
                    <a:pt x="1491" y="230"/>
                    <a:pt x="767" y="662"/>
                    <a:pt x="216" y="1278"/>
                  </a:cubicBezTo>
                  <a:cubicBezTo>
                    <a:pt x="151" y="1354"/>
                    <a:pt x="87" y="1429"/>
                    <a:pt x="43" y="1516"/>
                  </a:cubicBezTo>
                  <a:cubicBezTo>
                    <a:pt x="0" y="1570"/>
                    <a:pt x="33" y="1624"/>
                    <a:pt x="87" y="1624"/>
                  </a:cubicBezTo>
                  <a:lnTo>
                    <a:pt x="1145" y="1678"/>
                  </a:lnTo>
                  <a:cubicBezTo>
                    <a:pt x="1523" y="1645"/>
                    <a:pt x="1944" y="1613"/>
                    <a:pt x="2376" y="1570"/>
                  </a:cubicBezTo>
                  <a:cubicBezTo>
                    <a:pt x="2646" y="1548"/>
                    <a:pt x="2916" y="1472"/>
                    <a:pt x="3176" y="1354"/>
                  </a:cubicBezTo>
                  <a:cubicBezTo>
                    <a:pt x="3348" y="1278"/>
                    <a:pt x="3500" y="1159"/>
                    <a:pt x="3629" y="1019"/>
                  </a:cubicBezTo>
                  <a:cubicBezTo>
                    <a:pt x="3888" y="738"/>
                    <a:pt x="3791" y="284"/>
                    <a:pt x="3435" y="144"/>
                  </a:cubicBezTo>
                  <a:cubicBezTo>
                    <a:pt x="3370" y="112"/>
                    <a:pt x="3305" y="79"/>
                    <a:pt x="3230" y="58"/>
                  </a:cubicBezTo>
                  <a:cubicBezTo>
                    <a:pt x="3078" y="20"/>
                    <a:pt x="2922" y="1"/>
                    <a:pt x="2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sp>
          <p:nvSpPr>
            <p:cNvPr id="2810" name="Google Shape;2810;p57">
              <a:extLst>
                <a:ext uri="{FF2B5EF4-FFF2-40B4-BE49-F238E27FC236}">
                  <a16:creationId xmlns:a16="http://schemas.microsoft.com/office/drawing/2014/main" id="{8C01CEF3-E0C2-3911-706E-9EBA77B50B00}"/>
                </a:ext>
              </a:extLst>
            </p:cNvPr>
            <p:cNvSpPr/>
            <p:nvPr/>
          </p:nvSpPr>
          <p:spPr>
            <a:xfrm rot="-317296">
              <a:off x="5470513" y="1334071"/>
              <a:ext cx="509889" cy="199106"/>
            </a:xfrm>
            <a:custGeom>
              <a:avLst/>
              <a:gdLst/>
              <a:ahLst/>
              <a:cxnLst/>
              <a:rect l="l" t="t" r="r" b="b"/>
              <a:pathLst>
                <a:path w="3306" h="1291" extrusionOk="0">
                  <a:moveTo>
                    <a:pt x="1835" y="0"/>
                  </a:moveTo>
                  <a:cubicBezTo>
                    <a:pt x="1796" y="0"/>
                    <a:pt x="1757" y="2"/>
                    <a:pt x="1718" y="4"/>
                  </a:cubicBezTo>
                  <a:cubicBezTo>
                    <a:pt x="1199" y="26"/>
                    <a:pt x="692" y="144"/>
                    <a:pt x="227" y="360"/>
                  </a:cubicBezTo>
                  <a:cubicBezTo>
                    <a:pt x="173" y="382"/>
                    <a:pt x="130" y="414"/>
                    <a:pt x="87" y="447"/>
                  </a:cubicBezTo>
                  <a:cubicBezTo>
                    <a:pt x="1" y="533"/>
                    <a:pt x="11" y="609"/>
                    <a:pt x="119" y="663"/>
                  </a:cubicBezTo>
                  <a:cubicBezTo>
                    <a:pt x="152" y="684"/>
                    <a:pt x="195" y="706"/>
                    <a:pt x="238" y="717"/>
                  </a:cubicBezTo>
                  <a:cubicBezTo>
                    <a:pt x="703" y="911"/>
                    <a:pt x="1189" y="1052"/>
                    <a:pt x="1685" y="1160"/>
                  </a:cubicBezTo>
                  <a:cubicBezTo>
                    <a:pt x="1945" y="1235"/>
                    <a:pt x="2215" y="1278"/>
                    <a:pt x="2496" y="1289"/>
                  </a:cubicBezTo>
                  <a:cubicBezTo>
                    <a:pt x="2513" y="1290"/>
                    <a:pt x="2530" y="1291"/>
                    <a:pt x="2548" y="1291"/>
                  </a:cubicBezTo>
                  <a:cubicBezTo>
                    <a:pt x="2701" y="1291"/>
                    <a:pt x="2846" y="1248"/>
                    <a:pt x="2982" y="1170"/>
                  </a:cubicBezTo>
                  <a:cubicBezTo>
                    <a:pt x="3262" y="998"/>
                    <a:pt x="3306" y="684"/>
                    <a:pt x="3079" y="458"/>
                  </a:cubicBezTo>
                  <a:cubicBezTo>
                    <a:pt x="2971" y="350"/>
                    <a:pt x="2852" y="263"/>
                    <a:pt x="2722" y="198"/>
                  </a:cubicBezTo>
                  <a:cubicBezTo>
                    <a:pt x="2445" y="74"/>
                    <a:pt x="2141" y="0"/>
                    <a:pt x="1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sp>
          <p:nvSpPr>
            <p:cNvPr id="2811" name="Google Shape;2811;p57">
              <a:extLst>
                <a:ext uri="{FF2B5EF4-FFF2-40B4-BE49-F238E27FC236}">
                  <a16:creationId xmlns:a16="http://schemas.microsoft.com/office/drawing/2014/main" id="{EAB4B943-31CE-E7E2-8EBE-1650EF2866D3}"/>
                </a:ext>
              </a:extLst>
            </p:cNvPr>
            <p:cNvSpPr/>
            <p:nvPr/>
          </p:nvSpPr>
          <p:spPr>
            <a:xfrm rot="-317296">
              <a:off x="5466737" y="1560467"/>
              <a:ext cx="295045" cy="360736"/>
            </a:xfrm>
            <a:custGeom>
              <a:avLst/>
              <a:gdLst/>
              <a:ahLst/>
              <a:cxnLst/>
              <a:rect l="l" t="t" r="r" b="b"/>
              <a:pathLst>
                <a:path w="1913" h="2339" extrusionOk="0">
                  <a:moveTo>
                    <a:pt x="68" y="0"/>
                  </a:moveTo>
                  <a:cubicBezTo>
                    <a:pt x="31" y="0"/>
                    <a:pt x="0" y="24"/>
                    <a:pt x="0" y="69"/>
                  </a:cubicBezTo>
                  <a:cubicBezTo>
                    <a:pt x="0" y="112"/>
                    <a:pt x="0" y="166"/>
                    <a:pt x="0" y="209"/>
                  </a:cubicBezTo>
                  <a:cubicBezTo>
                    <a:pt x="65" y="458"/>
                    <a:pt x="119" y="706"/>
                    <a:pt x="195" y="944"/>
                  </a:cubicBezTo>
                  <a:cubicBezTo>
                    <a:pt x="314" y="1322"/>
                    <a:pt x="508" y="1668"/>
                    <a:pt x="756" y="1970"/>
                  </a:cubicBezTo>
                  <a:cubicBezTo>
                    <a:pt x="875" y="2121"/>
                    <a:pt x="1026" y="2240"/>
                    <a:pt x="1210" y="2305"/>
                  </a:cubicBezTo>
                  <a:cubicBezTo>
                    <a:pt x="1269" y="2328"/>
                    <a:pt x="1330" y="2338"/>
                    <a:pt x="1390" y="2338"/>
                  </a:cubicBezTo>
                  <a:cubicBezTo>
                    <a:pt x="1616" y="2338"/>
                    <a:pt x="1829" y="2187"/>
                    <a:pt x="1880" y="1948"/>
                  </a:cubicBezTo>
                  <a:cubicBezTo>
                    <a:pt x="1901" y="1894"/>
                    <a:pt x="1912" y="1840"/>
                    <a:pt x="1912" y="1786"/>
                  </a:cubicBezTo>
                  <a:cubicBezTo>
                    <a:pt x="1901" y="1495"/>
                    <a:pt x="1793" y="1225"/>
                    <a:pt x="1610" y="1009"/>
                  </a:cubicBezTo>
                  <a:cubicBezTo>
                    <a:pt x="1286" y="588"/>
                    <a:pt x="854" y="263"/>
                    <a:pt x="357" y="80"/>
                  </a:cubicBezTo>
                  <a:cubicBezTo>
                    <a:pt x="314" y="58"/>
                    <a:pt x="270" y="47"/>
                    <a:pt x="227" y="37"/>
                  </a:cubicBezTo>
                  <a:cubicBezTo>
                    <a:pt x="184" y="37"/>
                    <a:pt x="152" y="26"/>
                    <a:pt x="119" y="15"/>
                  </a:cubicBezTo>
                  <a:cubicBezTo>
                    <a:pt x="102" y="5"/>
                    <a:pt x="85" y="0"/>
                    <a:pt x="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grpSp>
      <p:grpSp>
        <p:nvGrpSpPr>
          <p:cNvPr id="2812" name="Google Shape;2812;p57">
            <a:extLst>
              <a:ext uri="{FF2B5EF4-FFF2-40B4-BE49-F238E27FC236}">
                <a16:creationId xmlns:a16="http://schemas.microsoft.com/office/drawing/2014/main" id="{CDF08D42-C1CF-DFFF-9B40-D1EE91BD80D3}"/>
              </a:ext>
            </a:extLst>
          </p:cNvPr>
          <p:cNvGrpSpPr/>
          <p:nvPr/>
        </p:nvGrpSpPr>
        <p:grpSpPr>
          <a:xfrm>
            <a:off x="777309" y="1713758"/>
            <a:ext cx="374399" cy="322434"/>
            <a:chOff x="805491" y="1250962"/>
            <a:chExt cx="374399" cy="322434"/>
          </a:xfrm>
        </p:grpSpPr>
        <p:sp>
          <p:nvSpPr>
            <p:cNvPr id="2813" name="Google Shape;2813;p57">
              <a:extLst>
                <a:ext uri="{FF2B5EF4-FFF2-40B4-BE49-F238E27FC236}">
                  <a16:creationId xmlns:a16="http://schemas.microsoft.com/office/drawing/2014/main" id="{DC32426E-87CA-0C06-5605-F01D663DAB6E}"/>
                </a:ext>
              </a:extLst>
            </p:cNvPr>
            <p:cNvSpPr/>
            <p:nvPr/>
          </p:nvSpPr>
          <p:spPr>
            <a:xfrm>
              <a:off x="805491" y="1334645"/>
              <a:ext cx="129241" cy="238751"/>
            </a:xfrm>
            <a:custGeom>
              <a:avLst/>
              <a:gdLst/>
              <a:ahLst/>
              <a:cxnLst/>
              <a:rect l="l" t="t" r="r" b="b"/>
              <a:pathLst>
                <a:path w="1665" h="3076" extrusionOk="0">
                  <a:moveTo>
                    <a:pt x="876" y="1"/>
                  </a:moveTo>
                  <a:cubicBezTo>
                    <a:pt x="841" y="1"/>
                    <a:pt x="805" y="17"/>
                    <a:pt x="789" y="49"/>
                  </a:cubicBezTo>
                  <a:cubicBezTo>
                    <a:pt x="768" y="82"/>
                    <a:pt x="757" y="103"/>
                    <a:pt x="746" y="136"/>
                  </a:cubicBezTo>
                  <a:cubicBezTo>
                    <a:pt x="681" y="298"/>
                    <a:pt x="616" y="470"/>
                    <a:pt x="541" y="643"/>
                  </a:cubicBezTo>
                  <a:cubicBezTo>
                    <a:pt x="422" y="913"/>
                    <a:pt x="271" y="1162"/>
                    <a:pt x="87" y="1399"/>
                  </a:cubicBezTo>
                  <a:cubicBezTo>
                    <a:pt x="1" y="1518"/>
                    <a:pt x="12" y="1583"/>
                    <a:pt x="109" y="1691"/>
                  </a:cubicBezTo>
                  <a:cubicBezTo>
                    <a:pt x="390" y="2015"/>
                    <a:pt x="584" y="2415"/>
                    <a:pt x="670" y="2836"/>
                  </a:cubicBezTo>
                  <a:cubicBezTo>
                    <a:pt x="681" y="2890"/>
                    <a:pt x="692" y="2933"/>
                    <a:pt x="703" y="2987"/>
                  </a:cubicBezTo>
                  <a:cubicBezTo>
                    <a:pt x="714" y="3041"/>
                    <a:pt x="757" y="3073"/>
                    <a:pt x="800" y="3073"/>
                  </a:cubicBezTo>
                  <a:cubicBezTo>
                    <a:pt x="806" y="3075"/>
                    <a:pt x="811" y="3075"/>
                    <a:pt x="817" y="3075"/>
                  </a:cubicBezTo>
                  <a:cubicBezTo>
                    <a:pt x="865" y="3075"/>
                    <a:pt x="909" y="3035"/>
                    <a:pt x="919" y="2987"/>
                  </a:cubicBezTo>
                  <a:cubicBezTo>
                    <a:pt x="919" y="2976"/>
                    <a:pt x="930" y="2955"/>
                    <a:pt x="930" y="2933"/>
                  </a:cubicBezTo>
                  <a:cubicBezTo>
                    <a:pt x="1005" y="2566"/>
                    <a:pt x="1157" y="2209"/>
                    <a:pt x="1373" y="1896"/>
                  </a:cubicBezTo>
                  <a:cubicBezTo>
                    <a:pt x="1448" y="1788"/>
                    <a:pt x="1535" y="1702"/>
                    <a:pt x="1621" y="1605"/>
                  </a:cubicBezTo>
                  <a:cubicBezTo>
                    <a:pt x="1643" y="1583"/>
                    <a:pt x="1653" y="1561"/>
                    <a:pt x="1664" y="1540"/>
                  </a:cubicBezTo>
                  <a:cubicBezTo>
                    <a:pt x="1643" y="1475"/>
                    <a:pt x="1599" y="1410"/>
                    <a:pt x="1567" y="1356"/>
                  </a:cubicBezTo>
                  <a:cubicBezTo>
                    <a:pt x="1297" y="989"/>
                    <a:pt x="1103" y="578"/>
                    <a:pt x="994" y="136"/>
                  </a:cubicBezTo>
                  <a:cubicBezTo>
                    <a:pt x="984" y="114"/>
                    <a:pt x="973" y="82"/>
                    <a:pt x="962" y="49"/>
                  </a:cubicBezTo>
                  <a:cubicBezTo>
                    <a:pt x="946" y="17"/>
                    <a:pt x="911"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7">
              <a:extLst>
                <a:ext uri="{FF2B5EF4-FFF2-40B4-BE49-F238E27FC236}">
                  <a16:creationId xmlns:a16="http://schemas.microsoft.com/office/drawing/2014/main" id="{E99F85A5-96CC-6C66-9D24-352D744B5399}"/>
                </a:ext>
              </a:extLst>
            </p:cNvPr>
            <p:cNvSpPr/>
            <p:nvPr/>
          </p:nvSpPr>
          <p:spPr>
            <a:xfrm>
              <a:off x="1066638" y="1250962"/>
              <a:ext cx="113251" cy="188843"/>
            </a:xfrm>
            <a:custGeom>
              <a:avLst/>
              <a:gdLst/>
              <a:ahLst/>
              <a:cxnLst/>
              <a:rect l="l" t="t" r="r" b="b"/>
              <a:pathLst>
                <a:path w="1459" h="2433" extrusionOk="0">
                  <a:moveTo>
                    <a:pt x="775" y="0"/>
                  </a:moveTo>
                  <a:cubicBezTo>
                    <a:pt x="721" y="0"/>
                    <a:pt x="678" y="31"/>
                    <a:pt x="659" y="78"/>
                  </a:cubicBezTo>
                  <a:cubicBezTo>
                    <a:pt x="637" y="121"/>
                    <a:pt x="616" y="164"/>
                    <a:pt x="594" y="207"/>
                  </a:cubicBezTo>
                  <a:cubicBezTo>
                    <a:pt x="475" y="510"/>
                    <a:pt x="303" y="780"/>
                    <a:pt x="76" y="1007"/>
                  </a:cubicBezTo>
                  <a:cubicBezTo>
                    <a:pt x="43" y="1050"/>
                    <a:pt x="22" y="1093"/>
                    <a:pt x="0" y="1136"/>
                  </a:cubicBezTo>
                  <a:cubicBezTo>
                    <a:pt x="22" y="1180"/>
                    <a:pt x="43" y="1223"/>
                    <a:pt x="65" y="1255"/>
                  </a:cubicBezTo>
                  <a:cubicBezTo>
                    <a:pt x="238" y="1568"/>
                    <a:pt x="367" y="1903"/>
                    <a:pt x="443" y="2249"/>
                  </a:cubicBezTo>
                  <a:cubicBezTo>
                    <a:pt x="454" y="2281"/>
                    <a:pt x="465" y="2324"/>
                    <a:pt x="475" y="2357"/>
                  </a:cubicBezTo>
                  <a:cubicBezTo>
                    <a:pt x="508" y="2389"/>
                    <a:pt x="540" y="2432"/>
                    <a:pt x="573" y="2432"/>
                  </a:cubicBezTo>
                  <a:cubicBezTo>
                    <a:pt x="616" y="2432"/>
                    <a:pt x="648" y="2389"/>
                    <a:pt x="681" y="2357"/>
                  </a:cubicBezTo>
                  <a:cubicBezTo>
                    <a:pt x="702" y="2335"/>
                    <a:pt x="713" y="2303"/>
                    <a:pt x="713" y="2270"/>
                  </a:cubicBezTo>
                  <a:cubicBezTo>
                    <a:pt x="821" y="1957"/>
                    <a:pt x="1016" y="1687"/>
                    <a:pt x="1253" y="1471"/>
                  </a:cubicBezTo>
                  <a:cubicBezTo>
                    <a:pt x="1437" y="1288"/>
                    <a:pt x="1458" y="1277"/>
                    <a:pt x="1307" y="1050"/>
                  </a:cubicBezTo>
                  <a:cubicBezTo>
                    <a:pt x="1156" y="823"/>
                    <a:pt x="1037" y="585"/>
                    <a:pt x="951" y="326"/>
                  </a:cubicBezTo>
                  <a:cubicBezTo>
                    <a:pt x="929" y="261"/>
                    <a:pt x="918" y="175"/>
                    <a:pt x="897" y="110"/>
                  </a:cubicBezTo>
                  <a:cubicBezTo>
                    <a:pt x="886" y="56"/>
                    <a:pt x="864" y="13"/>
                    <a:pt x="799" y="2"/>
                  </a:cubicBezTo>
                  <a:cubicBezTo>
                    <a:pt x="791" y="1"/>
                    <a:pt x="78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6" name="Google Shape;2816;p57">
            <a:extLst>
              <a:ext uri="{FF2B5EF4-FFF2-40B4-BE49-F238E27FC236}">
                <a16:creationId xmlns:a16="http://schemas.microsoft.com/office/drawing/2014/main" id="{3A1F610C-9D5B-42BA-C6CA-8841AED0DA4C}"/>
              </a:ext>
            </a:extLst>
          </p:cNvPr>
          <p:cNvSpPr/>
          <p:nvPr/>
        </p:nvSpPr>
        <p:spPr>
          <a:xfrm>
            <a:off x="5127512" y="1953319"/>
            <a:ext cx="136201" cy="172803"/>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787;p57">
            <a:extLst>
              <a:ext uri="{FF2B5EF4-FFF2-40B4-BE49-F238E27FC236}">
                <a16:creationId xmlns:a16="http://schemas.microsoft.com/office/drawing/2014/main" id="{80DF6900-C910-A05C-BFCA-489BD36BEFB9}"/>
              </a:ext>
            </a:extLst>
          </p:cNvPr>
          <p:cNvSpPr/>
          <p:nvPr/>
        </p:nvSpPr>
        <p:spPr>
          <a:xfrm>
            <a:off x="2854713" y="4161508"/>
            <a:ext cx="809429" cy="695400"/>
          </a:xfrm>
          <a:custGeom>
            <a:avLst/>
            <a:gdLst/>
            <a:ahLst/>
            <a:cxnLst/>
            <a:rect l="l" t="t" r="r" b="b"/>
            <a:pathLst>
              <a:path w="962" h="1006" extrusionOk="0">
                <a:moveTo>
                  <a:pt x="454" y="1"/>
                </a:moveTo>
                <a:cubicBezTo>
                  <a:pt x="195" y="1"/>
                  <a:pt x="11" y="206"/>
                  <a:pt x="11" y="508"/>
                </a:cubicBezTo>
                <a:cubicBezTo>
                  <a:pt x="0" y="768"/>
                  <a:pt x="206" y="994"/>
                  <a:pt x="476" y="1005"/>
                </a:cubicBezTo>
                <a:cubicBezTo>
                  <a:pt x="735" y="994"/>
                  <a:pt x="951" y="789"/>
                  <a:pt x="962" y="519"/>
                </a:cubicBezTo>
                <a:cubicBezTo>
                  <a:pt x="951" y="238"/>
                  <a:pt x="735" y="12"/>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793;p57">
            <a:extLst>
              <a:ext uri="{FF2B5EF4-FFF2-40B4-BE49-F238E27FC236}">
                <a16:creationId xmlns:a16="http://schemas.microsoft.com/office/drawing/2014/main" id="{506030FF-DF5C-422F-3B6A-F0BB43A57C11}"/>
              </a:ext>
            </a:extLst>
          </p:cNvPr>
          <p:cNvSpPr txBox="1">
            <a:spLocks/>
          </p:cNvSpPr>
          <p:nvPr/>
        </p:nvSpPr>
        <p:spPr>
          <a:xfrm>
            <a:off x="3849403" y="3936501"/>
            <a:ext cx="3688433"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Leckerli One"/>
              <a:buNone/>
              <a:defRPr sz="1900" b="0" i="0" u="none" strike="noStrike" cap="none">
                <a:solidFill>
                  <a:schemeClr val="dk1"/>
                </a:solidFill>
                <a:latin typeface="Leckerli One"/>
                <a:ea typeface="Leckerli One"/>
                <a:cs typeface="Leckerli One"/>
                <a:sym typeface="Leckerli One"/>
              </a:defRPr>
            </a:lvl1pPr>
            <a:lvl2pPr marR="0" lvl="1"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2pPr>
            <a:lvl3pPr marR="0" lvl="2"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3pPr>
            <a:lvl4pPr marR="0" lvl="3"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4pPr>
            <a:lvl5pPr marR="0" lvl="4"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5pPr>
            <a:lvl6pPr marR="0" lvl="5"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6pPr>
            <a:lvl7pPr marR="0" lvl="6"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7pPr>
            <a:lvl8pPr marR="0" lvl="7"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8pPr>
            <a:lvl9pPr marR="0" lvl="8"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9pPr>
          </a:lstStyle>
          <a:p>
            <a:r>
              <a:rPr lang="en-US" sz="2400" b="1">
                <a:solidFill>
                  <a:srgbClr val="333517"/>
                </a:solidFill>
              </a:rPr>
              <a:t>Social media channels</a:t>
            </a:r>
          </a:p>
        </p:txBody>
      </p:sp>
      <p:sp>
        <p:nvSpPr>
          <p:cNvPr id="4" name="Google Shape;2802;p57">
            <a:extLst>
              <a:ext uri="{FF2B5EF4-FFF2-40B4-BE49-F238E27FC236}">
                <a16:creationId xmlns:a16="http://schemas.microsoft.com/office/drawing/2014/main" id="{E760D884-3B39-1B8B-2430-E9F42C095C13}"/>
              </a:ext>
            </a:extLst>
          </p:cNvPr>
          <p:cNvSpPr txBox="1">
            <a:spLocks/>
          </p:cNvSpPr>
          <p:nvPr/>
        </p:nvSpPr>
        <p:spPr>
          <a:xfrm>
            <a:off x="2716383" y="4222851"/>
            <a:ext cx="10071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eckerli One"/>
              <a:buNone/>
              <a:defRPr sz="2400" b="0" i="0" u="none" strike="noStrike" cap="none">
                <a:solidFill>
                  <a:schemeClr val="lt1"/>
                </a:solidFill>
                <a:latin typeface="Leckerli One"/>
                <a:ea typeface="Leckerli One"/>
                <a:cs typeface="Leckerli One"/>
                <a:sym typeface="Leckerli One"/>
              </a:defRPr>
            </a:lvl1pPr>
            <a:lvl2pPr marR="0" lvl="1"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2pPr>
            <a:lvl3pPr marR="0" lvl="2"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3pPr>
            <a:lvl4pPr marR="0" lvl="3"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4pPr>
            <a:lvl5pPr marR="0" lvl="4"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5pPr>
            <a:lvl6pPr marR="0" lvl="5"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6pPr>
            <a:lvl7pPr marR="0" lvl="6"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7pPr>
            <a:lvl8pPr marR="0" lvl="7"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8pPr>
            <a:lvl9pPr marR="0" lvl="8"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9pPr>
          </a:lstStyle>
          <a:p>
            <a:r>
              <a:rPr lang="en"/>
              <a:t>05.</a:t>
            </a:r>
          </a:p>
        </p:txBody>
      </p:sp>
      <p:sp>
        <p:nvSpPr>
          <p:cNvPr id="5" name="Google Shape;2787;p57">
            <a:extLst>
              <a:ext uri="{FF2B5EF4-FFF2-40B4-BE49-F238E27FC236}">
                <a16:creationId xmlns:a16="http://schemas.microsoft.com/office/drawing/2014/main" id="{F79E9287-A104-AD07-A08F-190A0119C28A}"/>
              </a:ext>
            </a:extLst>
          </p:cNvPr>
          <p:cNvSpPr/>
          <p:nvPr/>
        </p:nvSpPr>
        <p:spPr>
          <a:xfrm>
            <a:off x="5068053" y="3153341"/>
            <a:ext cx="809429" cy="695400"/>
          </a:xfrm>
          <a:custGeom>
            <a:avLst/>
            <a:gdLst/>
            <a:ahLst/>
            <a:cxnLst/>
            <a:rect l="l" t="t" r="r" b="b"/>
            <a:pathLst>
              <a:path w="962" h="1006" extrusionOk="0">
                <a:moveTo>
                  <a:pt x="454" y="1"/>
                </a:moveTo>
                <a:cubicBezTo>
                  <a:pt x="195" y="1"/>
                  <a:pt x="11" y="206"/>
                  <a:pt x="11" y="508"/>
                </a:cubicBezTo>
                <a:cubicBezTo>
                  <a:pt x="0" y="768"/>
                  <a:pt x="206" y="994"/>
                  <a:pt x="476" y="1005"/>
                </a:cubicBezTo>
                <a:cubicBezTo>
                  <a:pt x="735" y="994"/>
                  <a:pt x="951" y="789"/>
                  <a:pt x="962" y="519"/>
                </a:cubicBezTo>
                <a:cubicBezTo>
                  <a:pt x="951" y="238"/>
                  <a:pt x="735" y="12"/>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93;p57">
            <a:extLst>
              <a:ext uri="{FF2B5EF4-FFF2-40B4-BE49-F238E27FC236}">
                <a16:creationId xmlns:a16="http://schemas.microsoft.com/office/drawing/2014/main" id="{C369F74B-8D21-1FC4-563C-BE430437CD78}"/>
              </a:ext>
            </a:extLst>
          </p:cNvPr>
          <p:cNvSpPr txBox="1">
            <a:spLocks/>
          </p:cNvSpPr>
          <p:nvPr/>
        </p:nvSpPr>
        <p:spPr>
          <a:xfrm>
            <a:off x="6062744" y="2928334"/>
            <a:ext cx="2828618"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Leckerli One"/>
              <a:buNone/>
              <a:defRPr sz="1900" b="0" i="0" u="none" strike="noStrike" cap="none">
                <a:solidFill>
                  <a:schemeClr val="dk1"/>
                </a:solidFill>
                <a:latin typeface="Leckerli One"/>
                <a:ea typeface="Leckerli One"/>
                <a:cs typeface="Leckerli One"/>
                <a:sym typeface="Leckerli One"/>
              </a:defRPr>
            </a:lvl1pPr>
            <a:lvl2pPr marR="0" lvl="1"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2pPr>
            <a:lvl3pPr marR="0" lvl="2"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3pPr>
            <a:lvl4pPr marR="0" lvl="3"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4pPr>
            <a:lvl5pPr marR="0" lvl="4"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5pPr>
            <a:lvl6pPr marR="0" lvl="5"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6pPr>
            <a:lvl7pPr marR="0" lvl="6"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7pPr>
            <a:lvl8pPr marR="0" lvl="7"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8pPr>
            <a:lvl9pPr marR="0" lvl="8"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9pPr>
          </a:lstStyle>
          <a:p>
            <a:r>
              <a:rPr lang="en-US" sz="2400" b="1">
                <a:solidFill>
                  <a:srgbClr val="333517"/>
                </a:solidFill>
              </a:rPr>
              <a:t>Color Pattern </a:t>
            </a:r>
          </a:p>
        </p:txBody>
      </p:sp>
      <p:sp>
        <p:nvSpPr>
          <p:cNvPr id="7" name="Google Shape;2802;p57">
            <a:extLst>
              <a:ext uri="{FF2B5EF4-FFF2-40B4-BE49-F238E27FC236}">
                <a16:creationId xmlns:a16="http://schemas.microsoft.com/office/drawing/2014/main" id="{FD949767-DA2F-3CA7-3752-C8F9781759E8}"/>
              </a:ext>
            </a:extLst>
          </p:cNvPr>
          <p:cNvSpPr txBox="1">
            <a:spLocks/>
          </p:cNvSpPr>
          <p:nvPr/>
        </p:nvSpPr>
        <p:spPr>
          <a:xfrm>
            <a:off x="4929723" y="3214684"/>
            <a:ext cx="10071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eckerli One"/>
              <a:buNone/>
              <a:defRPr sz="2400" b="0" i="0" u="none" strike="noStrike" cap="none">
                <a:solidFill>
                  <a:schemeClr val="lt1"/>
                </a:solidFill>
                <a:latin typeface="Leckerli One"/>
                <a:ea typeface="Leckerli One"/>
                <a:cs typeface="Leckerli One"/>
                <a:sym typeface="Leckerli One"/>
              </a:defRPr>
            </a:lvl1pPr>
            <a:lvl2pPr marR="0" lvl="1"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2pPr>
            <a:lvl3pPr marR="0" lvl="2"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3pPr>
            <a:lvl4pPr marR="0" lvl="3"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4pPr>
            <a:lvl5pPr marR="0" lvl="4"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5pPr>
            <a:lvl6pPr marR="0" lvl="5"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6pPr>
            <a:lvl7pPr marR="0" lvl="6"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7pPr>
            <a:lvl8pPr marR="0" lvl="7"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8pPr>
            <a:lvl9pPr marR="0" lvl="8"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9pPr>
          </a:lstStyle>
          <a:p>
            <a:r>
              <a:rPr lang="en"/>
              <a:t>04.</a:t>
            </a:r>
          </a:p>
        </p:txBody>
      </p:sp>
    </p:spTree>
    <p:extLst>
      <p:ext uri="{BB962C8B-B14F-4D97-AF65-F5344CB8AC3E}">
        <p14:creationId xmlns:p14="http://schemas.microsoft.com/office/powerpoint/2010/main" val="90359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808"/>
                                        </p:tgtEl>
                                        <p:attrNameLst>
                                          <p:attrName>style.visibility</p:attrName>
                                        </p:attrNameLst>
                                      </p:cBhvr>
                                      <p:to>
                                        <p:strVal val="visible"/>
                                      </p:to>
                                    </p:set>
                                    <p:anim calcmode="lin" valueType="num">
                                      <p:cBhvr additive="base">
                                        <p:cTn id="7" dur="1000"/>
                                        <p:tgtEl>
                                          <p:spTgt spid="2808"/>
                                        </p:tgtEl>
                                        <p:attrNameLst>
                                          <p:attrName>ppt_w</p:attrName>
                                        </p:attrNameLst>
                                      </p:cBhvr>
                                      <p:tavLst>
                                        <p:tav tm="0">
                                          <p:val>
                                            <p:strVal val="0"/>
                                          </p:val>
                                        </p:tav>
                                        <p:tav tm="100000">
                                          <p:val>
                                            <p:strVal val="#ppt_w"/>
                                          </p:val>
                                        </p:tav>
                                      </p:tavLst>
                                    </p:anim>
                                    <p:anim calcmode="lin" valueType="num">
                                      <p:cBhvr additive="base">
                                        <p:cTn id="8" dur="1000"/>
                                        <p:tgtEl>
                                          <p:spTgt spid="2808"/>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804"/>
                                        </p:tgtEl>
                                        <p:attrNameLst>
                                          <p:attrName>style.visibility</p:attrName>
                                        </p:attrNameLst>
                                      </p:cBhvr>
                                      <p:to>
                                        <p:strVal val="visible"/>
                                      </p:to>
                                    </p:set>
                                    <p:anim calcmode="lin" valueType="num">
                                      <p:cBhvr additive="base">
                                        <p:cTn id="11" dur="1000"/>
                                        <p:tgtEl>
                                          <p:spTgt spid="2804"/>
                                        </p:tgtEl>
                                        <p:attrNameLst>
                                          <p:attrName>ppt_w</p:attrName>
                                        </p:attrNameLst>
                                      </p:cBhvr>
                                      <p:tavLst>
                                        <p:tav tm="0">
                                          <p:val>
                                            <p:strVal val="0"/>
                                          </p:val>
                                        </p:tav>
                                        <p:tav tm="100000">
                                          <p:val>
                                            <p:strVal val="#ppt_w"/>
                                          </p:val>
                                        </p:tav>
                                      </p:tavLst>
                                    </p:anim>
                                    <p:anim calcmode="lin" valueType="num">
                                      <p:cBhvr additive="base">
                                        <p:cTn id="12" dur="1000"/>
                                        <p:tgtEl>
                                          <p:spTgt spid="2804"/>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23" presetClass="entr" presetSubtype="16" fill="hold" nodeType="afterEffect">
                                  <p:stCondLst>
                                    <p:cond delay="0"/>
                                  </p:stCondLst>
                                  <p:childTnLst>
                                    <p:set>
                                      <p:cBhvr>
                                        <p:cTn id="15" dur="1" fill="hold">
                                          <p:stCondLst>
                                            <p:cond delay="0"/>
                                          </p:stCondLst>
                                        </p:cTn>
                                        <p:tgtEl>
                                          <p:spTgt spid="2812"/>
                                        </p:tgtEl>
                                        <p:attrNameLst>
                                          <p:attrName>style.visibility</p:attrName>
                                        </p:attrNameLst>
                                      </p:cBhvr>
                                      <p:to>
                                        <p:strVal val="visible"/>
                                      </p:to>
                                    </p:set>
                                    <p:anim calcmode="lin" valueType="num">
                                      <p:cBhvr additive="base">
                                        <p:cTn id="16" dur="1000"/>
                                        <p:tgtEl>
                                          <p:spTgt spid="2812"/>
                                        </p:tgtEl>
                                        <p:attrNameLst>
                                          <p:attrName>ppt_w</p:attrName>
                                        </p:attrNameLst>
                                      </p:cBhvr>
                                      <p:tavLst>
                                        <p:tav tm="0">
                                          <p:val>
                                            <p:strVal val="0"/>
                                          </p:val>
                                        </p:tav>
                                        <p:tav tm="100000">
                                          <p:val>
                                            <p:strVal val="#ppt_w"/>
                                          </p:val>
                                        </p:tav>
                                      </p:tavLst>
                                    </p:anim>
                                    <p:anim calcmode="lin" valueType="num">
                                      <p:cBhvr additive="base">
                                        <p:cTn id="17" dur="1000"/>
                                        <p:tgtEl>
                                          <p:spTgt spid="2812"/>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2816"/>
                                        </p:tgtEl>
                                        <p:attrNameLst>
                                          <p:attrName>style.visibility</p:attrName>
                                        </p:attrNameLst>
                                      </p:cBhvr>
                                      <p:to>
                                        <p:strVal val="visible"/>
                                      </p:to>
                                    </p:set>
                                    <p:anim calcmode="lin" valueType="num">
                                      <p:cBhvr additive="base">
                                        <p:cTn id="20" dur="1000"/>
                                        <p:tgtEl>
                                          <p:spTgt spid="2816"/>
                                        </p:tgtEl>
                                        <p:attrNameLst>
                                          <p:attrName>ppt_w</p:attrName>
                                        </p:attrNameLst>
                                      </p:cBhvr>
                                      <p:tavLst>
                                        <p:tav tm="0">
                                          <p:val>
                                            <p:strVal val="0"/>
                                          </p:val>
                                        </p:tav>
                                        <p:tav tm="100000">
                                          <p:val>
                                            <p:strVal val="#ppt_w"/>
                                          </p:val>
                                        </p:tav>
                                      </p:tavLst>
                                    </p:anim>
                                    <p:anim calcmode="lin" valueType="num">
                                      <p:cBhvr additive="base">
                                        <p:cTn id="21" dur="1000"/>
                                        <p:tgtEl>
                                          <p:spTgt spid="281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06ABC-1FFE-DF82-1EB9-9F1DB6C76335}"/>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5D36CD3-C7BA-6853-3A18-5F902D5272D5}"/>
              </a:ext>
            </a:extLst>
          </p:cNvPr>
          <p:cNvSpPr/>
          <p:nvPr/>
        </p:nvSpPr>
        <p:spPr>
          <a:xfrm>
            <a:off x="0" y="0"/>
            <a:ext cx="4572000" cy="42937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US" sz="2800" b="1">
                <a:solidFill>
                  <a:srgbClr val="333517"/>
                </a:solidFill>
              </a:rPr>
              <a:t>1. Positioning statement</a:t>
            </a:r>
          </a:p>
        </p:txBody>
      </p:sp>
      <p:sp>
        <p:nvSpPr>
          <p:cNvPr id="6" name="TextBox 5">
            <a:extLst>
              <a:ext uri="{FF2B5EF4-FFF2-40B4-BE49-F238E27FC236}">
                <a16:creationId xmlns:a16="http://schemas.microsoft.com/office/drawing/2014/main" id="{B8A00EA6-BE45-DC6E-325D-80A9A51B4F6E}"/>
              </a:ext>
            </a:extLst>
          </p:cNvPr>
          <p:cNvSpPr txBox="1"/>
          <p:nvPr/>
        </p:nvSpPr>
        <p:spPr>
          <a:xfrm>
            <a:off x="570506" y="1232922"/>
            <a:ext cx="8002986" cy="2677656"/>
          </a:xfrm>
          <a:prstGeom prst="rect">
            <a:avLst/>
          </a:prstGeom>
          <a:noFill/>
        </p:spPr>
        <p:txBody>
          <a:bodyPr wrap="square" rtlCol="0">
            <a:spAutoFit/>
          </a:bodyPr>
          <a:lstStyle/>
          <a:p>
            <a:pPr algn="justLow"/>
            <a:r>
              <a:rPr lang="en-US" sz="2400">
                <a:solidFill>
                  <a:srgbClr val="333517"/>
                </a:solidFill>
              </a:rPr>
              <a:t>For all customer we provide steel furniture that combines premium aesthetics with lasting durability, our steel furniture offers customizable, high-end solutions that stand the test of time. From contemporary design to sustainable luxury, we help you create spaces that impress and inspire.</a:t>
            </a:r>
          </a:p>
          <a:p>
            <a:pPr algn="justLow"/>
            <a:endParaRPr lang="en-US" sz="2400">
              <a:solidFill>
                <a:srgbClr val="333517"/>
              </a:solidFill>
            </a:endParaRPr>
          </a:p>
        </p:txBody>
      </p:sp>
      <p:sp>
        <p:nvSpPr>
          <p:cNvPr id="13" name="Google Shape;3300;p62">
            <a:extLst>
              <a:ext uri="{FF2B5EF4-FFF2-40B4-BE49-F238E27FC236}">
                <a16:creationId xmlns:a16="http://schemas.microsoft.com/office/drawing/2014/main" id="{21EDE734-0D62-4B89-5F99-6E8FB75E848A}"/>
              </a:ext>
            </a:extLst>
          </p:cNvPr>
          <p:cNvSpPr/>
          <p:nvPr/>
        </p:nvSpPr>
        <p:spPr>
          <a:xfrm>
            <a:off x="3235752" y="3550611"/>
            <a:ext cx="2672493" cy="45719"/>
          </a:xfrm>
          <a:custGeom>
            <a:avLst/>
            <a:gdLst/>
            <a:ahLst/>
            <a:cxnLst/>
            <a:rect l="l" t="t" r="r" b="b"/>
            <a:pathLst>
              <a:path w="21355" h="930" extrusionOk="0">
                <a:moveTo>
                  <a:pt x="3474" y="0"/>
                </a:moveTo>
                <a:cubicBezTo>
                  <a:pt x="2434" y="0"/>
                  <a:pt x="1395" y="13"/>
                  <a:pt x="357" y="49"/>
                </a:cubicBezTo>
                <a:cubicBezTo>
                  <a:pt x="1" y="49"/>
                  <a:pt x="1" y="568"/>
                  <a:pt x="357" y="568"/>
                </a:cubicBezTo>
                <a:cubicBezTo>
                  <a:pt x="3781" y="762"/>
                  <a:pt x="7227" y="719"/>
                  <a:pt x="10651" y="762"/>
                </a:cubicBezTo>
                <a:lnTo>
                  <a:pt x="15727" y="827"/>
                </a:lnTo>
                <a:cubicBezTo>
                  <a:pt x="16883" y="842"/>
                  <a:pt x="18077" y="930"/>
                  <a:pt x="19255" y="930"/>
                </a:cubicBezTo>
                <a:cubicBezTo>
                  <a:pt x="19828" y="930"/>
                  <a:pt x="20397" y="909"/>
                  <a:pt x="20955" y="849"/>
                </a:cubicBezTo>
                <a:cubicBezTo>
                  <a:pt x="21354" y="849"/>
                  <a:pt x="21354" y="244"/>
                  <a:pt x="20955" y="244"/>
                </a:cubicBezTo>
                <a:cubicBezTo>
                  <a:pt x="20224" y="148"/>
                  <a:pt x="19471" y="122"/>
                  <a:pt x="18716" y="122"/>
                </a:cubicBezTo>
                <a:cubicBezTo>
                  <a:pt x="17829" y="122"/>
                  <a:pt x="16937" y="158"/>
                  <a:pt x="16069" y="158"/>
                </a:cubicBezTo>
                <a:cubicBezTo>
                  <a:pt x="16005" y="158"/>
                  <a:pt x="15942" y="158"/>
                  <a:pt x="15878" y="157"/>
                </a:cubicBezTo>
                <a:lnTo>
                  <a:pt x="10651" y="93"/>
                </a:lnTo>
                <a:cubicBezTo>
                  <a:pt x="8264" y="70"/>
                  <a:pt x="5867" y="0"/>
                  <a:pt x="3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832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20186-B4FC-6990-D4B3-256366AF545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DB8FD22-27F3-A65C-6535-DBE123F6D51E}"/>
              </a:ext>
            </a:extLst>
          </p:cNvPr>
          <p:cNvSpPr/>
          <p:nvPr/>
        </p:nvSpPr>
        <p:spPr>
          <a:xfrm>
            <a:off x="0" y="0"/>
            <a:ext cx="3164619" cy="453224"/>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US" sz="2800" b="1">
                <a:solidFill>
                  <a:srgbClr val="333517"/>
                </a:solidFill>
              </a:rPr>
              <a:t>2. Brand Mantra </a:t>
            </a:r>
          </a:p>
        </p:txBody>
      </p:sp>
      <p:sp>
        <p:nvSpPr>
          <p:cNvPr id="3" name="Rectangle: Rounded Corners 2">
            <a:extLst>
              <a:ext uri="{FF2B5EF4-FFF2-40B4-BE49-F238E27FC236}">
                <a16:creationId xmlns:a16="http://schemas.microsoft.com/office/drawing/2014/main" id="{C43C360E-B88D-AD3E-48B1-6BB6B851D6C7}"/>
              </a:ext>
            </a:extLst>
          </p:cNvPr>
          <p:cNvSpPr/>
          <p:nvPr/>
        </p:nvSpPr>
        <p:spPr>
          <a:xfrm>
            <a:off x="103367" y="1415332"/>
            <a:ext cx="2854518" cy="2560320"/>
          </a:xfrm>
          <a:prstGeom prst="roundRect">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418CA193-999B-C730-3E53-1AE41E9F59B6}"/>
              </a:ext>
            </a:extLst>
          </p:cNvPr>
          <p:cNvSpPr/>
          <p:nvPr/>
        </p:nvSpPr>
        <p:spPr>
          <a:xfrm>
            <a:off x="3144741" y="1415332"/>
            <a:ext cx="2854518" cy="2560320"/>
          </a:xfrm>
          <a:prstGeom prst="roundRect">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E64401E4-D551-D5D7-E437-5C5E7A567B9B}"/>
              </a:ext>
            </a:extLst>
          </p:cNvPr>
          <p:cNvSpPr/>
          <p:nvPr/>
        </p:nvSpPr>
        <p:spPr>
          <a:xfrm>
            <a:off x="6186115" y="1415332"/>
            <a:ext cx="2854518" cy="2560320"/>
          </a:xfrm>
          <a:prstGeom prst="roundRect">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E4B930B-B6CA-740C-9EFB-945167DFA8EC}"/>
              </a:ext>
            </a:extLst>
          </p:cNvPr>
          <p:cNvSpPr/>
          <p:nvPr/>
        </p:nvSpPr>
        <p:spPr>
          <a:xfrm>
            <a:off x="206734" y="2500188"/>
            <a:ext cx="2647784" cy="1133558"/>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333517"/>
                </a:solidFill>
              </a:rPr>
              <a:t> luxury and long-lasting value</a:t>
            </a:r>
          </a:p>
        </p:txBody>
      </p:sp>
      <p:sp>
        <p:nvSpPr>
          <p:cNvPr id="9" name="Rectangle: Rounded Corners 8">
            <a:extLst>
              <a:ext uri="{FF2B5EF4-FFF2-40B4-BE49-F238E27FC236}">
                <a16:creationId xmlns:a16="http://schemas.microsoft.com/office/drawing/2014/main" id="{A72433AA-BB39-EF79-654C-33251E19D03A}"/>
              </a:ext>
            </a:extLst>
          </p:cNvPr>
          <p:cNvSpPr/>
          <p:nvPr/>
        </p:nvSpPr>
        <p:spPr>
          <a:xfrm>
            <a:off x="6289482" y="2500188"/>
            <a:ext cx="2647784" cy="1133558"/>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333517"/>
                </a:solidFill>
              </a:rPr>
              <a:t>Premium Quality Furniture</a:t>
            </a:r>
          </a:p>
        </p:txBody>
      </p:sp>
      <p:sp>
        <p:nvSpPr>
          <p:cNvPr id="10" name="Rectangle: Rounded Corners 9">
            <a:extLst>
              <a:ext uri="{FF2B5EF4-FFF2-40B4-BE49-F238E27FC236}">
                <a16:creationId xmlns:a16="http://schemas.microsoft.com/office/drawing/2014/main" id="{712AFBC4-F5B4-A0E9-2B14-A3FCB2694E26}"/>
              </a:ext>
            </a:extLst>
          </p:cNvPr>
          <p:cNvSpPr/>
          <p:nvPr/>
        </p:nvSpPr>
        <p:spPr>
          <a:xfrm>
            <a:off x="3248108" y="2500188"/>
            <a:ext cx="2647784" cy="1133558"/>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333517"/>
                </a:solidFill>
              </a:rPr>
              <a:t>Customizable Steel</a:t>
            </a:r>
          </a:p>
        </p:txBody>
      </p:sp>
      <p:sp>
        <p:nvSpPr>
          <p:cNvPr id="11" name="TextBox 10">
            <a:extLst>
              <a:ext uri="{FF2B5EF4-FFF2-40B4-BE49-F238E27FC236}">
                <a16:creationId xmlns:a16="http://schemas.microsoft.com/office/drawing/2014/main" id="{125CBA6F-9F80-E2E3-3D52-688600CCCD00}"/>
              </a:ext>
            </a:extLst>
          </p:cNvPr>
          <p:cNvSpPr txBox="1"/>
          <p:nvPr/>
        </p:nvSpPr>
        <p:spPr>
          <a:xfrm>
            <a:off x="258417" y="1758172"/>
            <a:ext cx="2647784" cy="400110"/>
          </a:xfrm>
          <a:prstGeom prst="rect">
            <a:avLst/>
          </a:prstGeom>
          <a:noFill/>
        </p:spPr>
        <p:txBody>
          <a:bodyPr wrap="square" rtlCol="0">
            <a:spAutoFit/>
          </a:bodyPr>
          <a:lstStyle/>
          <a:p>
            <a:pPr algn="ctr"/>
            <a:r>
              <a:rPr lang="en-US" sz="2000" b="1">
                <a:solidFill>
                  <a:schemeClr val="bg1"/>
                </a:solidFill>
              </a:rPr>
              <a:t>Emotional Modifier</a:t>
            </a:r>
          </a:p>
        </p:txBody>
      </p:sp>
      <p:sp>
        <p:nvSpPr>
          <p:cNvPr id="12" name="TextBox 11">
            <a:extLst>
              <a:ext uri="{FF2B5EF4-FFF2-40B4-BE49-F238E27FC236}">
                <a16:creationId xmlns:a16="http://schemas.microsoft.com/office/drawing/2014/main" id="{8610BA65-3E49-9056-5390-C043EF963F65}"/>
              </a:ext>
            </a:extLst>
          </p:cNvPr>
          <p:cNvSpPr txBox="1"/>
          <p:nvPr/>
        </p:nvSpPr>
        <p:spPr>
          <a:xfrm>
            <a:off x="3248108" y="1757705"/>
            <a:ext cx="2751152" cy="400110"/>
          </a:xfrm>
          <a:prstGeom prst="rect">
            <a:avLst/>
          </a:prstGeom>
          <a:noFill/>
        </p:spPr>
        <p:txBody>
          <a:bodyPr wrap="square" rtlCol="0">
            <a:spAutoFit/>
          </a:bodyPr>
          <a:lstStyle/>
          <a:p>
            <a:pPr algn="ctr"/>
            <a:r>
              <a:rPr lang="en-US" sz="2000" b="1">
                <a:solidFill>
                  <a:schemeClr val="bg1"/>
                </a:solidFill>
              </a:rPr>
              <a:t>Descriptive Modifier</a:t>
            </a:r>
          </a:p>
        </p:txBody>
      </p:sp>
      <p:sp>
        <p:nvSpPr>
          <p:cNvPr id="14" name="TextBox 13">
            <a:extLst>
              <a:ext uri="{FF2B5EF4-FFF2-40B4-BE49-F238E27FC236}">
                <a16:creationId xmlns:a16="http://schemas.microsoft.com/office/drawing/2014/main" id="{2F248C04-93C3-C338-59E4-464072B09B35}"/>
              </a:ext>
            </a:extLst>
          </p:cNvPr>
          <p:cNvSpPr txBox="1"/>
          <p:nvPr/>
        </p:nvSpPr>
        <p:spPr>
          <a:xfrm>
            <a:off x="6392849" y="1757705"/>
            <a:ext cx="2647784" cy="400110"/>
          </a:xfrm>
          <a:prstGeom prst="rect">
            <a:avLst/>
          </a:prstGeom>
          <a:noFill/>
        </p:spPr>
        <p:txBody>
          <a:bodyPr wrap="square" rtlCol="0">
            <a:spAutoFit/>
          </a:bodyPr>
          <a:lstStyle/>
          <a:p>
            <a:pPr algn="ctr"/>
            <a:r>
              <a:rPr lang="en-US" sz="2000" b="1">
                <a:solidFill>
                  <a:schemeClr val="bg1"/>
                </a:solidFill>
              </a:rPr>
              <a:t>Brand Functions</a:t>
            </a:r>
          </a:p>
        </p:txBody>
      </p:sp>
      <p:sp>
        <p:nvSpPr>
          <p:cNvPr id="16" name="TextBox 15">
            <a:extLst>
              <a:ext uri="{FF2B5EF4-FFF2-40B4-BE49-F238E27FC236}">
                <a16:creationId xmlns:a16="http://schemas.microsoft.com/office/drawing/2014/main" id="{1D35695E-B645-CD6A-A78C-3056FDEC73BE}"/>
              </a:ext>
            </a:extLst>
          </p:cNvPr>
          <p:cNvSpPr txBox="1"/>
          <p:nvPr/>
        </p:nvSpPr>
        <p:spPr>
          <a:xfrm>
            <a:off x="1626042" y="641241"/>
            <a:ext cx="6142382" cy="400110"/>
          </a:xfrm>
          <a:prstGeom prst="rect">
            <a:avLst/>
          </a:prstGeom>
          <a:noFill/>
        </p:spPr>
        <p:txBody>
          <a:bodyPr wrap="square">
            <a:spAutoFit/>
          </a:bodyPr>
          <a:lstStyle/>
          <a:p>
            <a:pPr algn="ctr"/>
            <a:r>
              <a:rPr lang="en-US" sz="2000" b="1"/>
              <a:t>"Timeless Design, Enduring Strength"</a:t>
            </a:r>
          </a:p>
        </p:txBody>
      </p:sp>
    </p:spTree>
    <p:extLst>
      <p:ext uri="{BB962C8B-B14F-4D97-AF65-F5344CB8AC3E}">
        <p14:creationId xmlns:p14="http://schemas.microsoft.com/office/powerpoint/2010/main" val="1629624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88"/>
        <p:cNvGrpSpPr/>
        <p:nvPr/>
      </p:nvGrpSpPr>
      <p:grpSpPr>
        <a:xfrm>
          <a:off x="0" y="0"/>
          <a:ext cx="0" cy="0"/>
          <a:chOff x="0" y="0"/>
          <a:chExt cx="0" cy="0"/>
        </a:xfrm>
      </p:grpSpPr>
      <p:sp>
        <p:nvSpPr>
          <p:cNvPr id="3289" name="Google Shape;3289;p62"/>
          <p:cNvSpPr txBox="1">
            <a:spLocks noGrp="1"/>
          </p:cNvSpPr>
          <p:nvPr>
            <p:ph type="title"/>
          </p:nvPr>
        </p:nvSpPr>
        <p:spPr>
          <a:xfrm>
            <a:off x="2286598" y="366280"/>
            <a:ext cx="4842043" cy="95445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a:t>Brand Analytics </a:t>
            </a:r>
            <a:endParaRPr sz="5400"/>
          </a:p>
        </p:txBody>
      </p:sp>
      <p:sp>
        <p:nvSpPr>
          <p:cNvPr id="3296" name="Google Shape;3296;p62"/>
          <p:cNvSpPr/>
          <p:nvPr/>
        </p:nvSpPr>
        <p:spPr>
          <a:xfrm>
            <a:off x="8542199" y="2065919"/>
            <a:ext cx="614827" cy="252057"/>
          </a:xfrm>
          <a:custGeom>
            <a:avLst/>
            <a:gdLst/>
            <a:ahLst/>
            <a:cxnLst/>
            <a:rect l="l" t="t" r="r" b="b"/>
            <a:pathLst>
              <a:path w="3954" h="1621" extrusionOk="0">
                <a:moveTo>
                  <a:pt x="2832" y="0"/>
                </a:moveTo>
                <a:cubicBezTo>
                  <a:pt x="1703" y="0"/>
                  <a:pt x="868" y="601"/>
                  <a:pt x="97" y="1340"/>
                </a:cubicBezTo>
                <a:cubicBezTo>
                  <a:pt x="0" y="1448"/>
                  <a:pt x="76" y="1610"/>
                  <a:pt x="227" y="1621"/>
                </a:cubicBezTo>
                <a:cubicBezTo>
                  <a:pt x="303" y="1621"/>
                  <a:pt x="378" y="1610"/>
                  <a:pt x="454" y="1578"/>
                </a:cubicBezTo>
                <a:cubicBezTo>
                  <a:pt x="778" y="1502"/>
                  <a:pt x="1113" y="1426"/>
                  <a:pt x="1447" y="1383"/>
                </a:cubicBezTo>
                <a:cubicBezTo>
                  <a:pt x="1966" y="1318"/>
                  <a:pt x="2495" y="1318"/>
                  <a:pt x="3024" y="1275"/>
                </a:cubicBezTo>
                <a:cubicBezTo>
                  <a:pt x="3284" y="1264"/>
                  <a:pt x="3532" y="1178"/>
                  <a:pt x="3748" y="1027"/>
                </a:cubicBezTo>
                <a:cubicBezTo>
                  <a:pt x="3878" y="930"/>
                  <a:pt x="3953" y="778"/>
                  <a:pt x="3942" y="627"/>
                </a:cubicBezTo>
                <a:cubicBezTo>
                  <a:pt x="3921" y="400"/>
                  <a:pt x="3780" y="206"/>
                  <a:pt x="3564" y="141"/>
                </a:cubicBezTo>
                <a:cubicBezTo>
                  <a:pt x="3338" y="55"/>
                  <a:pt x="3100" y="11"/>
                  <a:pt x="2862" y="1"/>
                </a:cubicBezTo>
                <a:cubicBezTo>
                  <a:pt x="2852" y="1"/>
                  <a:pt x="2842" y="0"/>
                  <a:pt x="2832" y="0"/>
                </a:cubicBezTo>
                <a:close/>
              </a:path>
            </a:pathLst>
          </a:custGeom>
          <a:solidFill>
            <a:srgbClr val="A9AC6E"/>
          </a:solid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2"/>
          <p:cNvSpPr/>
          <p:nvPr/>
        </p:nvSpPr>
        <p:spPr>
          <a:xfrm>
            <a:off x="18716" y="2032659"/>
            <a:ext cx="480480" cy="241950"/>
          </a:xfrm>
          <a:custGeom>
            <a:avLst/>
            <a:gdLst/>
            <a:ahLst/>
            <a:cxnLst/>
            <a:rect l="l" t="t" r="r" b="b"/>
            <a:pathLst>
              <a:path w="3090" h="1556" extrusionOk="0">
                <a:moveTo>
                  <a:pt x="1308" y="0"/>
                </a:moveTo>
                <a:cubicBezTo>
                  <a:pt x="940" y="0"/>
                  <a:pt x="584" y="119"/>
                  <a:pt x="303" y="367"/>
                </a:cubicBezTo>
                <a:cubicBezTo>
                  <a:pt x="1" y="594"/>
                  <a:pt x="22" y="1037"/>
                  <a:pt x="325" y="1253"/>
                </a:cubicBezTo>
                <a:cubicBezTo>
                  <a:pt x="422" y="1329"/>
                  <a:pt x="541" y="1383"/>
                  <a:pt x="660" y="1415"/>
                </a:cubicBezTo>
                <a:cubicBezTo>
                  <a:pt x="876" y="1458"/>
                  <a:pt x="1081" y="1480"/>
                  <a:pt x="1297" y="1491"/>
                </a:cubicBezTo>
                <a:cubicBezTo>
                  <a:pt x="1707" y="1502"/>
                  <a:pt x="2128" y="1512"/>
                  <a:pt x="2539" y="1523"/>
                </a:cubicBezTo>
                <a:cubicBezTo>
                  <a:pt x="2658" y="1523"/>
                  <a:pt x="2798" y="1556"/>
                  <a:pt x="2906" y="1556"/>
                </a:cubicBezTo>
                <a:cubicBezTo>
                  <a:pt x="3014" y="1556"/>
                  <a:pt x="3090" y="1491"/>
                  <a:pt x="3068" y="1372"/>
                </a:cubicBezTo>
                <a:cubicBezTo>
                  <a:pt x="3036" y="1221"/>
                  <a:pt x="2982" y="1080"/>
                  <a:pt x="2917" y="940"/>
                </a:cubicBezTo>
                <a:cubicBezTo>
                  <a:pt x="2582" y="270"/>
                  <a:pt x="1988" y="43"/>
                  <a:pt x="1308" y="0"/>
                </a:cubicBezTo>
                <a:close/>
              </a:path>
            </a:pathLst>
          </a:custGeom>
          <a:solidFill>
            <a:srgbClr val="A9AC6E"/>
          </a:solid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2"/>
          <p:cNvSpPr/>
          <p:nvPr/>
        </p:nvSpPr>
        <p:spPr>
          <a:xfrm>
            <a:off x="117765" y="2326543"/>
            <a:ext cx="357949" cy="255167"/>
          </a:xfrm>
          <a:custGeom>
            <a:avLst/>
            <a:gdLst/>
            <a:ahLst/>
            <a:cxnLst/>
            <a:rect l="l" t="t" r="r" b="b"/>
            <a:pathLst>
              <a:path w="2302" h="1641" extrusionOk="0">
                <a:moveTo>
                  <a:pt x="1481" y="0"/>
                </a:moveTo>
                <a:cubicBezTo>
                  <a:pt x="1027" y="22"/>
                  <a:pt x="606" y="216"/>
                  <a:pt x="293" y="540"/>
                </a:cubicBezTo>
                <a:cubicBezTo>
                  <a:pt x="174" y="681"/>
                  <a:pt x="98" y="854"/>
                  <a:pt x="55" y="1026"/>
                </a:cubicBezTo>
                <a:cubicBezTo>
                  <a:pt x="1" y="1243"/>
                  <a:pt x="98" y="1469"/>
                  <a:pt x="293" y="1577"/>
                </a:cubicBezTo>
                <a:cubicBezTo>
                  <a:pt x="361" y="1622"/>
                  <a:pt x="429" y="1640"/>
                  <a:pt x="497" y="1640"/>
                </a:cubicBezTo>
                <a:cubicBezTo>
                  <a:pt x="611" y="1640"/>
                  <a:pt x="724" y="1587"/>
                  <a:pt x="833" y="1513"/>
                </a:cubicBezTo>
                <a:cubicBezTo>
                  <a:pt x="865" y="1491"/>
                  <a:pt x="897" y="1469"/>
                  <a:pt x="930" y="1448"/>
                </a:cubicBezTo>
                <a:cubicBezTo>
                  <a:pt x="1329" y="1167"/>
                  <a:pt x="1740" y="875"/>
                  <a:pt x="2140" y="594"/>
                </a:cubicBezTo>
                <a:cubicBezTo>
                  <a:pt x="2280" y="497"/>
                  <a:pt x="2302" y="432"/>
                  <a:pt x="2204" y="303"/>
                </a:cubicBezTo>
                <a:cubicBezTo>
                  <a:pt x="2161" y="238"/>
                  <a:pt x="2107" y="195"/>
                  <a:pt x="2042" y="162"/>
                </a:cubicBezTo>
                <a:cubicBezTo>
                  <a:pt x="1859" y="98"/>
                  <a:pt x="1675" y="54"/>
                  <a:pt x="1481" y="0"/>
                </a:cubicBezTo>
                <a:close/>
              </a:path>
            </a:pathLst>
          </a:custGeom>
          <a:solidFill>
            <a:srgbClr val="A9AC6E"/>
          </a:solid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2"/>
          <p:cNvSpPr/>
          <p:nvPr/>
        </p:nvSpPr>
        <p:spPr>
          <a:xfrm>
            <a:off x="8656331" y="2324351"/>
            <a:ext cx="403199" cy="203232"/>
          </a:xfrm>
          <a:custGeom>
            <a:avLst/>
            <a:gdLst/>
            <a:ahLst/>
            <a:cxnLst/>
            <a:rect l="l" t="t" r="r" b="b"/>
            <a:pathLst>
              <a:path w="2593" h="1307" extrusionOk="0">
                <a:moveTo>
                  <a:pt x="1128" y="0"/>
                </a:moveTo>
                <a:cubicBezTo>
                  <a:pt x="806" y="0"/>
                  <a:pt x="484" y="82"/>
                  <a:pt x="163" y="229"/>
                </a:cubicBezTo>
                <a:cubicBezTo>
                  <a:pt x="98" y="261"/>
                  <a:pt x="1" y="337"/>
                  <a:pt x="11" y="391"/>
                </a:cubicBezTo>
                <a:cubicBezTo>
                  <a:pt x="22" y="456"/>
                  <a:pt x="109" y="531"/>
                  <a:pt x="173" y="564"/>
                </a:cubicBezTo>
                <a:cubicBezTo>
                  <a:pt x="325" y="628"/>
                  <a:pt x="487" y="672"/>
                  <a:pt x="627" y="736"/>
                </a:cubicBezTo>
                <a:cubicBezTo>
                  <a:pt x="1016" y="909"/>
                  <a:pt x="1383" y="1082"/>
                  <a:pt x="1772" y="1244"/>
                </a:cubicBezTo>
                <a:cubicBezTo>
                  <a:pt x="1884" y="1284"/>
                  <a:pt x="1996" y="1306"/>
                  <a:pt x="2113" y="1306"/>
                </a:cubicBezTo>
                <a:cubicBezTo>
                  <a:pt x="2153" y="1306"/>
                  <a:pt x="2195" y="1304"/>
                  <a:pt x="2236" y="1298"/>
                </a:cubicBezTo>
                <a:cubicBezTo>
                  <a:pt x="2452" y="1287"/>
                  <a:pt x="2560" y="1125"/>
                  <a:pt x="2593" y="898"/>
                </a:cubicBezTo>
                <a:cubicBezTo>
                  <a:pt x="2550" y="769"/>
                  <a:pt x="2496" y="650"/>
                  <a:pt x="2420" y="542"/>
                </a:cubicBezTo>
                <a:cubicBezTo>
                  <a:pt x="2301" y="412"/>
                  <a:pt x="2161" y="304"/>
                  <a:pt x="2010" y="218"/>
                </a:cubicBezTo>
                <a:cubicBezTo>
                  <a:pt x="1716" y="68"/>
                  <a:pt x="1422" y="0"/>
                  <a:pt x="1128" y="0"/>
                </a:cubicBezTo>
                <a:close/>
              </a:path>
            </a:pathLst>
          </a:custGeom>
          <a:solidFill>
            <a:srgbClr val="A9AC6E"/>
          </a:solid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2"/>
          <p:cNvSpPr/>
          <p:nvPr/>
        </p:nvSpPr>
        <p:spPr>
          <a:xfrm>
            <a:off x="3725397" y="1245175"/>
            <a:ext cx="1735094" cy="75563"/>
          </a:xfrm>
          <a:custGeom>
            <a:avLst/>
            <a:gdLst/>
            <a:ahLst/>
            <a:cxnLst/>
            <a:rect l="l" t="t" r="r" b="b"/>
            <a:pathLst>
              <a:path w="21355" h="930" extrusionOk="0">
                <a:moveTo>
                  <a:pt x="3474" y="0"/>
                </a:moveTo>
                <a:cubicBezTo>
                  <a:pt x="2434" y="0"/>
                  <a:pt x="1395" y="13"/>
                  <a:pt x="357" y="49"/>
                </a:cubicBezTo>
                <a:cubicBezTo>
                  <a:pt x="1" y="49"/>
                  <a:pt x="1" y="568"/>
                  <a:pt x="357" y="568"/>
                </a:cubicBezTo>
                <a:cubicBezTo>
                  <a:pt x="3781" y="762"/>
                  <a:pt x="7227" y="719"/>
                  <a:pt x="10651" y="762"/>
                </a:cubicBezTo>
                <a:lnTo>
                  <a:pt x="15727" y="827"/>
                </a:lnTo>
                <a:cubicBezTo>
                  <a:pt x="16883" y="842"/>
                  <a:pt x="18077" y="930"/>
                  <a:pt x="19255" y="930"/>
                </a:cubicBezTo>
                <a:cubicBezTo>
                  <a:pt x="19828" y="930"/>
                  <a:pt x="20397" y="909"/>
                  <a:pt x="20955" y="849"/>
                </a:cubicBezTo>
                <a:cubicBezTo>
                  <a:pt x="21354" y="849"/>
                  <a:pt x="21354" y="244"/>
                  <a:pt x="20955" y="244"/>
                </a:cubicBezTo>
                <a:cubicBezTo>
                  <a:pt x="20224" y="148"/>
                  <a:pt x="19471" y="122"/>
                  <a:pt x="18716" y="122"/>
                </a:cubicBezTo>
                <a:cubicBezTo>
                  <a:pt x="17829" y="122"/>
                  <a:pt x="16937" y="158"/>
                  <a:pt x="16069" y="158"/>
                </a:cubicBezTo>
                <a:cubicBezTo>
                  <a:pt x="16005" y="158"/>
                  <a:pt x="15942" y="158"/>
                  <a:pt x="15878" y="157"/>
                </a:cubicBezTo>
                <a:lnTo>
                  <a:pt x="10651" y="93"/>
                </a:lnTo>
                <a:cubicBezTo>
                  <a:pt x="8264" y="70"/>
                  <a:pt x="5867" y="0"/>
                  <a:pt x="3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2"/>
          <p:cNvSpPr/>
          <p:nvPr/>
        </p:nvSpPr>
        <p:spPr>
          <a:xfrm>
            <a:off x="362157" y="2782099"/>
            <a:ext cx="137041" cy="204755"/>
          </a:xfrm>
          <a:custGeom>
            <a:avLst/>
            <a:gdLst/>
            <a:ahLst/>
            <a:cxnLst/>
            <a:rect l="l" t="t" r="r" b="b"/>
            <a:pathLst>
              <a:path w="1783" h="2664" extrusionOk="0">
                <a:moveTo>
                  <a:pt x="1102" y="455"/>
                </a:moveTo>
                <a:cubicBezTo>
                  <a:pt x="1242" y="736"/>
                  <a:pt x="1264" y="1060"/>
                  <a:pt x="1448" y="1320"/>
                </a:cubicBezTo>
                <a:lnTo>
                  <a:pt x="951" y="2270"/>
                </a:lnTo>
                <a:cubicBezTo>
                  <a:pt x="951" y="2270"/>
                  <a:pt x="940" y="2259"/>
                  <a:pt x="940" y="2259"/>
                </a:cubicBezTo>
                <a:cubicBezTo>
                  <a:pt x="821" y="2022"/>
                  <a:pt x="659" y="1816"/>
                  <a:pt x="476" y="1633"/>
                </a:cubicBezTo>
                <a:cubicBezTo>
                  <a:pt x="422" y="1600"/>
                  <a:pt x="411" y="1525"/>
                  <a:pt x="454" y="1471"/>
                </a:cubicBezTo>
                <a:lnTo>
                  <a:pt x="1102" y="455"/>
                </a:lnTo>
                <a:close/>
                <a:moveTo>
                  <a:pt x="1119" y="0"/>
                </a:moveTo>
                <a:cubicBezTo>
                  <a:pt x="1027" y="0"/>
                  <a:pt x="940" y="47"/>
                  <a:pt x="886" y="131"/>
                </a:cubicBezTo>
                <a:cubicBezTo>
                  <a:pt x="821" y="218"/>
                  <a:pt x="756" y="315"/>
                  <a:pt x="702" y="412"/>
                </a:cubicBezTo>
                <a:cubicBezTo>
                  <a:pt x="497" y="736"/>
                  <a:pt x="281" y="1071"/>
                  <a:pt x="76" y="1406"/>
                </a:cubicBezTo>
                <a:cubicBezTo>
                  <a:pt x="0" y="1492"/>
                  <a:pt x="11" y="1633"/>
                  <a:pt x="108" y="1698"/>
                </a:cubicBezTo>
                <a:cubicBezTo>
                  <a:pt x="206" y="1795"/>
                  <a:pt x="303" y="1903"/>
                  <a:pt x="378" y="2011"/>
                </a:cubicBezTo>
                <a:cubicBezTo>
                  <a:pt x="497" y="2184"/>
                  <a:pt x="594" y="2356"/>
                  <a:pt x="692" y="2529"/>
                </a:cubicBezTo>
                <a:cubicBezTo>
                  <a:pt x="741" y="2608"/>
                  <a:pt x="818" y="2660"/>
                  <a:pt x="905" y="2660"/>
                </a:cubicBezTo>
                <a:cubicBezTo>
                  <a:pt x="913" y="2660"/>
                  <a:pt x="921" y="2660"/>
                  <a:pt x="929" y="2659"/>
                </a:cubicBezTo>
                <a:cubicBezTo>
                  <a:pt x="945" y="2662"/>
                  <a:pt x="961" y="2664"/>
                  <a:pt x="976" y="2664"/>
                </a:cubicBezTo>
                <a:cubicBezTo>
                  <a:pt x="1067" y="2664"/>
                  <a:pt x="1152" y="2611"/>
                  <a:pt x="1188" y="2518"/>
                </a:cubicBezTo>
                <a:cubicBezTo>
                  <a:pt x="1210" y="2475"/>
                  <a:pt x="1232" y="2432"/>
                  <a:pt x="1253" y="2378"/>
                </a:cubicBezTo>
                <a:cubicBezTo>
                  <a:pt x="1404" y="2086"/>
                  <a:pt x="1556" y="1795"/>
                  <a:pt x="1696" y="1503"/>
                </a:cubicBezTo>
                <a:cubicBezTo>
                  <a:pt x="1728" y="1460"/>
                  <a:pt x="1739" y="1417"/>
                  <a:pt x="1761" y="1363"/>
                </a:cubicBezTo>
                <a:cubicBezTo>
                  <a:pt x="1782" y="1320"/>
                  <a:pt x="1761" y="1266"/>
                  <a:pt x="1707" y="1244"/>
                </a:cubicBezTo>
                <a:cubicBezTo>
                  <a:pt x="1620" y="1222"/>
                  <a:pt x="1599" y="1147"/>
                  <a:pt x="1577" y="1071"/>
                </a:cubicBezTo>
                <a:cubicBezTo>
                  <a:pt x="1491" y="758"/>
                  <a:pt x="1404" y="445"/>
                  <a:pt x="1307" y="131"/>
                </a:cubicBezTo>
                <a:cubicBezTo>
                  <a:pt x="1296" y="88"/>
                  <a:pt x="1264" y="45"/>
                  <a:pt x="1232" y="23"/>
                </a:cubicBezTo>
                <a:cubicBezTo>
                  <a:pt x="1194" y="8"/>
                  <a:pt x="1156"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2"/>
          <p:cNvSpPr/>
          <p:nvPr/>
        </p:nvSpPr>
        <p:spPr>
          <a:xfrm>
            <a:off x="8493097" y="1782025"/>
            <a:ext cx="114675" cy="145496"/>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2"/>
          <p:cNvSpPr/>
          <p:nvPr/>
        </p:nvSpPr>
        <p:spPr>
          <a:xfrm>
            <a:off x="8221399" y="1481170"/>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2"/>
          <p:cNvSpPr/>
          <p:nvPr/>
        </p:nvSpPr>
        <p:spPr>
          <a:xfrm>
            <a:off x="734917" y="3070957"/>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06" name="Google Shape;3306;p62"/>
          <p:cNvCxnSpPr/>
          <p:nvPr/>
        </p:nvCxnSpPr>
        <p:spPr>
          <a:xfrm>
            <a:off x="8377861" y="1956472"/>
            <a:ext cx="0" cy="1076400"/>
          </a:xfrm>
          <a:prstGeom prst="straightConnector1">
            <a:avLst/>
          </a:prstGeom>
          <a:noFill/>
          <a:ln w="9525" cap="flat" cmpd="sng">
            <a:solidFill>
              <a:schemeClr val="dk1"/>
            </a:solidFill>
            <a:prstDash val="solid"/>
            <a:round/>
            <a:headEnd type="oval" w="med" len="med"/>
            <a:tailEnd type="oval" w="med" len="med"/>
          </a:ln>
        </p:spPr>
      </p:cxnSp>
      <p:sp>
        <p:nvSpPr>
          <p:cNvPr id="3308" name="Google Shape;3308;p62"/>
          <p:cNvSpPr/>
          <p:nvPr/>
        </p:nvSpPr>
        <p:spPr>
          <a:xfrm>
            <a:off x="8339773" y="2419847"/>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2"/>
          <p:cNvSpPr/>
          <p:nvPr/>
        </p:nvSpPr>
        <p:spPr>
          <a:xfrm rot="4229887" flipH="1">
            <a:off x="8605893" y="2670650"/>
            <a:ext cx="410550" cy="73998"/>
          </a:xfrm>
          <a:custGeom>
            <a:avLst/>
            <a:gdLst/>
            <a:ahLst/>
            <a:cxnLst/>
            <a:rect l="l" t="t" r="r" b="b"/>
            <a:pathLst>
              <a:path w="13716" h="3098" extrusionOk="0">
                <a:moveTo>
                  <a:pt x="0" y="3098"/>
                </a:moveTo>
                <a:cubicBezTo>
                  <a:pt x="4236" y="1216"/>
                  <a:pt x="9570" y="-1261"/>
                  <a:pt x="13716" y="812"/>
                </a:cubicBezTo>
              </a:path>
            </a:pathLst>
          </a:custGeom>
          <a:noFill/>
          <a:ln w="9525" cap="flat" cmpd="sng">
            <a:solidFill>
              <a:schemeClr val="dk1"/>
            </a:solidFill>
            <a:prstDash val="solid"/>
            <a:round/>
            <a:headEnd type="none" w="med" len="med"/>
            <a:tailEnd type="stealth" w="med" len="med"/>
          </a:ln>
        </p:spPr>
        <p:txBody>
          <a:bodyPr/>
          <a:lstStyle/>
          <a:p>
            <a:endParaRPr lang="en-US"/>
          </a:p>
        </p:txBody>
      </p:sp>
      <p:sp>
        <p:nvSpPr>
          <p:cNvPr id="3342" name="Google Shape;3342;p62"/>
          <p:cNvSpPr txBox="1"/>
          <p:nvPr/>
        </p:nvSpPr>
        <p:spPr>
          <a:xfrm>
            <a:off x="534257" y="1925659"/>
            <a:ext cx="361200" cy="22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chemeClr val="dk1"/>
                </a:solidFill>
                <a:latin typeface="Short Stack"/>
                <a:ea typeface="Short Stack"/>
                <a:cs typeface="Short Stack"/>
                <a:sym typeface="Short Stack"/>
              </a:rPr>
              <a:t>1</a:t>
            </a:r>
            <a:endParaRPr sz="700">
              <a:solidFill>
                <a:schemeClr val="dk1"/>
              </a:solidFill>
              <a:latin typeface="Short Stack"/>
              <a:ea typeface="Short Stack"/>
              <a:cs typeface="Short Stack"/>
              <a:sym typeface="Short Stack"/>
            </a:endParaRPr>
          </a:p>
        </p:txBody>
      </p:sp>
      <p:sp>
        <p:nvSpPr>
          <p:cNvPr id="3343" name="Google Shape;3343;p62"/>
          <p:cNvSpPr txBox="1"/>
          <p:nvPr/>
        </p:nvSpPr>
        <p:spPr>
          <a:xfrm>
            <a:off x="534257" y="2116259"/>
            <a:ext cx="361200" cy="22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chemeClr val="dk1"/>
                </a:solidFill>
                <a:latin typeface="Short Stack"/>
                <a:ea typeface="Short Stack"/>
                <a:cs typeface="Short Stack"/>
                <a:sym typeface="Short Stack"/>
              </a:rPr>
              <a:t>3</a:t>
            </a:r>
            <a:endParaRPr sz="700">
              <a:solidFill>
                <a:schemeClr val="dk1"/>
              </a:solidFill>
              <a:latin typeface="Short Stack"/>
              <a:ea typeface="Short Stack"/>
              <a:cs typeface="Short Stack"/>
              <a:sym typeface="Short Stack"/>
            </a:endParaRPr>
          </a:p>
        </p:txBody>
      </p:sp>
      <p:graphicFrame>
        <p:nvGraphicFramePr>
          <p:cNvPr id="2" name="Table 1">
            <a:extLst>
              <a:ext uri="{FF2B5EF4-FFF2-40B4-BE49-F238E27FC236}">
                <a16:creationId xmlns:a16="http://schemas.microsoft.com/office/drawing/2014/main" id="{26607D99-D76D-CA85-E2DC-62519D9C442D}"/>
              </a:ext>
            </a:extLst>
          </p:cNvPr>
          <p:cNvGraphicFramePr>
            <a:graphicFrameLocks noGrp="1"/>
          </p:cNvGraphicFramePr>
          <p:nvPr>
            <p:extLst>
              <p:ext uri="{D42A27DB-BD31-4B8C-83A1-F6EECF244321}">
                <p14:modId xmlns:p14="http://schemas.microsoft.com/office/powerpoint/2010/main" val="112557436"/>
              </p:ext>
            </p:extLst>
          </p:nvPr>
        </p:nvGraphicFramePr>
        <p:xfrm>
          <a:off x="895457" y="1877694"/>
          <a:ext cx="7337445" cy="3076156"/>
        </p:xfrm>
        <a:graphic>
          <a:graphicData uri="http://schemas.openxmlformats.org/drawingml/2006/table">
            <a:tbl>
              <a:tblPr firstRow="1" firstCol="1" bandRow="1">
                <a:tableStyleId>{9DCAF9ED-07DC-4A11-8D7F-57B35C25682E}</a:tableStyleId>
              </a:tblPr>
              <a:tblGrid>
                <a:gridCol w="2165795">
                  <a:extLst>
                    <a:ext uri="{9D8B030D-6E8A-4147-A177-3AD203B41FA5}">
                      <a16:colId xmlns:a16="http://schemas.microsoft.com/office/drawing/2014/main" val="790064112"/>
                    </a:ext>
                  </a:extLst>
                </a:gridCol>
                <a:gridCol w="2846567">
                  <a:extLst>
                    <a:ext uri="{9D8B030D-6E8A-4147-A177-3AD203B41FA5}">
                      <a16:colId xmlns:a16="http://schemas.microsoft.com/office/drawing/2014/main" val="377994486"/>
                    </a:ext>
                  </a:extLst>
                </a:gridCol>
                <a:gridCol w="2325083">
                  <a:extLst>
                    <a:ext uri="{9D8B030D-6E8A-4147-A177-3AD203B41FA5}">
                      <a16:colId xmlns:a16="http://schemas.microsoft.com/office/drawing/2014/main" val="3382990911"/>
                    </a:ext>
                  </a:extLst>
                </a:gridCol>
              </a:tblGrid>
              <a:tr h="759283">
                <a:tc>
                  <a:txBody>
                    <a:bodyPr/>
                    <a:lstStyle/>
                    <a:p>
                      <a:pPr marL="0" marR="0" algn="ctr">
                        <a:spcBef>
                          <a:spcPts val="0"/>
                        </a:spcBef>
                        <a:spcAft>
                          <a:spcPts val="0"/>
                        </a:spcAft>
                      </a:pPr>
                      <a:r>
                        <a:rPr lang="en-US" sz="1800" kern="100">
                          <a:effectLst/>
                        </a:rPr>
                        <a:t>Core message</a:t>
                      </a:r>
                      <a:endParaRPr lang="en-US"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333517"/>
                    </a:solidFill>
                  </a:tcPr>
                </a:tc>
                <a:tc>
                  <a:txBody>
                    <a:bodyPr/>
                    <a:lstStyle/>
                    <a:p>
                      <a:pPr marL="0" marR="0" algn="ctr">
                        <a:spcBef>
                          <a:spcPts val="0"/>
                        </a:spcBef>
                        <a:spcAft>
                          <a:spcPts val="0"/>
                        </a:spcAft>
                      </a:pPr>
                      <a:r>
                        <a:rPr lang="en-US" sz="1800" kern="100">
                          <a:effectLst/>
                        </a:rPr>
                        <a:t>Every piece tells a story</a:t>
                      </a:r>
                      <a:endParaRPr lang="en-US"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solidFill>
                      <a:srgbClr val="333517"/>
                    </a:solidFill>
                  </a:tcPr>
                </a:tc>
                <a:tc>
                  <a:txBody>
                    <a:bodyPr/>
                    <a:lstStyle/>
                    <a:p>
                      <a:pPr marL="0" marR="0" algn="ctr">
                        <a:spcBef>
                          <a:spcPts val="0"/>
                        </a:spcBef>
                        <a:spcAft>
                          <a:spcPts val="0"/>
                        </a:spcAft>
                      </a:pPr>
                      <a:r>
                        <a:rPr lang="en-US" sz="1800" kern="100">
                          <a:effectLst/>
                        </a:rPr>
                        <a:t>satisfied customers</a:t>
                      </a:r>
                      <a:endParaRPr lang="en-US"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a:noFill/>
                    </a:lnL>
                    <a:lnR w="12700" cmpd="sng">
                      <a:noFill/>
                    </a:lnR>
                    <a:lnT w="12700" cmpd="sng">
                      <a:noFill/>
                    </a:lnT>
                    <a:lnB w="12700" cmpd="sng">
                      <a:noFill/>
                    </a:lnB>
                    <a:lnTlToBr w="12700" cmpd="sng">
                      <a:noFill/>
                      <a:prstDash val="solid"/>
                    </a:lnTlToBr>
                    <a:lnBlToTr w="12700" cmpd="sng">
                      <a:noFill/>
                      <a:prstDash val="solid"/>
                    </a:lnBlToTr>
                    <a:solidFill>
                      <a:srgbClr val="333517"/>
                    </a:solidFill>
                  </a:tcPr>
                </a:tc>
                <a:extLst>
                  <a:ext uri="{0D108BD9-81ED-4DB2-BD59-A6C34878D82A}">
                    <a16:rowId xmlns:a16="http://schemas.microsoft.com/office/drawing/2014/main" val="1152379307"/>
                  </a:ext>
                </a:extLst>
              </a:tr>
              <a:tr h="778795">
                <a:tc>
                  <a:txBody>
                    <a:bodyPr/>
                    <a:lstStyle/>
                    <a:p>
                      <a:pPr marL="0" marR="0" algn="ctr">
                        <a:spcBef>
                          <a:spcPts val="0"/>
                        </a:spcBef>
                        <a:spcAft>
                          <a:spcPts val="0"/>
                        </a:spcAft>
                      </a:pPr>
                      <a:r>
                        <a:rPr lang="en-US" sz="1800" kern="100">
                          <a:effectLst/>
                        </a:rPr>
                        <a:t>Type of content</a:t>
                      </a:r>
                      <a:endParaRPr lang="en-US"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B6B978"/>
                    </a:solidFill>
                  </a:tcPr>
                </a:tc>
                <a:tc>
                  <a:txBody>
                    <a:bodyPr/>
                    <a:lstStyle/>
                    <a:p>
                      <a:pPr marL="0" marR="0" algn="ctr">
                        <a:spcBef>
                          <a:spcPts val="0"/>
                        </a:spcBef>
                        <a:spcAft>
                          <a:spcPts val="0"/>
                        </a:spcAft>
                      </a:pPr>
                      <a:r>
                        <a:rPr lang="en-US" sz="1800" kern="100">
                          <a:effectLst/>
                        </a:rPr>
                        <a:t>Awareness, engagement </a:t>
                      </a:r>
                      <a:endParaRPr lang="en-US"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solidFill>
                      <a:srgbClr val="B6B978"/>
                    </a:solidFill>
                  </a:tcPr>
                </a:tc>
                <a:tc>
                  <a:txBody>
                    <a:bodyPr/>
                    <a:lstStyle/>
                    <a:p>
                      <a:pPr marL="0" marR="0" algn="ctr">
                        <a:spcBef>
                          <a:spcPts val="0"/>
                        </a:spcBef>
                        <a:spcAft>
                          <a:spcPts val="0"/>
                        </a:spcAft>
                      </a:pPr>
                      <a:r>
                        <a:rPr lang="en-US" sz="1800" kern="100">
                          <a:effectLst/>
                        </a:rPr>
                        <a:t>selling</a:t>
                      </a:r>
                      <a:endParaRPr lang="en-US"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a:noFill/>
                    </a:lnL>
                    <a:lnR w="12700" cmpd="sng">
                      <a:noFill/>
                    </a:lnR>
                    <a:lnT w="12700" cmpd="sng">
                      <a:noFill/>
                    </a:lnT>
                    <a:lnB w="12700" cmpd="sng">
                      <a:noFill/>
                    </a:lnB>
                    <a:lnTlToBr w="12700" cmpd="sng">
                      <a:noFill/>
                      <a:prstDash val="solid"/>
                    </a:lnTlToBr>
                    <a:lnBlToTr w="12700" cmpd="sng">
                      <a:noFill/>
                      <a:prstDash val="solid"/>
                    </a:lnBlToTr>
                    <a:solidFill>
                      <a:srgbClr val="B6B978"/>
                    </a:solidFill>
                  </a:tcPr>
                </a:tc>
                <a:extLst>
                  <a:ext uri="{0D108BD9-81ED-4DB2-BD59-A6C34878D82A}">
                    <a16:rowId xmlns:a16="http://schemas.microsoft.com/office/drawing/2014/main" val="3574655683"/>
                  </a:ext>
                </a:extLst>
              </a:tr>
              <a:tr h="759283">
                <a:tc>
                  <a:txBody>
                    <a:bodyPr/>
                    <a:lstStyle/>
                    <a:p>
                      <a:pPr marL="0" marR="0" algn="ctr">
                        <a:spcBef>
                          <a:spcPts val="0"/>
                        </a:spcBef>
                        <a:spcAft>
                          <a:spcPts val="0"/>
                        </a:spcAft>
                      </a:pPr>
                      <a:r>
                        <a:rPr lang="en-US" sz="1800" kern="100">
                          <a:effectLst/>
                        </a:rPr>
                        <a:t>Type of posts</a:t>
                      </a:r>
                      <a:endParaRPr lang="en-US"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kern="100">
                          <a:effectLst/>
                        </a:rPr>
                        <a:t> storytelling</a:t>
                      </a:r>
                      <a:endParaRPr lang="en-US" sz="1100" kern="100">
                        <a:effectLst/>
                      </a:endParaRPr>
                    </a:p>
                    <a:p>
                      <a:pPr marL="0" marR="0" algn="ctr">
                        <a:spcBef>
                          <a:spcPts val="0"/>
                        </a:spcBef>
                        <a:spcAft>
                          <a:spcPts val="0"/>
                        </a:spcAft>
                      </a:pPr>
                      <a:r>
                        <a:rPr lang="en-US" sz="1800" kern="100">
                          <a:effectLst/>
                        </a:rPr>
                        <a:t>UGC / reels</a:t>
                      </a:r>
                      <a:endParaRPr lang="en-US"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kern="100">
                          <a:effectLst/>
                        </a:rPr>
                        <a:t>posts / stories</a:t>
                      </a:r>
                      <a:endParaRPr lang="en-US"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1564682"/>
                  </a:ext>
                </a:extLst>
              </a:tr>
              <a:tr h="778795">
                <a:tc>
                  <a:txBody>
                    <a:bodyPr/>
                    <a:lstStyle/>
                    <a:p>
                      <a:pPr marL="0" marR="0" algn="ctr">
                        <a:spcBef>
                          <a:spcPts val="0"/>
                        </a:spcBef>
                        <a:spcAft>
                          <a:spcPts val="0"/>
                        </a:spcAft>
                      </a:pPr>
                      <a:r>
                        <a:rPr lang="en-US" sz="1800" kern="100">
                          <a:effectLst/>
                        </a:rPr>
                        <a:t>Channels</a:t>
                      </a:r>
                      <a:endParaRPr lang="en-US"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B6B978"/>
                    </a:solidFill>
                  </a:tcPr>
                </a:tc>
                <a:tc>
                  <a:txBody>
                    <a:bodyPr/>
                    <a:lstStyle/>
                    <a:p>
                      <a:pPr marL="0" marR="0" algn="ctr">
                        <a:spcBef>
                          <a:spcPts val="0"/>
                        </a:spcBef>
                        <a:spcAft>
                          <a:spcPts val="0"/>
                        </a:spcAft>
                      </a:pPr>
                      <a:r>
                        <a:rPr lang="en-US" sz="1800" kern="100">
                          <a:effectLst/>
                        </a:rPr>
                        <a:t>Facebook Instagram</a:t>
                      </a:r>
                      <a:endParaRPr lang="en-US"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solidFill>
                      <a:srgbClr val="B6B978"/>
                    </a:solidFill>
                  </a:tcPr>
                </a:tc>
                <a:tc>
                  <a:txBody>
                    <a:bodyPr/>
                    <a:lstStyle/>
                    <a:p>
                      <a:pPr marL="0" marR="0" algn="ctr">
                        <a:spcBef>
                          <a:spcPts val="0"/>
                        </a:spcBef>
                        <a:spcAft>
                          <a:spcPts val="0"/>
                        </a:spcAft>
                      </a:pPr>
                      <a:r>
                        <a:rPr lang="en-US" sz="1800" kern="100">
                          <a:effectLst/>
                        </a:rPr>
                        <a:t>web site</a:t>
                      </a:r>
                      <a:endParaRPr lang="en-US" sz="1100" kern="100">
                        <a:effectLst/>
                      </a:endParaRPr>
                    </a:p>
                    <a:p>
                      <a:pPr marL="0" marR="0" algn="ctr">
                        <a:spcBef>
                          <a:spcPts val="0"/>
                        </a:spcBef>
                        <a:spcAft>
                          <a:spcPts val="0"/>
                        </a:spcAft>
                      </a:pPr>
                      <a:r>
                        <a:rPr lang="en-US" sz="1800" kern="100">
                          <a:effectLst/>
                        </a:rPr>
                        <a:t> TikTok</a:t>
                      </a:r>
                      <a:endParaRPr lang="en-US"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a:noFill/>
                    </a:lnL>
                    <a:lnR w="12700" cmpd="sng">
                      <a:noFill/>
                    </a:lnR>
                    <a:lnT w="12700" cmpd="sng">
                      <a:noFill/>
                    </a:lnT>
                    <a:lnB w="12700" cmpd="sng">
                      <a:noFill/>
                    </a:lnB>
                    <a:lnTlToBr w="12700" cmpd="sng">
                      <a:noFill/>
                      <a:prstDash val="solid"/>
                    </a:lnTlToBr>
                    <a:lnBlToTr w="12700" cmpd="sng">
                      <a:noFill/>
                      <a:prstDash val="solid"/>
                    </a:lnBlToTr>
                    <a:solidFill>
                      <a:srgbClr val="B6B978"/>
                    </a:solidFill>
                  </a:tcPr>
                </a:tc>
                <a:extLst>
                  <a:ext uri="{0D108BD9-81ED-4DB2-BD59-A6C34878D82A}">
                    <a16:rowId xmlns:a16="http://schemas.microsoft.com/office/drawing/2014/main" val="751514499"/>
                  </a:ext>
                </a:extLst>
              </a:tr>
            </a:tbl>
          </a:graphicData>
        </a:graphic>
      </p:graphicFrame>
      <p:sp>
        <p:nvSpPr>
          <p:cNvPr id="3" name="Rectangle: Rounded Corners 2">
            <a:extLst>
              <a:ext uri="{FF2B5EF4-FFF2-40B4-BE49-F238E27FC236}">
                <a16:creationId xmlns:a16="http://schemas.microsoft.com/office/drawing/2014/main" id="{F46772C3-F419-CF85-0BE5-5B9A4C9CE6C3}"/>
              </a:ext>
            </a:extLst>
          </p:cNvPr>
          <p:cNvSpPr/>
          <p:nvPr/>
        </p:nvSpPr>
        <p:spPr>
          <a:xfrm>
            <a:off x="0" y="0"/>
            <a:ext cx="3164619" cy="453224"/>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US" sz="2800" b="1">
                <a:solidFill>
                  <a:srgbClr val="333517"/>
                </a:solidFill>
              </a:rPr>
              <a:t>2. Brand Mantra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86"/>
        <p:cNvGrpSpPr/>
        <p:nvPr/>
      </p:nvGrpSpPr>
      <p:grpSpPr>
        <a:xfrm>
          <a:off x="0" y="0"/>
          <a:ext cx="0" cy="0"/>
          <a:chOff x="0" y="0"/>
          <a:chExt cx="0" cy="0"/>
        </a:xfrm>
      </p:grpSpPr>
      <p:sp>
        <p:nvSpPr>
          <p:cNvPr id="2787" name="Google Shape;2787;p57"/>
          <p:cNvSpPr/>
          <p:nvPr/>
        </p:nvSpPr>
        <p:spPr>
          <a:xfrm>
            <a:off x="2643120" y="3670974"/>
            <a:ext cx="809429" cy="695400"/>
          </a:xfrm>
          <a:custGeom>
            <a:avLst/>
            <a:gdLst/>
            <a:ahLst/>
            <a:cxnLst/>
            <a:rect l="l" t="t" r="r" b="b"/>
            <a:pathLst>
              <a:path w="962" h="1006" extrusionOk="0">
                <a:moveTo>
                  <a:pt x="454" y="1"/>
                </a:moveTo>
                <a:cubicBezTo>
                  <a:pt x="195" y="1"/>
                  <a:pt x="11" y="206"/>
                  <a:pt x="11" y="508"/>
                </a:cubicBezTo>
                <a:cubicBezTo>
                  <a:pt x="0" y="768"/>
                  <a:pt x="206" y="994"/>
                  <a:pt x="476" y="1005"/>
                </a:cubicBezTo>
                <a:cubicBezTo>
                  <a:pt x="735" y="994"/>
                  <a:pt x="951" y="789"/>
                  <a:pt x="962" y="519"/>
                </a:cubicBezTo>
                <a:cubicBezTo>
                  <a:pt x="951" y="238"/>
                  <a:pt x="735" y="12"/>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7"/>
          <p:cNvSpPr/>
          <p:nvPr/>
        </p:nvSpPr>
        <p:spPr>
          <a:xfrm>
            <a:off x="5222818" y="2038864"/>
            <a:ext cx="809429" cy="695400"/>
          </a:xfrm>
          <a:custGeom>
            <a:avLst/>
            <a:gdLst/>
            <a:ahLst/>
            <a:cxnLst/>
            <a:rect l="l" t="t" r="r" b="b"/>
            <a:pathLst>
              <a:path w="962" h="1006" extrusionOk="0">
                <a:moveTo>
                  <a:pt x="454" y="1"/>
                </a:moveTo>
                <a:cubicBezTo>
                  <a:pt x="195" y="1"/>
                  <a:pt x="11" y="206"/>
                  <a:pt x="11" y="508"/>
                </a:cubicBezTo>
                <a:cubicBezTo>
                  <a:pt x="0" y="768"/>
                  <a:pt x="206" y="994"/>
                  <a:pt x="476" y="1005"/>
                </a:cubicBezTo>
                <a:cubicBezTo>
                  <a:pt x="735" y="994"/>
                  <a:pt x="951" y="789"/>
                  <a:pt x="962" y="519"/>
                </a:cubicBezTo>
                <a:cubicBezTo>
                  <a:pt x="951" y="238"/>
                  <a:pt x="735" y="12"/>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p:cNvSpPr/>
          <p:nvPr/>
        </p:nvSpPr>
        <p:spPr>
          <a:xfrm>
            <a:off x="982498" y="2036191"/>
            <a:ext cx="809429" cy="695400"/>
          </a:xfrm>
          <a:custGeom>
            <a:avLst/>
            <a:gdLst/>
            <a:ahLst/>
            <a:cxnLst/>
            <a:rect l="l" t="t" r="r" b="b"/>
            <a:pathLst>
              <a:path w="962" h="1006" extrusionOk="0">
                <a:moveTo>
                  <a:pt x="454" y="1"/>
                </a:moveTo>
                <a:cubicBezTo>
                  <a:pt x="195" y="1"/>
                  <a:pt x="11" y="206"/>
                  <a:pt x="11" y="508"/>
                </a:cubicBezTo>
                <a:cubicBezTo>
                  <a:pt x="0" y="768"/>
                  <a:pt x="206" y="994"/>
                  <a:pt x="476" y="1005"/>
                </a:cubicBezTo>
                <a:cubicBezTo>
                  <a:pt x="735" y="994"/>
                  <a:pt x="951" y="789"/>
                  <a:pt x="962" y="519"/>
                </a:cubicBezTo>
                <a:cubicBezTo>
                  <a:pt x="951" y="238"/>
                  <a:pt x="735" y="12"/>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p:cNvSpPr txBox="1">
            <a:spLocks noGrp="1"/>
          </p:cNvSpPr>
          <p:nvPr>
            <p:ph type="title"/>
          </p:nvPr>
        </p:nvSpPr>
        <p:spPr>
          <a:xfrm>
            <a:off x="714000" y="588687"/>
            <a:ext cx="771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b="1">
                <a:solidFill>
                  <a:schemeClr val="tx1">
                    <a:lumMod val="75000"/>
                    <a:lumOff val="25000"/>
                  </a:schemeClr>
                </a:solidFill>
              </a:rPr>
              <a:t>Overview chapter1 </a:t>
            </a:r>
            <a:endParaRPr sz="4000" b="1">
              <a:solidFill>
                <a:schemeClr val="tx1">
                  <a:lumMod val="75000"/>
                  <a:lumOff val="25000"/>
                </a:schemeClr>
              </a:solidFill>
            </a:endParaRPr>
          </a:p>
        </p:txBody>
      </p:sp>
      <p:sp>
        <p:nvSpPr>
          <p:cNvPr id="2792" name="Google Shape;2792;p57"/>
          <p:cNvSpPr txBox="1">
            <a:spLocks noGrp="1"/>
          </p:cNvSpPr>
          <p:nvPr>
            <p:ph type="title" idx="2"/>
          </p:nvPr>
        </p:nvSpPr>
        <p:spPr>
          <a:xfrm>
            <a:off x="1969093" y="1750696"/>
            <a:ext cx="2163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a:solidFill>
                  <a:srgbClr val="65673C"/>
                </a:solidFill>
              </a:rPr>
              <a:t>Introduction </a:t>
            </a:r>
            <a:endParaRPr sz="2400" b="1">
              <a:solidFill>
                <a:srgbClr val="65673C"/>
              </a:solidFill>
            </a:endParaRPr>
          </a:p>
        </p:txBody>
      </p:sp>
      <p:sp>
        <p:nvSpPr>
          <p:cNvPr id="2793" name="Google Shape;2793;p57"/>
          <p:cNvSpPr txBox="1">
            <a:spLocks noGrp="1"/>
          </p:cNvSpPr>
          <p:nvPr>
            <p:ph type="title" idx="3"/>
          </p:nvPr>
        </p:nvSpPr>
        <p:spPr>
          <a:xfrm>
            <a:off x="6169799" y="1753369"/>
            <a:ext cx="2828618"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a:solidFill>
                  <a:srgbClr val="65673C"/>
                </a:solidFill>
              </a:rPr>
              <a:t>Problem statement </a:t>
            </a:r>
            <a:endParaRPr sz="2400" b="1">
              <a:solidFill>
                <a:srgbClr val="65673C"/>
              </a:solidFill>
            </a:endParaRPr>
          </a:p>
        </p:txBody>
      </p:sp>
      <p:sp>
        <p:nvSpPr>
          <p:cNvPr id="2795" name="Google Shape;2795;p57"/>
          <p:cNvSpPr txBox="1">
            <a:spLocks noGrp="1"/>
          </p:cNvSpPr>
          <p:nvPr>
            <p:ph type="title" idx="5"/>
          </p:nvPr>
        </p:nvSpPr>
        <p:spPr>
          <a:xfrm>
            <a:off x="3629714" y="3392804"/>
            <a:ext cx="300621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a:solidFill>
                  <a:srgbClr val="65673C"/>
                </a:solidFill>
              </a:rPr>
              <a:t>Solution Statement </a:t>
            </a:r>
            <a:endParaRPr sz="2400" b="1">
              <a:solidFill>
                <a:srgbClr val="65673C"/>
              </a:solidFill>
            </a:endParaRPr>
          </a:p>
        </p:txBody>
      </p:sp>
      <p:sp>
        <p:nvSpPr>
          <p:cNvPr id="2796" name="Google Shape;2796;p57"/>
          <p:cNvSpPr txBox="1">
            <a:spLocks noGrp="1"/>
          </p:cNvSpPr>
          <p:nvPr>
            <p:ph type="title" idx="7"/>
          </p:nvPr>
        </p:nvSpPr>
        <p:spPr>
          <a:xfrm>
            <a:off x="4041440" y="4018667"/>
            <a:ext cx="2163000" cy="572700"/>
          </a:xfrm>
          <a:prstGeom prst="rect">
            <a:avLst/>
          </a:prstGeom>
          <a:ln w="12700">
            <a:prstDash val="sysDot"/>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rgbClr val="A9AC6E"/>
                </a:solidFill>
              </a:rPr>
              <a:t>Vision </a:t>
            </a:r>
            <a:endParaRPr sz="2000" b="1">
              <a:solidFill>
                <a:srgbClr val="A9AC6E"/>
              </a:solidFill>
            </a:endParaRPr>
          </a:p>
        </p:txBody>
      </p:sp>
      <p:sp>
        <p:nvSpPr>
          <p:cNvPr id="2800" name="Google Shape;2800;p57"/>
          <p:cNvSpPr txBox="1">
            <a:spLocks noGrp="1"/>
          </p:cNvSpPr>
          <p:nvPr>
            <p:ph type="title" idx="9"/>
          </p:nvPr>
        </p:nvSpPr>
        <p:spPr>
          <a:xfrm>
            <a:off x="844168" y="2097546"/>
            <a:ext cx="1007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801" name="Google Shape;2801;p57"/>
          <p:cNvSpPr txBox="1">
            <a:spLocks noGrp="1"/>
          </p:cNvSpPr>
          <p:nvPr>
            <p:ph type="title" idx="13"/>
          </p:nvPr>
        </p:nvSpPr>
        <p:spPr>
          <a:xfrm>
            <a:off x="5123976" y="2100219"/>
            <a:ext cx="1007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802" name="Google Shape;2802;p57"/>
          <p:cNvSpPr txBox="1">
            <a:spLocks noGrp="1"/>
          </p:cNvSpPr>
          <p:nvPr>
            <p:ph type="title" idx="14"/>
          </p:nvPr>
        </p:nvSpPr>
        <p:spPr>
          <a:xfrm>
            <a:off x="2504790" y="3732317"/>
            <a:ext cx="1007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2804" name="Google Shape;2804;p57"/>
          <p:cNvGrpSpPr/>
          <p:nvPr/>
        </p:nvGrpSpPr>
        <p:grpSpPr>
          <a:xfrm>
            <a:off x="2058202" y="606416"/>
            <a:ext cx="527415" cy="633958"/>
            <a:chOff x="3437888" y="415495"/>
            <a:chExt cx="821775" cy="987781"/>
          </a:xfrm>
          <a:solidFill>
            <a:srgbClr val="65673C"/>
          </a:solidFill>
        </p:grpSpPr>
        <p:sp>
          <p:nvSpPr>
            <p:cNvPr id="2805" name="Google Shape;2805;p57"/>
            <p:cNvSpPr/>
            <p:nvPr/>
          </p:nvSpPr>
          <p:spPr>
            <a:xfrm>
              <a:off x="4066595" y="1106194"/>
              <a:ext cx="193068" cy="297082"/>
            </a:xfrm>
            <a:custGeom>
              <a:avLst/>
              <a:gdLst/>
              <a:ahLst/>
              <a:cxnLst/>
              <a:rect l="l" t="t" r="r" b="b"/>
              <a:pathLst>
                <a:path w="1708" h="2628" extrusionOk="0">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sp>
          <p:nvSpPr>
            <p:cNvPr id="2806" name="Google Shape;2806;p57"/>
            <p:cNvSpPr/>
            <p:nvPr/>
          </p:nvSpPr>
          <p:spPr>
            <a:xfrm>
              <a:off x="3437888" y="415495"/>
              <a:ext cx="766846" cy="466650"/>
            </a:xfrm>
            <a:custGeom>
              <a:avLst/>
              <a:gdLst/>
              <a:ahLst/>
              <a:cxnLst/>
              <a:rect l="l" t="t" r="r" b="b"/>
              <a:pathLst>
                <a:path w="6784" h="4128" extrusionOk="0">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sp>
          <p:nvSpPr>
            <p:cNvPr id="2807" name="Google Shape;2807;p57"/>
            <p:cNvSpPr/>
            <p:nvPr/>
          </p:nvSpPr>
          <p:spPr>
            <a:xfrm>
              <a:off x="3653900" y="969072"/>
              <a:ext cx="515338" cy="392153"/>
            </a:xfrm>
            <a:custGeom>
              <a:avLst/>
              <a:gdLst/>
              <a:ahLst/>
              <a:cxnLst/>
              <a:rect l="l" t="t" r="r" b="b"/>
              <a:pathLst>
                <a:path w="4559" h="3469" extrusionOk="0">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grpSp>
      <p:grpSp>
        <p:nvGrpSpPr>
          <p:cNvPr id="2808" name="Google Shape;2808;p57"/>
          <p:cNvGrpSpPr/>
          <p:nvPr/>
        </p:nvGrpSpPr>
        <p:grpSpPr>
          <a:xfrm>
            <a:off x="6510674" y="646988"/>
            <a:ext cx="441855" cy="695377"/>
            <a:chOff x="5425424" y="956555"/>
            <a:chExt cx="621106" cy="977477"/>
          </a:xfrm>
          <a:solidFill>
            <a:srgbClr val="65673C"/>
          </a:solidFill>
        </p:grpSpPr>
        <p:sp>
          <p:nvSpPr>
            <p:cNvPr id="2809" name="Google Shape;2809;p57"/>
            <p:cNvSpPr/>
            <p:nvPr/>
          </p:nvSpPr>
          <p:spPr>
            <a:xfrm rot="-317296">
              <a:off x="5436074" y="983645"/>
              <a:ext cx="599806" cy="258792"/>
            </a:xfrm>
            <a:custGeom>
              <a:avLst/>
              <a:gdLst/>
              <a:ahLst/>
              <a:cxnLst/>
              <a:rect l="l" t="t" r="r" b="b"/>
              <a:pathLst>
                <a:path w="3889" h="1678" extrusionOk="0">
                  <a:moveTo>
                    <a:pt x="2765" y="1"/>
                  </a:moveTo>
                  <a:cubicBezTo>
                    <a:pt x="2609" y="1"/>
                    <a:pt x="2452" y="20"/>
                    <a:pt x="2301" y="58"/>
                  </a:cubicBezTo>
                  <a:cubicBezTo>
                    <a:pt x="1491" y="230"/>
                    <a:pt x="767" y="662"/>
                    <a:pt x="216" y="1278"/>
                  </a:cubicBezTo>
                  <a:cubicBezTo>
                    <a:pt x="151" y="1354"/>
                    <a:pt x="87" y="1429"/>
                    <a:pt x="43" y="1516"/>
                  </a:cubicBezTo>
                  <a:cubicBezTo>
                    <a:pt x="0" y="1570"/>
                    <a:pt x="33" y="1624"/>
                    <a:pt x="87" y="1624"/>
                  </a:cubicBezTo>
                  <a:lnTo>
                    <a:pt x="1145" y="1678"/>
                  </a:lnTo>
                  <a:cubicBezTo>
                    <a:pt x="1523" y="1645"/>
                    <a:pt x="1944" y="1613"/>
                    <a:pt x="2376" y="1570"/>
                  </a:cubicBezTo>
                  <a:cubicBezTo>
                    <a:pt x="2646" y="1548"/>
                    <a:pt x="2916" y="1472"/>
                    <a:pt x="3176" y="1354"/>
                  </a:cubicBezTo>
                  <a:cubicBezTo>
                    <a:pt x="3348" y="1278"/>
                    <a:pt x="3500" y="1159"/>
                    <a:pt x="3629" y="1019"/>
                  </a:cubicBezTo>
                  <a:cubicBezTo>
                    <a:pt x="3888" y="738"/>
                    <a:pt x="3791" y="284"/>
                    <a:pt x="3435" y="144"/>
                  </a:cubicBezTo>
                  <a:cubicBezTo>
                    <a:pt x="3370" y="112"/>
                    <a:pt x="3305" y="79"/>
                    <a:pt x="3230" y="58"/>
                  </a:cubicBezTo>
                  <a:cubicBezTo>
                    <a:pt x="3078" y="20"/>
                    <a:pt x="2922" y="1"/>
                    <a:pt x="2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sp>
          <p:nvSpPr>
            <p:cNvPr id="2810" name="Google Shape;2810;p57"/>
            <p:cNvSpPr/>
            <p:nvPr/>
          </p:nvSpPr>
          <p:spPr>
            <a:xfrm rot="-317296">
              <a:off x="5470513" y="1334071"/>
              <a:ext cx="509889" cy="199106"/>
            </a:xfrm>
            <a:custGeom>
              <a:avLst/>
              <a:gdLst/>
              <a:ahLst/>
              <a:cxnLst/>
              <a:rect l="l" t="t" r="r" b="b"/>
              <a:pathLst>
                <a:path w="3306" h="1291" extrusionOk="0">
                  <a:moveTo>
                    <a:pt x="1835" y="0"/>
                  </a:moveTo>
                  <a:cubicBezTo>
                    <a:pt x="1796" y="0"/>
                    <a:pt x="1757" y="2"/>
                    <a:pt x="1718" y="4"/>
                  </a:cubicBezTo>
                  <a:cubicBezTo>
                    <a:pt x="1199" y="26"/>
                    <a:pt x="692" y="144"/>
                    <a:pt x="227" y="360"/>
                  </a:cubicBezTo>
                  <a:cubicBezTo>
                    <a:pt x="173" y="382"/>
                    <a:pt x="130" y="414"/>
                    <a:pt x="87" y="447"/>
                  </a:cubicBezTo>
                  <a:cubicBezTo>
                    <a:pt x="1" y="533"/>
                    <a:pt x="11" y="609"/>
                    <a:pt x="119" y="663"/>
                  </a:cubicBezTo>
                  <a:cubicBezTo>
                    <a:pt x="152" y="684"/>
                    <a:pt x="195" y="706"/>
                    <a:pt x="238" y="717"/>
                  </a:cubicBezTo>
                  <a:cubicBezTo>
                    <a:pt x="703" y="911"/>
                    <a:pt x="1189" y="1052"/>
                    <a:pt x="1685" y="1160"/>
                  </a:cubicBezTo>
                  <a:cubicBezTo>
                    <a:pt x="1945" y="1235"/>
                    <a:pt x="2215" y="1278"/>
                    <a:pt x="2496" y="1289"/>
                  </a:cubicBezTo>
                  <a:cubicBezTo>
                    <a:pt x="2513" y="1290"/>
                    <a:pt x="2530" y="1291"/>
                    <a:pt x="2548" y="1291"/>
                  </a:cubicBezTo>
                  <a:cubicBezTo>
                    <a:pt x="2701" y="1291"/>
                    <a:pt x="2846" y="1248"/>
                    <a:pt x="2982" y="1170"/>
                  </a:cubicBezTo>
                  <a:cubicBezTo>
                    <a:pt x="3262" y="998"/>
                    <a:pt x="3306" y="684"/>
                    <a:pt x="3079" y="458"/>
                  </a:cubicBezTo>
                  <a:cubicBezTo>
                    <a:pt x="2971" y="350"/>
                    <a:pt x="2852" y="263"/>
                    <a:pt x="2722" y="198"/>
                  </a:cubicBezTo>
                  <a:cubicBezTo>
                    <a:pt x="2445" y="74"/>
                    <a:pt x="2141" y="0"/>
                    <a:pt x="1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sp>
          <p:nvSpPr>
            <p:cNvPr id="2811" name="Google Shape;2811;p57"/>
            <p:cNvSpPr/>
            <p:nvPr/>
          </p:nvSpPr>
          <p:spPr>
            <a:xfrm rot="-317296">
              <a:off x="5466737" y="1560467"/>
              <a:ext cx="295045" cy="360736"/>
            </a:xfrm>
            <a:custGeom>
              <a:avLst/>
              <a:gdLst/>
              <a:ahLst/>
              <a:cxnLst/>
              <a:rect l="l" t="t" r="r" b="b"/>
              <a:pathLst>
                <a:path w="1913" h="2339" extrusionOk="0">
                  <a:moveTo>
                    <a:pt x="68" y="0"/>
                  </a:moveTo>
                  <a:cubicBezTo>
                    <a:pt x="31" y="0"/>
                    <a:pt x="0" y="24"/>
                    <a:pt x="0" y="69"/>
                  </a:cubicBezTo>
                  <a:cubicBezTo>
                    <a:pt x="0" y="112"/>
                    <a:pt x="0" y="166"/>
                    <a:pt x="0" y="209"/>
                  </a:cubicBezTo>
                  <a:cubicBezTo>
                    <a:pt x="65" y="458"/>
                    <a:pt x="119" y="706"/>
                    <a:pt x="195" y="944"/>
                  </a:cubicBezTo>
                  <a:cubicBezTo>
                    <a:pt x="314" y="1322"/>
                    <a:pt x="508" y="1668"/>
                    <a:pt x="756" y="1970"/>
                  </a:cubicBezTo>
                  <a:cubicBezTo>
                    <a:pt x="875" y="2121"/>
                    <a:pt x="1026" y="2240"/>
                    <a:pt x="1210" y="2305"/>
                  </a:cubicBezTo>
                  <a:cubicBezTo>
                    <a:pt x="1269" y="2328"/>
                    <a:pt x="1330" y="2338"/>
                    <a:pt x="1390" y="2338"/>
                  </a:cubicBezTo>
                  <a:cubicBezTo>
                    <a:pt x="1616" y="2338"/>
                    <a:pt x="1829" y="2187"/>
                    <a:pt x="1880" y="1948"/>
                  </a:cubicBezTo>
                  <a:cubicBezTo>
                    <a:pt x="1901" y="1894"/>
                    <a:pt x="1912" y="1840"/>
                    <a:pt x="1912" y="1786"/>
                  </a:cubicBezTo>
                  <a:cubicBezTo>
                    <a:pt x="1901" y="1495"/>
                    <a:pt x="1793" y="1225"/>
                    <a:pt x="1610" y="1009"/>
                  </a:cubicBezTo>
                  <a:cubicBezTo>
                    <a:pt x="1286" y="588"/>
                    <a:pt x="854" y="263"/>
                    <a:pt x="357" y="80"/>
                  </a:cubicBezTo>
                  <a:cubicBezTo>
                    <a:pt x="314" y="58"/>
                    <a:pt x="270" y="47"/>
                    <a:pt x="227" y="37"/>
                  </a:cubicBezTo>
                  <a:cubicBezTo>
                    <a:pt x="184" y="37"/>
                    <a:pt x="152" y="26"/>
                    <a:pt x="119" y="15"/>
                  </a:cubicBezTo>
                  <a:cubicBezTo>
                    <a:pt x="102" y="5"/>
                    <a:pt x="85" y="0"/>
                    <a:pt x="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grpSp>
      <p:grpSp>
        <p:nvGrpSpPr>
          <p:cNvPr id="2812" name="Google Shape;2812;p57"/>
          <p:cNvGrpSpPr/>
          <p:nvPr/>
        </p:nvGrpSpPr>
        <p:grpSpPr>
          <a:xfrm>
            <a:off x="777309" y="1713758"/>
            <a:ext cx="374399" cy="322434"/>
            <a:chOff x="805491" y="1250962"/>
            <a:chExt cx="374399" cy="322434"/>
          </a:xfrm>
        </p:grpSpPr>
        <p:sp>
          <p:nvSpPr>
            <p:cNvPr id="2813" name="Google Shape;2813;p57"/>
            <p:cNvSpPr/>
            <p:nvPr/>
          </p:nvSpPr>
          <p:spPr>
            <a:xfrm>
              <a:off x="805491" y="1334645"/>
              <a:ext cx="129241" cy="238751"/>
            </a:xfrm>
            <a:custGeom>
              <a:avLst/>
              <a:gdLst/>
              <a:ahLst/>
              <a:cxnLst/>
              <a:rect l="l" t="t" r="r" b="b"/>
              <a:pathLst>
                <a:path w="1665" h="3076" extrusionOk="0">
                  <a:moveTo>
                    <a:pt x="876" y="1"/>
                  </a:moveTo>
                  <a:cubicBezTo>
                    <a:pt x="841" y="1"/>
                    <a:pt x="805" y="17"/>
                    <a:pt x="789" y="49"/>
                  </a:cubicBezTo>
                  <a:cubicBezTo>
                    <a:pt x="768" y="82"/>
                    <a:pt x="757" y="103"/>
                    <a:pt x="746" y="136"/>
                  </a:cubicBezTo>
                  <a:cubicBezTo>
                    <a:pt x="681" y="298"/>
                    <a:pt x="616" y="470"/>
                    <a:pt x="541" y="643"/>
                  </a:cubicBezTo>
                  <a:cubicBezTo>
                    <a:pt x="422" y="913"/>
                    <a:pt x="271" y="1162"/>
                    <a:pt x="87" y="1399"/>
                  </a:cubicBezTo>
                  <a:cubicBezTo>
                    <a:pt x="1" y="1518"/>
                    <a:pt x="12" y="1583"/>
                    <a:pt x="109" y="1691"/>
                  </a:cubicBezTo>
                  <a:cubicBezTo>
                    <a:pt x="390" y="2015"/>
                    <a:pt x="584" y="2415"/>
                    <a:pt x="670" y="2836"/>
                  </a:cubicBezTo>
                  <a:cubicBezTo>
                    <a:pt x="681" y="2890"/>
                    <a:pt x="692" y="2933"/>
                    <a:pt x="703" y="2987"/>
                  </a:cubicBezTo>
                  <a:cubicBezTo>
                    <a:pt x="714" y="3041"/>
                    <a:pt x="757" y="3073"/>
                    <a:pt x="800" y="3073"/>
                  </a:cubicBezTo>
                  <a:cubicBezTo>
                    <a:pt x="806" y="3075"/>
                    <a:pt x="811" y="3075"/>
                    <a:pt x="817" y="3075"/>
                  </a:cubicBezTo>
                  <a:cubicBezTo>
                    <a:pt x="865" y="3075"/>
                    <a:pt x="909" y="3035"/>
                    <a:pt x="919" y="2987"/>
                  </a:cubicBezTo>
                  <a:cubicBezTo>
                    <a:pt x="919" y="2976"/>
                    <a:pt x="930" y="2955"/>
                    <a:pt x="930" y="2933"/>
                  </a:cubicBezTo>
                  <a:cubicBezTo>
                    <a:pt x="1005" y="2566"/>
                    <a:pt x="1157" y="2209"/>
                    <a:pt x="1373" y="1896"/>
                  </a:cubicBezTo>
                  <a:cubicBezTo>
                    <a:pt x="1448" y="1788"/>
                    <a:pt x="1535" y="1702"/>
                    <a:pt x="1621" y="1605"/>
                  </a:cubicBezTo>
                  <a:cubicBezTo>
                    <a:pt x="1643" y="1583"/>
                    <a:pt x="1653" y="1561"/>
                    <a:pt x="1664" y="1540"/>
                  </a:cubicBezTo>
                  <a:cubicBezTo>
                    <a:pt x="1643" y="1475"/>
                    <a:pt x="1599" y="1410"/>
                    <a:pt x="1567" y="1356"/>
                  </a:cubicBezTo>
                  <a:cubicBezTo>
                    <a:pt x="1297" y="989"/>
                    <a:pt x="1103" y="578"/>
                    <a:pt x="994" y="136"/>
                  </a:cubicBezTo>
                  <a:cubicBezTo>
                    <a:pt x="984" y="114"/>
                    <a:pt x="973" y="82"/>
                    <a:pt x="962" y="49"/>
                  </a:cubicBezTo>
                  <a:cubicBezTo>
                    <a:pt x="946" y="17"/>
                    <a:pt x="911"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7"/>
            <p:cNvSpPr/>
            <p:nvPr/>
          </p:nvSpPr>
          <p:spPr>
            <a:xfrm>
              <a:off x="1066638" y="1250962"/>
              <a:ext cx="113251" cy="188843"/>
            </a:xfrm>
            <a:custGeom>
              <a:avLst/>
              <a:gdLst/>
              <a:ahLst/>
              <a:cxnLst/>
              <a:rect l="l" t="t" r="r" b="b"/>
              <a:pathLst>
                <a:path w="1459" h="2433" extrusionOk="0">
                  <a:moveTo>
                    <a:pt x="775" y="0"/>
                  </a:moveTo>
                  <a:cubicBezTo>
                    <a:pt x="721" y="0"/>
                    <a:pt x="678" y="31"/>
                    <a:pt x="659" y="78"/>
                  </a:cubicBezTo>
                  <a:cubicBezTo>
                    <a:pt x="637" y="121"/>
                    <a:pt x="616" y="164"/>
                    <a:pt x="594" y="207"/>
                  </a:cubicBezTo>
                  <a:cubicBezTo>
                    <a:pt x="475" y="510"/>
                    <a:pt x="303" y="780"/>
                    <a:pt x="76" y="1007"/>
                  </a:cubicBezTo>
                  <a:cubicBezTo>
                    <a:pt x="43" y="1050"/>
                    <a:pt x="22" y="1093"/>
                    <a:pt x="0" y="1136"/>
                  </a:cubicBezTo>
                  <a:cubicBezTo>
                    <a:pt x="22" y="1180"/>
                    <a:pt x="43" y="1223"/>
                    <a:pt x="65" y="1255"/>
                  </a:cubicBezTo>
                  <a:cubicBezTo>
                    <a:pt x="238" y="1568"/>
                    <a:pt x="367" y="1903"/>
                    <a:pt x="443" y="2249"/>
                  </a:cubicBezTo>
                  <a:cubicBezTo>
                    <a:pt x="454" y="2281"/>
                    <a:pt x="465" y="2324"/>
                    <a:pt x="475" y="2357"/>
                  </a:cubicBezTo>
                  <a:cubicBezTo>
                    <a:pt x="508" y="2389"/>
                    <a:pt x="540" y="2432"/>
                    <a:pt x="573" y="2432"/>
                  </a:cubicBezTo>
                  <a:cubicBezTo>
                    <a:pt x="616" y="2432"/>
                    <a:pt x="648" y="2389"/>
                    <a:pt x="681" y="2357"/>
                  </a:cubicBezTo>
                  <a:cubicBezTo>
                    <a:pt x="702" y="2335"/>
                    <a:pt x="713" y="2303"/>
                    <a:pt x="713" y="2270"/>
                  </a:cubicBezTo>
                  <a:cubicBezTo>
                    <a:pt x="821" y="1957"/>
                    <a:pt x="1016" y="1687"/>
                    <a:pt x="1253" y="1471"/>
                  </a:cubicBezTo>
                  <a:cubicBezTo>
                    <a:pt x="1437" y="1288"/>
                    <a:pt x="1458" y="1277"/>
                    <a:pt x="1307" y="1050"/>
                  </a:cubicBezTo>
                  <a:cubicBezTo>
                    <a:pt x="1156" y="823"/>
                    <a:pt x="1037" y="585"/>
                    <a:pt x="951" y="326"/>
                  </a:cubicBezTo>
                  <a:cubicBezTo>
                    <a:pt x="929" y="261"/>
                    <a:pt x="918" y="175"/>
                    <a:pt x="897" y="110"/>
                  </a:cubicBezTo>
                  <a:cubicBezTo>
                    <a:pt x="886" y="56"/>
                    <a:pt x="864" y="13"/>
                    <a:pt x="799" y="2"/>
                  </a:cubicBezTo>
                  <a:cubicBezTo>
                    <a:pt x="791" y="1"/>
                    <a:pt x="78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6" name="Google Shape;2816;p57"/>
          <p:cNvSpPr/>
          <p:nvPr/>
        </p:nvSpPr>
        <p:spPr>
          <a:xfrm>
            <a:off x="5127512" y="1953319"/>
            <a:ext cx="136201" cy="172803"/>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7"/>
          <p:cNvSpPr/>
          <p:nvPr/>
        </p:nvSpPr>
        <p:spPr>
          <a:xfrm>
            <a:off x="3806795" y="4263574"/>
            <a:ext cx="136196" cy="205600"/>
          </a:xfrm>
          <a:custGeom>
            <a:avLst/>
            <a:gdLst/>
            <a:ahLst/>
            <a:cxnLst/>
            <a:rect l="l" t="t" r="r" b="b"/>
            <a:pathLst>
              <a:path w="1772" h="2675" extrusionOk="0">
                <a:moveTo>
                  <a:pt x="951" y="492"/>
                </a:moveTo>
                <a:cubicBezTo>
                  <a:pt x="1124" y="772"/>
                  <a:pt x="1210" y="1107"/>
                  <a:pt x="1502" y="1291"/>
                </a:cubicBezTo>
                <a:cubicBezTo>
                  <a:pt x="1307" y="1615"/>
                  <a:pt x="1102" y="1939"/>
                  <a:pt x="908" y="2274"/>
                </a:cubicBezTo>
                <a:lnTo>
                  <a:pt x="875" y="2209"/>
                </a:lnTo>
                <a:cubicBezTo>
                  <a:pt x="757" y="1928"/>
                  <a:pt x="605" y="1680"/>
                  <a:pt x="411" y="1453"/>
                </a:cubicBezTo>
                <a:cubicBezTo>
                  <a:pt x="389" y="1431"/>
                  <a:pt x="400" y="1377"/>
                  <a:pt x="400" y="1356"/>
                </a:cubicBezTo>
                <a:cubicBezTo>
                  <a:pt x="411" y="1334"/>
                  <a:pt x="433" y="1313"/>
                  <a:pt x="443" y="1302"/>
                </a:cubicBezTo>
                <a:cubicBezTo>
                  <a:pt x="649" y="1053"/>
                  <a:pt x="821" y="772"/>
                  <a:pt x="951" y="492"/>
                </a:cubicBezTo>
                <a:close/>
                <a:moveTo>
                  <a:pt x="926" y="0"/>
                </a:moveTo>
                <a:cubicBezTo>
                  <a:pt x="824" y="0"/>
                  <a:pt x="727" y="56"/>
                  <a:pt x="681" y="157"/>
                </a:cubicBezTo>
                <a:cubicBezTo>
                  <a:pt x="573" y="373"/>
                  <a:pt x="465" y="600"/>
                  <a:pt x="346" y="805"/>
                </a:cubicBezTo>
                <a:cubicBezTo>
                  <a:pt x="249" y="978"/>
                  <a:pt x="141" y="1140"/>
                  <a:pt x="44" y="1302"/>
                </a:cubicBezTo>
                <a:cubicBezTo>
                  <a:pt x="1" y="1356"/>
                  <a:pt x="1" y="1431"/>
                  <a:pt x="44" y="1485"/>
                </a:cubicBezTo>
                <a:cubicBezTo>
                  <a:pt x="206" y="1701"/>
                  <a:pt x="346" y="1950"/>
                  <a:pt x="454" y="2198"/>
                </a:cubicBezTo>
                <a:cubicBezTo>
                  <a:pt x="497" y="2306"/>
                  <a:pt x="551" y="2414"/>
                  <a:pt x="605" y="2522"/>
                </a:cubicBezTo>
                <a:cubicBezTo>
                  <a:pt x="645" y="2612"/>
                  <a:pt x="741" y="2675"/>
                  <a:pt x="841" y="2675"/>
                </a:cubicBezTo>
                <a:cubicBezTo>
                  <a:pt x="849" y="2675"/>
                  <a:pt x="857" y="2674"/>
                  <a:pt x="865" y="2673"/>
                </a:cubicBezTo>
                <a:cubicBezTo>
                  <a:pt x="872" y="2674"/>
                  <a:pt x="879" y="2675"/>
                  <a:pt x="886" y="2675"/>
                </a:cubicBezTo>
                <a:cubicBezTo>
                  <a:pt x="974" y="2675"/>
                  <a:pt x="1051" y="2613"/>
                  <a:pt x="1081" y="2533"/>
                </a:cubicBezTo>
                <a:cubicBezTo>
                  <a:pt x="1081" y="2501"/>
                  <a:pt x="1091" y="2479"/>
                  <a:pt x="1113" y="2447"/>
                </a:cubicBezTo>
                <a:cubicBezTo>
                  <a:pt x="1275" y="2187"/>
                  <a:pt x="1437" y="1917"/>
                  <a:pt x="1588" y="1647"/>
                </a:cubicBezTo>
                <a:cubicBezTo>
                  <a:pt x="1653" y="1539"/>
                  <a:pt x="1707" y="1421"/>
                  <a:pt x="1761" y="1302"/>
                </a:cubicBezTo>
                <a:cubicBezTo>
                  <a:pt x="1772" y="1280"/>
                  <a:pt x="1761" y="1248"/>
                  <a:pt x="1750" y="1226"/>
                </a:cubicBezTo>
                <a:cubicBezTo>
                  <a:pt x="1729" y="1172"/>
                  <a:pt x="1685" y="1140"/>
                  <a:pt x="1664" y="1097"/>
                </a:cubicBezTo>
                <a:cubicBezTo>
                  <a:pt x="1459" y="783"/>
                  <a:pt x="1286" y="459"/>
                  <a:pt x="1135" y="124"/>
                </a:cubicBezTo>
                <a:cubicBezTo>
                  <a:pt x="1113" y="81"/>
                  <a:pt x="1081" y="49"/>
                  <a:pt x="1048" y="27"/>
                </a:cubicBezTo>
                <a:cubicBezTo>
                  <a:pt x="1008" y="9"/>
                  <a:pt x="967" y="0"/>
                  <a:pt x="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14;p57">
            <a:extLst>
              <a:ext uri="{FF2B5EF4-FFF2-40B4-BE49-F238E27FC236}">
                <a16:creationId xmlns:a16="http://schemas.microsoft.com/office/drawing/2014/main" id="{ADF32A71-8316-FA46-E3B6-E68A9073FF32}"/>
              </a:ext>
            </a:extLst>
          </p:cNvPr>
          <p:cNvSpPr/>
          <p:nvPr/>
        </p:nvSpPr>
        <p:spPr>
          <a:xfrm>
            <a:off x="3829740" y="4724196"/>
            <a:ext cx="113251" cy="188843"/>
          </a:xfrm>
          <a:custGeom>
            <a:avLst/>
            <a:gdLst/>
            <a:ahLst/>
            <a:cxnLst/>
            <a:rect l="l" t="t" r="r" b="b"/>
            <a:pathLst>
              <a:path w="1459" h="2433" extrusionOk="0">
                <a:moveTo>
                  <a:pt x="775" y="0"/>
                </a:moveTo>
                <a:cubicBezTo>
                  <a:pt x="721" y="0"/>
                  <a:pt x="678" y="31"/>
                  <a:pt x="659" y="78"/>
                </a:cubicBezTo>
                <a:cubicBezTo>
                  <a:pt x="637" y="121"/>
                  <a:pt x="616" y="164"/>
                  <a:pt x="594" y="207"/>
                </a:cubicBezTo>
                <a:cubicBezTo>
                  <a:pt x="475" y="510"/>
                  <a:pt x="303" y="780"/>
                  <a:pt x="76" y="1007"/>
                </a:cubicBezTo>
                <a:cubicBezTo>
                  <a:pt x="43" y="1050"/>
                  <a:pt x="22" y="1093"/>
                  <a:pt x="0" y="1136"/>
                </a:cubicBezTo>
                <a:cubicBezTo>
                  <a:pt x="22" y="1180"/>
                  <a:pt x="43" y="1223"/>
                  <a:pt x="65" y="1255"/>
                </a:cubicBezTo>
                <a:cubicBezTo>
                  <a:pt x="238" y="1568"/>
                  <a:pt x="367" y="1903"/>
                  <a:pt x="443" y="2249"/>
                </a:cubicBezTo>
                <a:cubicBezTo>
                  <a:pt x="454" y="2281"/>
                  <a:pt x="465" y="2324"/>
                  <a:pt x="475" y="2357"/>
                </a:cubicBezTo>
                <a:cubicBezTo>
                  <a:pt x="508" y="2389"/>
                  <a:pt x="540" y="2432"/>
                  <a:pt x="573" y="2432"/>
                </a:cubicBezTo>
                <a:cubicBezTo>
                  <a:pt x="616" y="2432"/>
                  <a:pt x="648" y="2389"/>
                  <a:pt x="681" y="2357"/>
                </a:cubicBezTo>
                <a:cubicBezTo>
                  <a:pt x="702" y="2335"/>
                  <a:pt x="713" y="2303"/>
                  <a:pt x="713" y="2270"/>
                </a:cubicBezTo>
                <a:cubicBezTo>
                  <a:pt x="821" y="1957"/>
                  <a:pt x="1016" y="1687"/>
                  <a:pt x="1253" y="1471"/>
                </a:cubicBezTo>
                <a:cubicBezTo>
                  <a:pt x="1437" y="1288"/>
                  <a:pt x="1458" y="1277"/>
                  <a:pt x="1307" y="1050"/>
                </a:cubicBezTo>
                <a:cubicBezTo>
                  <a:pt x="1156" y="823"/>
                  <a:pt x="1037" y="585"/>
                  <a:pt x="951" y="326"/>
                </a:cubicBezTo>
                <a:cubicBezTo>
                  <a:pt x="929" y="261"/>
                  <a:pt x="918" y="175"/>
                  <a:pt x="897" y="110"/>
                </a:cubicBezTo>
                <a:cubicBezTo>
                  <a:pt x="886" y="56"/>
                  <a:pt x="864" y="13"/>
                  <a:pt x="799" y="2"/>
                </a:cubicBezTo>
                <a:cubicBezTo>
                  <a:pt x="791" y="1"/>
                  <a:pt x="78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96;p57">
            <a:extLst>
              <a:ext uri="{FF2B5EF4-FFF2-40B4-BE49-F238E27FC236}">
                <a16:creationId xmlns:a16="http://schemas.microsoft.com/office/drawing/2014/main" id="{BBF16E9F-D8B4-AB2D-A666-C72BD002A975}"/>
              </a:ext>
            </a:extLst>
          </p:cNvPr>
          <p:cNvSpPr txBox="1">
            <a:spLocks/>
          </p:cNvSpPr>
          <p:nvPr/>
        </p:nvSpPr>
        <p:spPr>
          <a:xfrm>
            <a:off x="4051319" y="4471273"/>
            <a:ext cx="2163000" cy="572700"/>
          </a:xfrm>
          <a:prstGeom prst="rect">
            <a:avLst/>
          </a:prstGeom>
          <a:noFill/>
          <a:ln w="12700">
            <a:noFill/>
            <a:prstDash val="sysDot"/>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Leckerli One"/>
              <a:buNone/>
              <a:defRPr sz="1900" b="0" i="0" u="none" strike="noStrike" cap="none">
                <a:solidFill>
                  <a:schemeClr val="dk1"/>
                </a:solidFill>
                <a:latin typeface="Leckerli One"/>
                <a:ea typeface="Leckerli One"/>
                <a:cs typeface="Leckerli One"/>
                <a:sym typeface="Leckerli One"/>
              </a:defRPr>
            </a:lvl1pPr>
            <a:lvl2pPr marR="0" lvl="1"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2pPr>
            <a:lvl3pPr marR="0" lvl="2"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3pPr>
            <a:lvl4pPr marR="0" lvl="3"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4pPr>
            <a:lvl5pPr marR="0" lvl="4"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5pPr>
            <a:lvl6pPr marR="0" lvl="5"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6pPr>
            <a:lvl7pPr marR="0" lvl="6"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7pPr>
            <a:lvl8pPr marR="0" lvl="7"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8pPr>
            <a:lvl9pPr marR="0" lvl="8"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9pPr>
          </a:lstStyle>
          <a:p>
            <a:r>
              <a:rPr lang="en-US" sz="2000" b="1">
                <a:solidFill>
                  <a:srgbClr val="A9AC6E"/>
                </a:solidFill>
              </a:rPr>
              <a:t>Mission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808"/>
                                        </p:tgtEl>
                                        <p:attrNameLst>
                                          <p:attrName>style.visibility</p:attrName>
                                        </p:attrNameLst>
                                      </p:cBhvr>
                                      <p:to>
                                        <p:strVal val="visible"/>
                                      </p:to>
                                    </p:set>
                                    <p:anim calcmode="lin" valueType="num">
                                      <p:cBhvr additive="base">
                                        <p:cTn id="7" dur="1000"/>
                                        <p:tgtEl>
                                          <p:spTgt spid="2808"/>
                                        </p:tgtEl>
                                        <p:attrNameLst>
                                          <p:attrName>ppt_w</p:attrName>
                                        </p:attrNameLst>
                                      </p:cBhvr>
                                      <p:tavLst>
                                        <p:tav tm="0">
                                          <p:val>
                                            <p:strVal val="0"/>
                                          </p:val>
                                        </p:tav>
                                        <p:tav tm="100000">
                                          <p:val>
                                            <p:strVal val="#ppt_w"/>
                                          </p:val>
                                        </p:tav>
                                      </p:tavLst>
                                    </p:anim>
                                    <p:anim calcmode="lin" valueType="num">
                                      <p:cBhvr additive="base">
                                        <p:cTn id="8" dur="1000"/>
                                        <p:tgtEl>
                                          <p:spTgt spid="2808"/>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804"/>
                                        </p:tgtEl>
                                        <p:attrNameLst>
                                          <p:attrName>style.visibility</p:attrName>
                                        </p:attrNameLst>
                                      </p:cBhvr>
                                      <p:to>
                                        <p:strVal val="visible"/>
                                      </p:to>
                                    </p:set>
                                    <p:anim calcmode="lin" valueType="num">
                                      <p:cBhvr additive="base">
                                        <p:cTn id="11" dur="1000"/>
                                        <p:tgtEl>
                                          <p:spTgt spid="2804"/>
                                        </p:tgtEl>
                                        <p:attrNameLst>
                                          <p:attrName>ppt_w</p:attrName>
                                        </p:attrNameLst>
                                      </p:cBhvr>
                                      <p:tavLst>
                                        <p:tav tm="0">
                                          <p:val>
                                            <p:strVal val="0"/>
                                          </p:val>
                                        </p:tav>
                                        <p:tav tm="100000">
                                          <p:val>
                                            <p:strVal val="#ppt_w"/>
                                          </p:val>
                                        </p:tav>
                                      </p:tavLst>
                                    </p:anim>
                                    <p:anim calcmode="lin" valueType="num">
                                      <p:cBhvr additive="base">
                                        <p:cTn id="12" dur="1000"/>
                                        <p:tgtEl>
                                          <p:spTgt spid="2804"/>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23" presetClass="entr" presetSubtype="16" fill="hold" nodeType="afterEffect">
                                  <p:stCondLst>
                                    <p:cond delay="0"/>
                                  </p:stCondLst>
                                  <p:childTnLst>
                                    <p:set>
                                      <p:cBhvr>
                                        <p:cTn id="15" dur="1" fill="hold">
                                          <p:stCondLst>
                                            <p:cond delay="0"/>
                                          </p:stCondLst>
                                        </p:cTn>
                                        <p:tgtEl>
                                          <p:spTgt spid="2812"/>
                                        </p:tgtEl>
                                        <p:attrNameLst>
                                          <p:attrName>style.visibility</p:attrName>
                                        </p:attrNameLst>
                                      </p:cBhvr>
                                      <p:to>
                                        <p:strVal val="visible"/>
                                      </p:to>
                                    </p:set>
                                    <p:anim calcmode="lin" valueType="num">
                                      <p:cBhvr additive="base">
                                        <p:cTn id="16" dur="1000"/>
                                        <p:tgtEl>
                                          <p:spTgt spid="2812"/>
                                        </p:tgtEl>
                                        <p:attrNameLst>
                                          <p:attrName>ppt_w</p:attrName>
                                        </p:attrNameLst>
                                      </p:cBhvr>
                                      <p:tavLst>
                                        <p:tav tm="0">
                                          <p:val>
                                            <p:strVal val="0"/>
                                          </p:val>
                                        </p:tav>
                                        <p:tav tm="100000">
                                          <p:val>
                                            <p:strVal val="#ppt_w"/>
                                          </p:val>
                                        </p:tav>
                                      </p:tavLst>
                                    </p:anim>
                                    <p:anim calcmode="lin" valueType="num">
                                      <p:cBhvr additive="base">
                                        <p:cTn id="17" dur="1000"/>
                                        <p:tgtEl>
                                          <p:spTgt spid="2812"/>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2816"/>
                                        </p:tgtEl>
                                        <p:attrNameLst>
                                          <p:attrName>style.visibility</p:attrName>
                                        </p:attrNameLst>
                                      </p:cBhvr>
                                      <p:to>
                                        <p:strVal val="visible"/>
                                      </p:to>
                                    </p:set>
                                    <p:anim calcmode="lin" valueType="num">
                                      <p:cBhvr additive="base">
                                        <p:cTn id="20" dur="1000"/>
                                        <p:tgtEl>
                                          <p:spTgt spid="2816"/>
                                        </p:tgtEl>
                                        <p:attrNameLst>
                                          <p:attrName>ppt_w</p:attrName>
                                        </p:attrNameLst>
                                      </p:cBhvr>
                                      <p:tavLst>
                                        <p:tav tm="0">
                                          <p:val>
                                            <p:strVal val="0"/>
                                          </p:val>
                                        </p:tav>
                                        <p:tav tm="100000">
                                          <p:val>
                                            <p:strVal val="#ppt_w"/>
                                          </p:val>
                                        </p:tav>
                                      </p:tavLst>
                                    </p:anim>
                                    <p:anim calcmode="lin" valueType="num">
                                      <p:cBhvr additive="base">
                                        <p:cTn id="21" dur="1000"/>
                                        <p:tgtEl>
                                          <p:spTgt spid="281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5AD12-BAE8-1068-9D8B-91CA3EE4A77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CF5E71-2CF6-B8F6-50D9-58BAD17D2E06}"/>
              </a:ext>
            </a:extLst>
          </p:cNvPr>
          <p:cNvSpPr/>
          <p:nvPr/>
        </p:nvSpPr>
        <p:spPr>
          <a:xfrm>
            <a:off x="0" y="0"/>
            <a:ext cx="3681454" cy="40011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US" sz="2800" b="1">
                <a:solidFill>
                  <a:srgbClr val="333517"/>
                </a:solidFill>
              </a:rPr>
              <a:t>3. Brand Elements</a:t>
            </a:r>
          </a:p>
        </p:txBody>
      </p:sp>
      <p:sp>
        <p:nvSpPr>
          <p:cNvPr id="3" name="Rectangle: Rounded Corners 2">
            <a:extLst>
              <a:ext uri="{FF2B5EF4-FFF2-40B4-BE49-F238E27FC236}">
                <a16:creationId xmlns:a16="http://schemas.microsoft.com/office/drawing/2014/main" id="{C2FAE10C-8188-802B-67D1-76C743536B40}"/>
              </a:ext>
            </a:extLst>
          </p:cNvPr>
          <p:cNvSpPr/>
          <p:nvPr/>
        </p:nvSpPr>
        <p:spPr>
          <a:xfrm>
            <a:off x="103367" y="1415332"/>
            <a:ext cx="2854518" cy="2560320"/>
          </a:xfrm>
          <a:prstGeom prst="roundRect">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88877CBE-A368-ACDA-81B5-10AFE0884030}"/>
              </a:ext>
            </a:extLst>
          </p:cNvPr>
          <p:cNvSpPr/>
          <p:nvPr/>
        </p:nvSpPr>
        <p:spPr>
          <a:xfrm>
            <a:off x="3144741" y="1415332"/>
            <a:ext cx="2854518" cy="2560320"/>
          </a:xfrm>
          <a:prstGeom prst="roundRect">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8C21A7D-9FD8-34AF-030D-C52B7B77FC44}"/>
              </a:ext>
            </a:extLst>
          </p:cNvPr>
          <p:cNvSpPr/>
          <p:nvPr/>
        </p:nvSpPr>
        <p:spPr>
          <a:xfrm>
            <a:off x="3431980" y="2500188"/>
            <a:ext cx="2396326" cy="1133558"/>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a:solidFill>
                <a:srgbClr val="333517"/>
              </a:solidFill>
            </a:endParaRPr>
          </a:p>
        </p:txBody>
      </p:sp>
      <p:sp>
        <p:nvSpPr>
          <p:cNvPr id="7" name="Rectangle: Rounded Corners 6">
            <a:extLst>
              <a:ext uri="{FF2B5EF4-FFF2-40B4-BE49-F238E27FC236}">
                <a16:creationId xmlns:a16="http://schemas.microsoft.com/office/drawing/2014/main" id="{7D68CA94-4661-C59A-53C9-0C687632E78F}"/>
              </a:ext>
            </a:extLst>
          </p:cNvPr>
          <p:cNvSpPr/>
          <p:nvPr/>
        </p:nvSpPr>
        <p:spPr>
          <a:xfrm>
            <a:off x="6186115" y="1415332"/>
            <a:ext cx="2854518" cy="2560320"/>
          </a:xfrm>
          <a:prstGeom prst="roundRect">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B0A531DB-3329-A017-1931-A42F0237B05E}"/>
              </a:ext>
            </a:extLst>
          </p:cNvPr>
          <p:cNvSpPr/>
          <p:nvPr/>
        </p:nvSpPr>
        <p:spPr>
          <a:xfrm>
            <a:off x="206734" y="2500188"/>
            <a:ext cx="2647784" cy="1133558"/>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333517"/>
                </a:solidFill>
              </a:rPr>
              <a:t>Trend metal </a:t>
            </a:r>
          </a:p>
        </p:txBody>
      </p:sp>
      <p:sp>
        <p:nvSpPr>
          <p:cNvPr id="9" name="Rectangle: Rounded Corners 8">
            <a:extLst>
              <a:ext uri="{FF2B5EF4-FFF2-40B4-BE49-F238E27FC236}">
                <a16:creationId xmlns:a16="http://schemas.microsoft.com/office/drawing/2014/main" id="{3FA8A070-5BFB-ECEF-7E02-48682003D214}"/>
              </a:ext>
            </a:extLst>
          </p:cNvPr>
          <p:cNvSpPr/>
          <p:nvPr/>
        </p:nvSpPr>
        <p:spPr>
          <a:xfrm>
            <a:off x="6289482" y="2500188"/>
            <a:ext cx="2647784" cy="1133558"/>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333517"/>
                </a:solidFill>
              </a:rPr>
              <a:t>Plant in steel describe the business quality </a:t>
            </a:r>
          </a:p>
        </p:txBody>
      </p:sp>
      <p:sp>
        <p:nvSpPr>
          <p:cNvPr id="11" name="TextBox 10">
            <a:extLst>
              <a:ext uri="{FF2B5EF4-FFF2-40B4-BE49-F238E27FC236}">
                <a16:creationId xmlns:a16="http://schemas.microsoft.com/office/drawing/2014/main" id="{8333E74F-55AD-6960-556D-8802B451136D}"/>
              </a:ext>
            </a:extLst>
          </p:cNvPr>
          <p:cNvSpPr txBox="1"/>
          <p:nvPr/>
        </p:nvSpPr>
        <p:spPr>
          <a:xfrm>
            <a:off x="258417" y="1758172"/>
            <a:ext cx="2647784" cy="400110"/>
          </a:xfrm>
          <a:prstGeom prst="rect">
            <a:avLst/>
          </a:prstGeom>
          <a:noFill/>
        </p:spPr>
        <p:txBody>
          <a:bodyPr wrap="square" rtlCol="0">
            <a:spAutoFit/>
          </a:bodyPr>
          <a:lstStyle/>
          <a:p>
            <a:pPr algn="ctr"/>
            <a:r>
              <a:rPr lang="en-US" sz="2000" b="1">
                <a:solidFill>
                  <a:schemeClr val="bg1"/>
                </a:solidFill>
              </a:rPr>
              <a:t>Name </a:t>
            </a:r>
          </a:p>
        </p:txBody>
      </p:sp>
      <p:sp>
        <p:nvSpPr>
          <p:cNvPr id="12" name="TextBox 11">
            <a:extLst>
              <a:ext uri="{FF2B5EF4-FFF2-40B4-BE49-F238E27FC236}">
                <a16:creationId xmlns:a16="http://schemas.microsoft.com/office/drawing/2014/main" id="{ED75D8BB-333C-A67B-3A40-2C7EF10FC8B3}"/>
              </a:ext>
            </a:extLst>
          </p:cNvPr>
          <p:cNvSpPr txBox="1"/>
          <p:nvPr/>
        </p:nvSpPr>
        <p:spPr>
          <a:xfrm>
            <a:off x="3248108" y="1757705"/>
            <a:ext cx="2751152" cy="400110"/>
          </a:xfrm>
          <a:prstGeom prst="rect">
            <a:avLst/>
          </a:prstGeom>
          <a:noFill/>
        </p:spPr>
        <p:txBody>
          <a:bodyPr wrap="square" rtlCol="0">
            <a:spAutoFit/>
          </a:bodyPr>
          <a:lstStyle/>
          <a:p>
            <a:pPr algn="ctr"/>
            <a:r>
              <a:rPr lang="en-US" sz="2000" b="1">
                <a:solidFill>
                  <a:schemeClr val="bg1"/>
                </a:solidFill>
              </a:rPr>
              <a:t>Logo </a:t>
            </a:r>
          </a:p>
        </p:txBody>
      </p:sp>
      <p:sp>
        <p:nvSpPr>
          <p:cNvPr id="14" name="TextBox 13">
            <a:extLst>
              <a:ext uri="{FF2B5EF4-FFF2-40B4-BE49-F238E27FC236}">
                <a16:creationId xmlns:a16="http://schemas.microsoft.com/office/drawing/2014/main" id="{0D17A5FF-CBB6-B5B2-8216-FE513A1AF2AE}"/>
              </a:ext>
            </a:extLst>
          </p:cNvPr>
          <p:cNvSpPr txBox="1"/>
          <p:nvPr/>
        </p:nvSpPr>
        <p:spPr>
          <a:xfrm>
            <a:off x="6392849" y="1757705"/>
            <a:ext cx="2647784" cy="400110"/>
          </a:xfrm>
          <a:prstGeom prst="rect">
            <a:avLst/>
          </a:prstGeom>
          <a:noFill/>
        </p:spPr>
        <p:txBody>
          <a:bodyPr wrap="square" rtlCol="0">
            <a:spAutoFit/>
          </a:bodyPr>
          <a:lstStyle/>
          <a:p>
            <a:pPr algn="ctr"/>
            <a:r>
              <a:rPr lang="en-US" sz="2000" b="1">
                <a:solidFill>
                  <a:schemeClr val="bg1"/>
                </a:solidFill>
              </a:rPr>
              <a:t>Character </a:t>
            </a:r>
          </a:p>
        </p:txBody>
      </p:sp>
      <p:sp>
        <p:nvSpPr>
          <p:cNvPr id="16" name="TextBox 15">
            <a:extLst>
              <a:ext uri="{FF2B5EF4-FFF2-40B4-BE49-F238E27FC236}">
                <a16:creationId xmlns:a16="http://schemas.microsoft.com/office/drawing/2014/main" id="{E6A2271F-72B2-D424-46E7-6A69D071EA49}"/>
              </a:ext>
            </a:extLst>
          </p:cNvPr>
          <p:cNvSpPr txBox="1"/>
          <p:nvPr/>
        </p:nvSpPr>
        <p:spPr>
          <a:xfrm>
            <a:off x="2065353" y="664825"/>
            <a:ext cx="6142382" cy="400110"/>
          </a:xfrm>
          <a:prstGeom prst="rect">
            <a:avLst/>
          </a:prstGeom>
          <a:noFill/>
        </p:spPr>
        <p:txBody>
          <a:bodyPr wrap="square">
            <a:spAutoFit/>
          </a:bodyPr>
          <a:lstStyle/>
          <a:p>
            <a:pPr algn="ctr"/>
            <a:r>
              <a:rPr lang="en-US" sz="2000" b="1"/>
              <a:t>Luxury in Every Line, Strength in Every Piece</a:t>
            </a:r>
          </a:p>
        </p:txBody>
      </p:sp>
      <p:sp>
        <p:nvSpPr>
          <p:cNvPr id="17" name="Rectangle: Rounded Corners 16">
            <a:extLst>
              <a:ext uri="{FF2B5EF4-FFF2-40B4-BE49-F238E27FC236}">
                <a16:creationId xmlns:a16="http://schemas.microsoft.com/office/drawing/2014/main" id="{47689075-4862-A4FF-C353-B668B4BAB6F3}"/>
              </a:ext>
            </a:extLst>
          </p:cNvPr>
          <p:cNvSpPr/>
          <p:nvPr/>
        </p:nvSpPr>
        <p:spPr>
          <a:xfrm>
            <a:off x="960119" y="680312"/>
            <a:ext cx="1282149" cy="361039"/>
          </a:xfrm>
          <a:prstGeom prst="roundRect">
            <a:avLst/>
          </a:prstGeom>
          <a:noFill/>
          <a:ln w="28575">
            <a:solidFill>
              <a:srgbClr val="65673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333517"/>
                </a:solidFill>
              </a:rPr>
              <a:t>Slogan </a:t>
            </a:r>
          </a:p>
        </p:txBody>
      </p:sp>
      <p:pic>
        <p:nvPicPr>
          <p:cNvPr id="6" name="Picture 5" descr="A logo with leaves on it&#10;&#10;Description automatically generated">
            <a:extLst>
              <a:ext uri="{FF2B5EF4-FFF2-40B4-BE49-F238E27FC236}">
                <a16:creationId xmlns:a16="http://schemas.microsoft.com/office/drawing/2014/main" id="{DE610209-1861-BA35-2CDF-06694841D132}"/>
              </a:ext>
            </a:extLst>
          </p:cNvPr>
          <p:cNvPicPr>
            <a:picLocks noChangeAspect="1"/>
          </p:cNvPicPr>
          <p:nvPr/>
        </p:nvPicPr>
        <p:blipFill>
          <a:blip r:embed="rId2"/>
          <a:stretch>
            <a:fillRect/>
          </a:stretch>
        </p:blipFill>
        <p:spPr>
          <a:xfrm>
            <a:off x="3869092" y="2500188"/>
            <a:ext cx="1405815" cy="1257394"/>
          </a:xfrm>
          <a:prstGeom prst="rect">
            <a:avLst/>
          </a:prstGeom>
        </p:spPr>
      </p:pic>
    </p:spTree>
    <p:extLst>
      <p:ext uri="{BB962C8B-B14F-4D97-AF65-F5344CB8AC3E}">
        <p14:creationId xmlns:p14="http://schemas.microsoft.com/office/powerpoint/2010/main" val="3093453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25" name="Google Shape;2825;p58"/>
          <p:cNvSpPr/>
          <p:nvPr/>
        </p:nvSpPr>
        <p:spPr>
          <a:xfrm>
            <a:off x="3665297" y="1674285"/>
            <a:ext cx="1586973" cy="1486765"/>
          </a:xfrm>
          <a:custGeom>
            <a:avLst/>
            <a:gdLst/>
            <a:ahLst/>
            <a:cxnLst/>
            <a:rect l="l" t="t" r="r" b="b"/>
            <a:pathLst>
              <a:path w="962" h="1006" extrusionOk="0">
                <a:moveTo>
                  <a:pt x="454" y="1"/>
                </a:moveTo>
                <a:cubicBezTo>
                  <a:pt x="195" y="1"/>
                  <a:pt x="11" y="206"/>
                  <a:pt x="11" y="508"/>
                </a:cubicBezTo>
                <a:cubicBezTo>
                  <a:pt x="0" y="768"/>
                  <a:pt x="206" y="994"/>
                  <a:pt x="476" y="1005"/>
                </a:cubicBezTo>
                <a:cubicBezTo>
                  <a:pt x="735" y="994"/>
                  <a:pt x="951" y="789"/>
                  <a:pt x="962" y="519"/>
                </a:cubicBezTo>
                <a:cubicBezTo>
                  <a:pt x="951" y="238"/>
                  <a:pt x="735" y="12"/>
                  <a:pt x="454" y="1"/>
                </a:cubicBezTo>
                <a:close/>
              </a:path>
            </a:pathLst>
          </a:custGeom>
          <a:solidFill>
            <a:srgbClr val="333517"/>
          </a:solid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8"/>
          <p:cNvSpPr txBox="1">
            <a:spLocks noGrp="1"/>
          </p:cNvSpPr>
          <p:nvPr>
            <p:ph type="title"/>
          </p:nvPr>
        </p:nvSpPr>
        <p:spPr>
          <a:xfrm>
            <a:off x="3706211" y="1917482"/>
            <a:ext cx="1458055" cy="10442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a:solidFill>
                  <a:schemeClr val="bg1"/>
                </a:solidFill>
              </a:rPr>
              <a:t>Brand voice </a:t>
            </a:r>
            <a:endParaRPr sz="4000">
              <a:solidFill>
                <a:schemeClr val="bg1"/>
              </a:solidFill>
            </a:endParaRPr>
          </a:p>
        </p:txBody>
      </p:sp>
      <p:grpSp>
        <p:nvGrpSpPr>
          <p:cNvPr id="2827" name="Google Shape;2827;p58"/>
          <p:cNvGrpSpPr/>
          <p:nvPr/>
        </p:nvGrpSpPr>
        <p:grpSpPr>
          <a:xfrm flipH="1">
            <a:off x="2745103" y="1741360"/>
            <a:ext cx="866887" cy="1221579"/>
            <a:chOff x="5436074" y="983645"/>
            <a:chExt cx="599806" cy="937558"/>
          </a:xfrm>
          <a:solidFill>
            <a:srgbClr val="A9AC6E"/>
          </a:solidFill>
        </p:grpSpPr>
        <p:sp>
          <p:nvSpPr>
            <p:cNvPr id="2828" name="Google Shape;2828;p58"/>
            <p:cNvSpPr/>
            <p:nvPr/>
          </p:nvSpPr>
          <p:spPr>
            <a:xfrm rot="21282704">
              <a:off x="5436074" y="983645"/>
              <a:ext cx="599806" cy="258792"/>
            </a:xfrm>
            <a:custGeom>
              <a:avLst/>
              <a:gdLst/>
              <a:ahLst/>
              <a:cxnLst/>
              <a:rect l="l" t="t" r="r" b="b"/>
              <a:pathLst>
                <a:path w="3889" h="1678" extrusionOk="0">
                  <a:moveTo>
                    <a:pt x="2765" y="1"/>
                  </a:moveTo>
                  <a:cubicBezTo>
                    <a:pt x="2609" y="1"/>
                    <a:pt x="2452" y="20"/>
                    <a:pt x="2301" y="58"/>
                  </a:cubicBezTo>
                  <a:cubicBezTo>
                    <a:pt x="1491" y="230"/>
                    <a:pt x="767" y="662"/>
                    <a:pt x="216" y="1278"/>
                  </a:cubicBezTo>
                  <a:cubicBezTo>
                    <a:pt x="151" y="1354"/>
                    <a:pt x="87" y="1429"/>
                    <a:pt x="43" y="1516"/>
                  </a:cubicBezTo>
                  <a:cubicBezTo>
                    <a:pt x="0" y="1570"/>
                    <a:pt x="33" y="1624"/>
                    <a:pt x="87" y="1624"/>
                  </a:cubicBezTo>
                  <a:lnTo>
                    <a:pt x="1145" y="1678"/>
                  </a:lnTo>
                  <a:cubicBezTo>
                    <a:pt x="1523" y="1645"/>
                    <a:pt x="1944" y="1613"/>
                    <a:pt x="2376" y="1570"/>
                  </a:cubicBezTo>
                  <a:cubicBezTo>
                    <a:pt x="2646" y="1548"/>
                    <a:pt x="2916" y="1472"/>
                    <a:pt x="3176" y="1354"/>
                  </a:cubicBezTo>
                  <a:cubicBezTo>
                    <a:pt x="3348" y="1278"/>
                    <a:pt x="3500" y="1159"/>
                    <a:pt x="3629" y="1019"/>
                  </a:cubicBezTo>
                  <a:cubicBezTo>
                    <a:pt x="3888" y="738"/>
                    <a:pt x="3791" y="284"/>
                    <a:pt x="3435" y="144"/>
                  </a:cubicBezTo>
                  <a:cubicBezTo>
                    <a:pt x="3370" y="112"/>
                    <a:pt x="3305" y="79"/>
                    <a:pt x="3230" y="58"/>
                  </a:cubicBezTo>
                  <a:cubicBezTo>
                    <a:pt x="3078" y="20"/>
                    <a:pt x="2922" y="1"/>
                    <a:pt x="2765" y="1"/>
                  </a:cubicBezTo>
                  <a:close/>
                </a:path>
              </a:pathLst>
            </a:custGeom>
            <a:grp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8"/>
            <p:cNvSpPr/>
            <p:nvPr/>
          </p:nvSpPr>
          <p:spPr>
            <a:xfrm rot="-317296">
              <a:off x="5470513" y="1334071"/>
              <a:ext cx="509889" cy="199106"/>
            </a:xfrm>
            <a:custGeom>
              <a:avLst/>
              <a:gdLst/>
              <a:ahLst/>
              <a:cxnLst/>
              <a:rect l="l" t="t" r="r" b="b"/>
              <a:pathLst>
                <a:path w="3306" h="1291" extrusionOk="0">
                  <a:moveTo>
                    <a:pt x="1835" y="0"/>
                  </a:moveTo>
                  <a:cubicBezTo>
                    <a:pt x="1796" y="0"/>
                    <a:pt x="1757" y="2"/>
                    <a:pt x="1718" y="4"/>
                  </a:cubicBezTo>
                  <a:cubicBezTo>
                    <a:pt x="1199" y="26"/>
                    <a:pt x="692" y="144"/>
                    <a:pt x="227" y="360"/>
                  </a:cubicBezTo>
                  <a:cubicBezTo>
                    <a:pt x="173" y="382"/>
                    <a:pt x="130" y="414"/>
                    <a:pt x="87" y="447"/>
                  </a:cubicBezTo>
                  <a:cubicBezTo>
                    <a:pt x="1" y="533"/>
                    <a:pt x="11" y="609"/>
                    <a:pt x="119" y="663"/>
                  </a:cubicBezTo>
                  <a:cubicBezTo>
                    <a:pt x="152" y="684"/>
                    <a:pt x="195" y="706"/>
                    <a:pt x="238" y="717"/>
                  </a:cubicBezTo>
                  <a:cubicBezTo>
                    <a:pt x="703" y="911"/>
                    <a:pt x="1189" y="1052"/>
                    <a:pt x="1685" y="1160"/>
                  </a:cubicBezTo>
                  <a:cubicBezTo>
                    <a:pt x="1945" y="1235"/>
                    <a:pt x="2215" y="1278"/>
                    <a:pt x="2496" y="1289"/>
                  </a:cubicBezTo>
                  <a:cubicBezTo>
                    <a:pt x="2513" y="1290"/>
                    <a:pt x="2530" y="1291"/>
                    <a:pt x="2548" y="1291"/>
                  </a:cubicBezTo>
                  <a:cubicBezTo>
                    <a:pt x="2701" y="1291"/>
                    <a:pt x="2846" y="1248"/>
                    <a:pt x="2982" y="1170"/>
                  </a:cubicBezTo>
                  <a:cubicBezTo>
                    <a:pt x="3262" y="998"/>
                    <a:pt x="3306" y="684"/>
                    <a:pt x="3079" y="458"/>
                  </a:cubicBezTo>
                  <a:cubicBezTo>
                    <a:pt x="2971" y="350"/>
                    <a:pt x="2852" y="263"/>
                    <a:pt x="2722" y="198"/>
                  </a:cubicBezTo>
                  <a:cubicBezTo>
                    <a:pt x="2445" y="74"/>
                    <a:pt x="2141" y="0"/>
                    <a:pt x="1835" y="0"/>
                  </a:cubicBezTo>
                  <a:close/>
                </a:path>
              </a:pathLst>
            </a:custGeom>
            <a:grp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8"/>
            <p:cNvSpPr/>
            <p:nvPr/>
          </p:nvSpPr>
          <p:spPr>
            <a:xfrm rot="-317296">
              <a:off x="5466737" y="1560467"/>
              <a:ext cx="295045" cy="360736"/>
            </a:xfrm>
            <a:custGeom>
              <a:avLst/>
              <a:gdLst/>
              <a:ahLst/>
              <a:cxnLst/>
              <a:rect l="l" t="t" r="r" b="b"/>
              <a:pathLst>
                <a:path w="1913" h="2339" extrusionOk="0">
                  <a:moveTo>
                    <a:pt x="68" y="0"/>
                  </a:moveTo>
                  <a:cubicBezTo>
                    <a:pt x="31" y="0"/>
                    <a:pt x="0" y="24"/>
                    <a:pt x="0" y="69"/>
                  </a:cubicBezTo>
                  <a:cubicBezTo>
                    <a:pt x="0" y="112"/>
                    <a:pt x="0" y="166"/>
                    <a:pt x="0" y="209"/>
                  </a:cubicBezTo>
                  <a:cubicBezTo>
                    <a:pt x="65" y="458"/>
                    <a:pt x="119" y="706"/>
                    <a:pt x="195" y="944"/>
                  </a:cubicBezTo>
                  <a:cubicBezTo>
                    <a:pt x="314" y="1322"/>
                    <a:pt x="508" y="1668"/>
                    <a:pt x="756" y="1970"/>
                  </a:cubicBezTo>
                  <a:cubicBezTo>
                    <a:pt x="875" y="2121"/>
                    <a:pt x="1026" y="2240"/>
                    <a:pt x="1210" y="2305"/>
                  </a:cubicBezTo>
                  <a:cubicBezTo>
                    <a:pt x="1269" y="2328"/>
                    <a:pt x="1330" y="2338"/>
                    <a:pt x="1390" y="2338"/>
                  </a:cubicBezTo>
                  <a:cubicBezTo>
                    <a:pt x="1616" y="2338"/>
                    <a:pt x="1829" y="2187"/>
                    <a:pt x="1880" y="1948"/>
                  </a:cubicBezTo>
                  <a:cubicBezTo>
                    <a:pt x="1901" y="1894"/>
                    <a:pt x="1912" y="1840"/>
                    <a:pt x="1912" y="1786"/>
                  </a:cubicBezTo>
                  <a:cubicBezTo>
                    <a:pt x="1901" y="1495"/>
                    <a:pt x="1793" y="1225"/>
                    <a:pt x="1610" y="1009"/>
                  </a:cubicBezTo>
                  <a:cubicBezTo>
                    <a:pt x="1286" y="588"/>
                    <a:pt x="854" y="263"/>
                    <a:pt x="357" y="80"/>
                  </a:cubicBezTo>
                  <a:cubicBezTo>
                    <a:pt x="314" y="58"/>
                    <a:pt x="270" y="47"/>
                    <a:pt x="227" y="37"/>
                  </a:cubicBezTo>
                  <a:cubicBezTo>
                    <a:pt x="184" y="37"/>
                    <a:pt x="152" y="26"/>
                    <a:pt x="119" y="15"/>
                  </a:cubicBezTo>
                  <a:cubicBezTo>
                    <a:pt x="102" y="5"/>
                    <a:pt x="85" y="0"/>
                    <a:pt x="68" y="0"/>
                  </a:cubicBezTo>
                  <a:close/>
                </a:path>
              </a:pathLst>
            </a:custGeom>
            <a:grp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4" name="Google Shape;2834;p58"/>
          <p:cNvSpPr/>
          <p:nvPr/>
        </p:nvSpPr>
        <p:spPr>
          <a:xfrm>
            <a:off x="5164266" y="1792534"/>
            <a:ext cx="130662" cy="286692"/>
          </a:xfrm>
          <a:custGeom>
            <a:avLst/>
            <a:gdLst/>
            <a:ahLst/>
            <a:cxnLst/>
            <a:rect l="l" t="t" r="r" b="b"/>
            <a:pathLst>
              <a:path w="1665" h="3076" extrusionOk="0">
                <a:moveTo>
                  <a:pt x="876" y="1"/>
                </a:moveTo>
                <a:cubicBezTo>
                  <a:pt x="841" y="1"/>
                  <a:pt x="805" y="17"/>
                  <a:pt x="789" y="49"/>
                </a:cubicBezTo>
                <a:cubicBezTo>
                  <a:pt x="768" y="82"/>
                  <a:pt x="757" y="103"/>
                  <a:pt x="746" y="136"/>
                </a:cubicBezTo>
                <a:cubicBezTo>
                  <a:pt x="681" y="298"/>
                  <a:pt x="616" y="470"/>
                  <a:pt x="541" y="643"/>
                </a:cubicBezTo>
                <a:cubicBezTo>
                  <a:pt x="422" y="913"/>
                  <a:pt x="271" y="1162"/>
                  <a:pt x="87" y="1399"/>
                </a:cubicBezTo>
                <a:cubicBezTo>
                  <a:pt x="1" y="1518"/>
                  <a:pt x="12" y="1583"/>
                  <a:pt x="109" y="1691"/>
                </a:cubicBezTo>
                <a:cubicBezTo>
                  <a:pt x="390" y="2015"/>
                  <a:pt x="584" y="2415"/>
                  <a:pt x="670" y="2836"/>
                </a:cubicBezTo>
                <a:cubicBezTo>
                  <a:pt x="681" y="2890"/>
                  <a:pt x="692" y="2933"/>
                  <a:pt x="703" y="2987"/>
                </a:cubicBezTo>
                <a:cubicBezTo>
                  <a:pt x="714" y="3041"/>
                  <a:pt x="757" y="3073"/>
                  <a:pt x="800" y="3073"/>
                </a:cubicBezTo>
                <a:cubicBezTo>
                  <a:pt x="806" y="3075"/>
                  <a:pt x="811" y="3075"/>
                  <a:pt x="817" y="3075"/>
                </a:cubicBezTo>
                <a:cubicBezTo>
                  <a:pt x="865" y="3075"/>
                  <a:pt x="909" y="3035"/>
                  <a:pt x="919" y="2987"/>
                </a:cubicBezTo>
                <a:cubicBezTo>
                  <a:pt x="919" y="2976"/>
                  <a:pt x="930" y="2955"/>
                  <a:pt x="930" y="2933"/>
                </a:cubicBezTo>
                <a:cubicBezTo>
                  <a:pt x="1005" y="2566"/>
                  <a:pt x="1157" y="2209"/>
                  <a:pt x="1373" y="1896"/>
                </a:cubicBezTo>
                <a:cubicBezTo>
                  <a:pt x="1448" y="1788"/>
                  <a:pt x="1535" y="1702"/>
                  <a:pt x="1621" y="1605"/>
                </a:cubicBezTo>
                <a:cubicBezTo>
                  <a:pt x="1643" y="1583"/>
                  <a:pt x="1653" y="1561"/>
                  <a:pt x="1664" y="1540"/>
                </a:cubicBezTo>
                <a:cubicBezTo>
                  <a:pt x="1643" y="1475"/>
                  <a:pt x="1599" y="1410"/>
                  <a:pt x="1567" y="1356"/>
                </a:cubicBezTo>
                <a:cubicBezTo>
                  <a:pt x="1297" y="989"/>
                  <a:pt x="1103" y="578"/>
                  <a:pt x="994" y="136"/>
                </a:cubicBezTo>
                <a:cubicBezTo>
                  <a:pt x="984" y="114"/>
                  <a:pt x="973" y="82"/>
                  <a:pt x="962" y="49"/>
                </a:cubicBezTo>
                <a:cubicBezTo>
                  <a:pt x="946" y="17"/>
                  <a:pt x="911"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8"/>
          <p:cNvSpPr/>
          <p:nvPr/>
        </p:nvSpPr>
        <p:spPr>
          <a:xfrm>
            <a:off x="5425413" y="1718871"/>
            <a:ext cx="114496" cy="226763"/>
          </a:xfrm>
          <a:custGeom>
            <a:avLst/>
            <a:gdLst/>
            <a:ahLst/>
            <a:cxnLst/>
            <a:rect l="l" t="t" r="r" b="b"/>
            <a:pathLst>
              <a:path w="1459" h="2433" extrusionOk="0">
                <a:moveTo>
                  <a:pt x="775" y="0"/>
                </a:moveTo>
                <a:cubicBezTo>
                  <a:pt x="721" y="0"/>
                  <a:pt x="678" y="31"/>
                  <a:pt x="659" y="78"/>
                </a:cubicBezTo>
                <a:cubicBezTo>
                  <a:pt x="637" y="121"/>
                  <a:pt x="616" y="164"/>
                  <a:pt x="594" y="207"/>
                </a:cubicBezTo>
                <a:cubicBezTo>
                  <a:pt x="475" y="510"/>
                  <a:pt x="303" y="780"/>
                  <a:pt x="76" y="1007"/>
                </a:cubicBezTo>
                <a:cubicBezTo>
                  <a:pt x="43" y="1050"/>
                  <a:pt x="22" y="1093"/>
                  <a:pt x="0" y="1136"/>
                </a:cubicBezTo>
                <a:cubicBezTo>
                  <a:pt x="22" y="1180"/>
                  <a:pt x="43" y="1223"/>
                  <a:pt x="65" y="1255"/>
                </a:cubicBezTo>
                <a:cubicBezTo>
                  <a:pt x="238" y="1568"/>
                  <a:pt x="367" y="1903"/>
                  <a:pt x="443" y="2249"/>
                </a:cubicBezTo>
                <a:cubicBezTo>
                  <a:pt x="454" y="2281"/>
                  <a:pt x="465" y="2324"/>
                  <a:pt x="475" y="2357"/>
                </a:cubicBezTo>
                <a:cubicBezTo>
                  <a:pt x="508" y="2389"/>
                  <a:pt x="540" y="2432"/>
                  <a:pt x="573" y="2432"/>
                </a:cubicBezTo>
                <a:cubicBezTo>
                  <a:pt x="616" y="2432"/>
                  <a:pt x="648" y="2389"/>
                  <a:pt x="681" y="2357"/>
                </a:cubicBezTo>
                <a:cubicBezTo>
                  <a:pt x="702" y="2335"/>
                  <a:pt x="713" y="2303"/>
                  <a:pt x="713" y="2270"/>
                </a:cubicBezTo>
                <a:cubicBezTo>
                  <a:pt x="821" y="1957"/>
                  <a:pt x="1016" y="1687"/>
                  <a:pt x="1253" y="1471"/>
                </a:cubicBezTo>
                <a:cubicBezTo>
                  <a:pt x="1437" y="1288"/>
                  <a:pt x="1458" y="1277"/>
                  <a:pt x="1307" y="1050"/>
                </a:cubicBezTo>
                <a:cubicBezTo>
                  <a:pt x="1156" y="823"/>
                  <a:pt x="1037" y="585"/>
                  <a:pt x="951" y="326"/>
                </a:cubicBezTo>
                <a:cubicBezTo>
                  <a:pt x="929" y="261"/>
                  <a:pt x="918" y="175"/>
                  <a:pt x="897" y="110"/>
                </a:cubicBezTo>
                <a:cubicBezTo>
                  <a:pt x="886" y="56"/>
                  <a:pt x="864" y="13"/>
                  <a:pt x="799" y="2"/>
                </a:cubicBezTo>
                <a:cubicBezTo>
                  <a:pt x="791" y="1"/>
                  <a:pt x="78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8"/>
          <p:cNvSpPr/>
          <p:nvPr/>
        </p:nvSpPr>
        <p:spPr>
          <a:xfrm>
            <a:off x="3769326" y="636098"/>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FE104486-7B51-17D7-AC7D-9F99C59F3CC2}"/>
              </a:ext>
            </a:extLst>
          </p:cNvPr>
          <p:cNvSpPr>
            <a:spLocks noGrp="1"/>
          </p:cNvSpPr>
          <p:nvPr>
            <p:ph type="subTitle" idx="1"/>
          </p:nvPr>
        </p:nvSpPr>
        <p:spPr>
          <a:xfrm>
            <a:off x="1387277" y="1552054"/>
            <a:ext cx="1545038" cy="837504"/>
          </a:xfrm>
        </p:spPr>
        <p:txBody>
          <a:bodyPr/>
          <a:lstStyle/>
          <a:p>
            <a:r>
              <a:rPr lang="en-US" sz="2400" b="1">
                <a:effectLst/>
                <a:latin typeface="Arial" panose="020B0604020202020204" pitchFamily="34" charset="0"/>
                <a:ea typeface="Aptos" panose="020B0004020202020204" pitchFamily="34" charset="0"/>
              </a:rPr>
              <a:t>Luxury</a:t>
            </a:r>
            <a:endParaRPr lang="en-US" sz="1800" b="1"/>
          </a:p>
        </p:txBody>
      </p:sp>
      <p:grpSp>
        <p:nvGrpSpPr>
          <p:cNvPr id="4" name="Google Shape;2827;p58">
            <a:extLst>
              <a:ext uri="{FF2B5EF4-FFF2-40B4-BE49-F238E27FC236}">
                <a16:creationId xmlns:a16="http://schemas.microsoft.com/office/drawing/2014/main" id="{2617D035-E8A2-986E-B327-2D6C7B2516EB}"/>
              </a:ext>
            </a:extLst>
          </p:cNvPr>
          <p:cNvGrpSpPr/>
          <p:nvPr/>
        </p:nvGrpSpPr>
        <p:grpSpPr>
          <a:xfrm>
            <a:off x="5577824" y="1843370"/>
            <a:ext cx="897672" cy="1273591"/>
            <a:chOff x="5425424" y="956555"/>
            <a:chExt cx="621106" cy="977477"/>
          </a:xfrm>
          <a:solidFill>
            <a:srgbClr val="A9AC6E"/>
          </a:solidFill>
        </p:grpSpPr>
        <p:sp>
          <p:nvSpPr>
            <p:cNvPr id="5" name="Google Shape;2828;p58">
              <a:extLst>
                <a:ext uri="{FF2B5EF4-FFF2-40B4-BE49-F238E27FC236}">
                  <a16:creationId xmlns:a16="http://schemas.microsoft.com/office/drawing/2014/main" id="{E550A2BF-7C5C-99F3-F1FD-97AE4A9BEFB9}"/>
                </a:ext>
              </a:extLst>
            </p:cNvPr>
            <p:cNvSpPr/>
            <p:nvPr/>
          </p:nvSpPr>
          <p:spPr>
            <a:xfrm rot="-317296">
              <a:off x="5436074" y="983645"/>
              <a:ext cx="599806" cy="258792"/>
            </a:xfrm>
            <a:custGeom>
              <a:avLst/>
              <a:gdLst/>
              <a:ahLst/>
              <a:cxnLst/>
              <a:rect l="l" t="t" r="r" b="b"/>
              <a:pathLst>
                <a:path w="3889" h="1678" extrusionOk="0">
                  <a:moveTo>
                    <a:pt x="2765" y="1"/>
                  </a:moveTo>
                  <a:cubicBezTo>
                    <a:pt x="2609" y="1"/>
                    <a:pt x="2452" y="20"/>
                    <a:pt x="2301" y="58"/>
                  </a:cubicBezTo>
                  <a:cubicBezTo>
                    <a:pt x="1491" y="230"/>
                    <a:pt x="767" y="662"/>
                    <a:pt x="216" y="1278"/>
                  </a:cubicBezTo>
                  <a:cubicBezTo>
                    <a:pt x="151" y="1354"/>
                    <a:pt x="87" y="1429"/>
                    <a:pt x="43" y="1516"/>
                  </a:cubicBezTo>
                  <a:cubicBezTo>
                    <a:pt x="0" y="1570"/>
                    <a:pt x="33" y="1624"/>
                    <a:pt x="87" y="1624"/>
                  </a:cubicBezTo>
                  <a:lnTo>
                    <a:pt x="1145" y="1678"/>
                  </a:lnTo>
                  <a:cubicBezTo>
                    <a:pt x="1523" y="1645"/>
                    <a:pt x="1944" y="1613"/>
                    <a:pt x="2376" y="1570"/>
                  </a:cubicBezTo>
                  <a:cubicBezTo>
                    <a:pt x="2646" y="1548"/>
                    <a:pt x="2916" y="1472"/>
                    <a:pt x="3176" y="1354"/>
                  </a:cubicBezTo>
                  <a:cubicBezTo>
                    <a:pt x="3348" y="1278"/>
                    <a:pt x="3500" y="1159"/>
                    <a:pt x="3629" y="1019"/>
                  </a:cubicBezTo>
                  <a:cubicBezTo>
                    <a:pt x="3888" y="738"/>
                    <a:pt x="3791" y="284"/>
                    <a:pt x="3435" y="144"/>
                  </a:cubicBezTo>
                  <a:cubicBezTo>
                    <a:pt x="3370" y="112"/>
                    <a:pt x="3305" y="79"/>
                    <a:pt x="3230" y="58"/>
                  </a:cubicBezTo>
                  <a:cubicBezTo>
                    <a:pt x="3078" y="20"/>
                    <a:pt x="2922" y="1"/>
                    <a:pt x="2765" y="1"/>
                  </a:cubicBezTo>
                  <a:close/>
                </a:path>
              </a:pathLst>
            </a:custGeom>
            <a:grp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29;p58">
              <a:extLst>
                <a:ext uri="{FF2B5EF4-FFF2-40B4-BE49-F238E27FC236}">
                  <a16:creationId xmlns:a16="http://schemas.microsoft.com/office/drawing/2014/main" id="{9C898447-E029-10F0-447B-9EA69CD8869D}"/>
                </a:ext>
              </a:extLst>
            </p:cNvPr>
            <p:cNvSpPr/>
            <p:nvPr/>
          </p:nvSpPr>
          <p:spPr>
            <a:xfrm rot="-317296">
              <a:off x="5470513" y="1334071"/>
              <a:ext cx="509889" cy="199106"/>
            </a:xfrm>
            <a:custGeom>
              <a:avLst/>
              <a:gdLst/>
              <a:ahLst/>
              <a:cxnLst/>
              <a:rect l="l" t="t" r="r" b="b"/>
              <a:pathLst>
                <a:path w="3306" h="1291" extrusionOk="0">
                  <a:moveTo>
                    <a:pt x="1835" y="0"/>
                  </a:moveTo>
                  <a:cubicBezTo>
                    <a:pt x="1796" y="0"/>
                    <a:pt x="1757" y="2"/>
                    <a:pt x="1718" y="4"/>
                  </a:cubicBezTo>
                  <a:cubicBezTo>
                    <a:pt x="1199" y="26"/>
                    <a:pt x="692" y="144"/>
                    <a:pt x="227" y="360"/>
                  </a:cubicBezTo>
                  <a:cubicBezTo>
                    <a:pt x="173" y="382"/>
                    <a:pt x="130" y="414"/>
                    <a:pt x="87" y="447"/>
                  </a:cubicBezTo>
                  <a:cubicBezTo>
                    <a:pt x="1" y="533"/>
                    <a:pt x="11" y="609"/>
                    <a:pt x="119" y="663"/>
                  </a:cubicBezTo>
                  <a:cubicBezTo>
                    <a:pt x="152" y="684"/>
                    <a:pt x="195" y="706"/>
                    <a:pt x="238" y="717"/>
                  </a:cubicBezTo>
                  <a:cubicBezTo>
                    <a:pt x="703" y="911"/>
                    <a:pt x="1189" y="1052"/>
                    <a:pt x="1685" y="1160"/>
                  </a:cubicBezTo>
                  <a:cubicBezTo>
                    <a:pt x="1945" y="1235"/>
                    <a:pt x="2215" y="1278"/>
                    <a:pt x="2496" y="1289"/>
                  </a:cubicBezTo>
                  <a:cubicBezTo>
                    <a:pt x="2513" y="1290"/>
                    <a:pt x="2530" y="1291"/>
                    <a:pt x="2548" y="1291"/>
                  </a:cubicBezTo>
                  <a:cubicBezTo>
                    <a:pt x="2701" y="1291"/>
                    <a:pt x="2846" y="1248"/>
                    <a:pt x="2982" y="1170"/>
                  </a:cubicBezTo>
                  <a:cubicBezTo>
                    <a:pt x="3262" y="998"/>
                    <a:pt x="3306" y="684"/>
                    <a:pt x="3079" y="458"/>
                  </a:cubicBezTo>
                  <a:cubicBezTo>
                    <a:pt x="2971" y="350"/>
                    <a:pt x="2852" y="263"/>
                    <a:pt x="2722" y="198"/>
                  </a:cubicBezTo>
                  <a:cubicBezTo>
                    <a:pt x="2445" y="74"/>
                    <a:pt x="2141" y="0"/>
                    <a:pt x="1835" y="0"/>
                  </a:cubicBezTo>
                  <a:close/>
                </a:path>
              </a:pathLst>
            </a:custGeom>
            <a:grp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30;p58">
              <a:extLst>
                <a:ext uri="{FF2B5EF4-FFF2-40B4-BE49-F238E27FC236}">
                  <a16:creationId xmlns:a16="http://schemas.microsoft.com/office/drawing/2014/main" id="{AC19F8D1-D13E-D4BF-E976-BE19EF12020B}"/>
                </a:ext>
              </a:extLst>
            </p:cNvPr>
            <p:cNvSpPr/>
            <p:nvPr/>
          </p:nvSpPr>
          <p:spPr>
            <a:xfrm rot="-317296">
              <a:off x="5466737" y="1560467"/>
              <a:ext cx="295045" cy="360736"/>
            </a:xfrm>
            <a:custGeom>
              <a:avLst/>
              <a:gdLst/>
              <a:ahLst/>
              <a:cxnLst/>
              <a:rect l="l" t="t" r="r" b="b"/>
              <a:pathLst>
                <a:path w="1913" h="2339" extrusionOk="0">
                  <a:moveTo>
                    <a:pt x="68" y="0"/>
                  </a:moveTo>
                  <a:cubicBezTo>
                    <a:pt x="31" y="0"/>
                    <a:pt x="0" y="24"/>
                    <a:pt x="0" y="69"/>
                  </a:cubicBezTo>
                  <a:cubicBezTo>
                    <a:pt x="0" y="112"/>
                    <a:pt x="0" y="166"/>
                    <a:pt x="0" y="209"/>
                  </a:cubicBezTo>
                  <a:cubicBezTo>
                    <a:pt x="65" y="458"/>
                    <a:pt x="119" y="706"/>
                    <a:pt x="195" y="944"/>
                  </a:cubicBezTo>
                  <a:cubicBezTo>
                    <a:pt x="314" y="1322"/>
                    <a:pt x="508" y="1668"/>
                    <a:pt x="756" y="1970"/>
                  </a:cubicBezTo>
                  <a:cubicBezTo>
                    <a:pt x="875" y="2121"/>
                    <a:pt x="1026" y="2240"/>
                    <a:pt x="1210" y="2305"/>
                  </a:cubicBezTo>
                  <a:cubicBezTo>
                    <a:pt x="1269" y="2328"/>
                    <a:pt x="1330" y="2338"/>
                    <a:pt x="1390" y="2338"/>
                  </a:cubicBezTo>
                  <a:cubicBezTo>
                    <a:pt x="1616" y="2338"/>
                    <a:pt x="1829" y="2187"/>
                    <a:pt x="1880" y="1948"/>
                  </a:cubicBezTo>
                  <a:cubicBezTo>
                    <a:pt x="1901" y="1894"/>
                    <a:pt x="1912" y="1840"/>
                    <a:pt x="1912" y="1786"/>
                  </a:cubicBezTo>
                  <a:cubicBezTo>
                    <a:pt x="1901" y="1495"/>
                    <a:pt x="1793" y="1225"/>
                    <a:pt x="1610" y="1009"/>
                  </a:cubicBezTo>
                  <a:cubicBezTo>
                    <a:pt x="1286" y="588"/>
                    <a:pt x="854" y="263"/>
                    <a:pt x="357" y="80"/>
                  </a:cubicBezTo>
                  <a:cubicBezTo>
                    <a:pt x="314" y="58"/>
                    <a:pt x="270" y="47"/>
                    <a:pt x="227" y="37"/>
                  </a:cubicBezTo>
                  <a:cubicBezTo>
                    <a:pt x="184" y="37"/>
                    <a:pt x="152" y="26"/>
                    <a:pt x="119" y="15"/>
                  </a:cubicBezTo>
                  <a:cubicBezTo>
                    <a:pt x="102" y="5"/>
                    <a:pt x="85" y="0"/>
                    <a:pt x="68" y="0"/>
                  </a:cubicBezTo>
                  <a:close/>
                </a:path>
              </a:pathLst>
            </a:custGeom>
            <a:grp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Subtitle 2">
            <a:extLst>
              <a:ext uri="{FF2B5EF4-FFF2-40B4-BE49-F238E27FC236}">
                <a16:creationId xmlns:a16="http://schemas.microsoft.com/office/drawing/2014/main" id="{7B382241-0339-B80E-D181-732B48AE64CD}"/>
              </a:ext>
            </a:extLst>
          </p:cNvPr>
          <p:cNvSpPr txBox="1">
            <a:spLocks/>
          </p:cNvSpPr>
          <p:nvPr/>
        </p:nvSpPr>
        <p:spPr>
          <a:xfrm>
            <a:off x="501902" y="2146875"/>
            <a:ext cx="2525902" cy="595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rimo"/>
              <a:buNone/>
              <a:defRPr sz="1400" b="0" i="0" u="none" strike="noStrike" cap="none">
                <a:solidFill>
                  <a:schemeClr val="dk1"/>
                </a:solidFill>
                <a:latin typeface="Arial"/>
                <a:ea typeface="Arial"/>
                <a:cs typeface="Arial"/>
                <a:sym typeface="Arial"/>
              </a:defRPr>
            </a:lvl1pPr>
            <a:lvl2pPr marL="914400" marR="0" lvl="1"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2pPr>
            <a:lvl3pPr marL="1371600" marR="0" lvl="2"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3pPr>
            <a:lvl4pPr marL="1828800" marR="0" lvl="3"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4pPr>
            <a:lvl5pPr marL="2286000" marR="0" lvl="4"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5pPr>
            <a:lvl6pPr marL="2743200" marR="0" lvl="5"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6pPr>
            <a:lvl7pPr marL="3200400" marR="0" lvl="6"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7pPr>
            <a:lvl8pPr marL="3657600" marR="0" lvl="7"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8pPr>
            <a:lvl9pPr marL="4114800" marR="0" lvl="8"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9pPr>
          </a:lstStyle>
          <a:p>
            <a:r>
              <a:rPr lang="en-US" sz="2400" b="1"/>
              <a:t>sophisticated</a:t>
            </a:r>
          </a:p>
        </p:txBody>
      </p:sp>
      <p:sp>
        <p:nvSpPr>
          <p:cNvPr id="9" name="Subtitle 2">
            <a:extLst>
              <a:ext uri="{FF2B5EF4-FFF2-40B4-BE49-F238E27FC236}">
                <a16:creationId xmlns:a16="http://schemas.microsoft.com/office/drawing/2014/main" id="{EDFDC358-F5B5-524B-4D60-F7B0C06CC311}"/>
              </a:ext>
            </a:extLst>
          </p:cNvPr>
          <p:cNvSpPr txBox="1">
            <a:spLocks/>
          </p:cNvSpPr>
          <p:nvPr/>
        </p:nvSpPr>
        <p:spPr>
          <a:xfrm>
            <a:off x="6228484" y="1685678"/>
            <a:ext cx="2525902" cy="595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rimo"/>
              <a:buNone/>
              <a:defRPr sz="1400" b="0" i="0" u="none" strike="noStrike" cap="none">
                <a:solidFill>
                  <a:schemeClr val="dk1"/>
                </a:solidFill>
                <a:latin typeface="Arial"/>
                <a:ea typeface="Arial"/>
                <a:cs typeface="Arial"/>
                <a:sym typeface="Arial"/>
              </a:defRPr>
            </a:lvl1pPr>
            <a:lvl2pPr marL="914400" marR="0" lvl="1"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2pPr>
            <a:lvl3pPr marL="1371600" marR="0" lvl="2"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3pPr>
            <a:lvl4pPr marL="1828800" marR="0" lvl="3"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4pPr>
            <a:lvl5pPr marL="2286000" marR="0" lvl="4"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5pPr>
            <a:lvl6pPr marL="2743200" marR="0" lvl="5"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6pPr>
            <a:lvl7pPr marL="3200400" marR="0" lvl="6"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7pPr>
            <a:lvl8pPr marL="3657600" marR="0" lvl="7"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8pPr>
            <a:lvl9pPr marL="4114800" marR="0" lvl="8"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9pPr>
          </a:lstStyle>
          <a:p>
            <a:r>
              <a:rPr lang="en-US" sz="2400" b="1"/>
              <a:t>comfortable</a:t>
            </a:r>
          </a:p>
        </p:txBody>
      </p:sp>
      <p:sp>
        <p:nvSpPr>
          <p:cNvPr id="10" name="Subtitle 2">
            <a:extLst>
              <a:ext uri="{FF2B5EF4-FFF2-40B4-BE49-F238E27FC236}">
                <a16:creationId xmlns:a16="http://schemas.microsoft.com/office/drawing/2014/main" id="{66C7CA70-9724-1035-3660-9D3E96593FCD}"/>
              </a:ext>
            </a:extLst>
          </p:cNvPr>
          <p:cNvSpPr txBox="1">
            <a:spLocks/>
          </p:cNvSpPr>
          <p:nvPr/>
        </p:nvSpPr>
        <p:spPr>
          <a:xfrm>
            <a:off x="6228484" y="2672577"/>
            <a:ext cx="2525902" cy="595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rimo"/>
              <a:buNone/>
              <a:defRPr sz="1400" b="0" i="0" u="none" strike="noStrike" cap="none">
                <a:solidFill>
                  <a:schemeClr val="dk1"/>
                </a:solidFill>
                <a:latin typeface="Arial"/>
                <a:ea typeface="Arial"/>
                <a:cs typeface="Arial"/>
                <a:sym typeface="Arial"/>
              </a:defRPr>
            </a:lvl1pPr>
            <a:lvl2pPr marL="914400" marR="0" lvl="1"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2pPr>
            <a:lvl3pPr marL="1371600" marR="0" lvl="2"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3pPr>
            <a:lvl4pPr marL="1828800" marR="0" lvl="3"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4pPr>
            <a:lvl5pPr marL="2286000" marR="0" lvl="4"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5pPr>
            <a:lvl6pPr marL="2743200" marR="0" lvl="5"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6pPr>
            <a:lvl7pPr marL="3200400" marR="0" lvl="6"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7pPr>
            <a:lvl8pPr marL="3657600" marR="0" lvl="7"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8pPr>
            <a:lvl9pPr marL="4114800" marR="0" lvl="8"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9pPr>
          </a:lstStyle>
          <a:p>
            <a:r>
              <a:rPr lang="en-US" sz="2400" b="1"/>
              <a:t>customized</a:t>
            </a:r>
          </a:p>
        </p:txBody>
      </p:sp>
      <p:sp>
        <p:nvSpPr>
          <p:cNvPr id="11" name="TextBox 10">
            <a:extLst>
              <a:ext uri="{FF2B5EF4-FFF2-40B4-BE49-F238E27FC236}">
                <a16:creationId xmlns:a16="http://schemas.microsoft.com/office/drawing/2014/main" id="{FA97FE37-EBD7-3123-CF85-B0ACC4A35B25}"/>
              </a:ext>
            </a:extLst>
          </p:cNvPr>
          <p:cNvSpPr txBox="1"/>
          <p:nvPr/>
        </p:nvSpPr>
        <p:spPr>
          <a:xfrm>
            <a:off x="872249" y="2712603"/>
            <a:ext cx="2456122" cy="461665"/>
          </a:xfrm>
          <a:prstGeom prst="rect">
            <a:avLst/>
          </a:prstGeom>
          <a:noFill/>
        </p:spPr>
        <p:txBody>
          <a:bodyPr wrap="square">
            <a:spAutoFit/>
          </a:bodyPr>
          <a:lstStyle/>
          <a:p>
            <a:r>
              <a:rPr lang="en-US" sz="2400" b="1"/>
              <a:t>Professional</a:t>
            </a:r>
          </a:p>
        </p:txBody>
      </p:sp>
      <p:sp>
        <p:nvSpPr>
          <p:cNvPr id="13" name="TextBox 12">
            <a:extLst>
              <a:ext uri="{FF2B5EF4-FFF2-40B4-BE49-F238E27FC236}">
                <a16:creationId xmlns:a16="http://schemas.microsoft.com/office/drawing/2014/main" id="{3023493E-2677-87EA-D8FC-10494FC28A56}"/>
              </a:ext>
            </a:extLst>
          </p:cNvPr>
          <p:cNvSpPr txBox="1"/>
          <p:nvPr/>
        </p:nvSpPr>
        <p:spPr>
          <a:xfrm>
            <a:off x="6587656" y="2243439"/>
            <a:ext cx="2166730" cy="461665"/>
          </a:xfrm>
          <a:prstGeom prst="rect">
            <a:avLst/>
          </a:prstGeom>
          <a:noFill/>
        </p:spPr>
        <p:txBody>
          <a:bodyPr wrap="square">
            <a:spAutoFit/>
          </a:bodyPr>
          <a:lstStyle/>
          <a:p>
            <a:r>
              <a:rPr lang="en-US" sz="2400" b="1"/>
              <a:t>Trustworthy</a:t>
            </a:r>
          </a:p>
        </p:txBody>
      </p:sp>
      <p:sp>
        <p:nvSpPr>
          <p:cNvPr id="14" name="Rectangle: Rounded Corners 13">
            <a:extLst>
              <a:ext uri="{FF2B5EF4-FFF2-40B4-BE49-F238E27FC236}">
                <a16:creationId xmlns:a16="http://schemas.microsoft.com/office/drawing/2014/main" id="{9328BBA4-E06E-D9EF-9050-577A3F3ADE25}"/>
              </a:ext>
            </a:extLst>
          </p:cNvPr>
          <p:cNvSpPr/>
          <p:nvPr/>
        </p:nvSpPr>
        <p:spPr>
          <a:xfrm>
            <a:off x="0" y="0"/>
            <a:ext cx="3681454" cy="40011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US" sz="2800" b="1">
                <a:solidFill>
                  <a:srgbClr val="333517"/>
                </a:solidFill>
              </a:rPr>
              <a:t>3. Brand Elements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1C429-F5C2-DD2F-D34F-22AA3FBB2B0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88656F9-4DDF-B3AD-8649-854332C06D6A}"/>
              </a:ext>
            </a:extLst>
          </p:cNvPr>
          <p:cNvSpPr txBox="1"/>
          <p:nvPr/>
        </p:nvSpPr>
        <p:spPr>
          <a:xfrm>
            <a:off x="570506" y="1232923"/>
            <a:ext cx="8120270" cy="2862322"/>
          </a:xfrm>
          <a:prstGeom prst="rect">
            <a:avLst/>
          </a:prstGeom>
          <a:noFill/>
        </p:spPr>
        <p:txBody>
          <a:bodyPr wrap="square" rtlCol="0">
            <a:spAutoFit/>
          </a:bodyPr>
          <a:lstStyle/>
          <a:p>
            <a:pPr algn="justLow"/>
            <a:r>
              <a:rPr lang="en-US" sz="2000">
                <a:solidFill>
                  <a:srgbClr val="333517"/>
                </a:solidFill>
              </a:rPr>
              <a:t> We communicate with confidence , Our language reflects the luxury and premium nature of our furniture, maintaining a refined and elegant style. We encourage creativity and innovation, integrating steel furniture into their high-end designs. We prioritize reliability and quality, assuring that our products deliver long-lasting value and craftsmanship. Our voice showcases authority in design and craftsmanship, We engage in conversations, showing openness to customization, understanding that each project is unique and requires tailored solutions. </a:t>
            </a:r>
          </a:p>
        </p:txBody>
      </p:sp>
      <p:sp>
        <p:nvSpPr>
          <p:cNvPr id="13" name="Google Shape;3300;p62">
            <a:extLst>
              <a:ext uri="{FF2B5EF4-FFF2-40B4-BE49-F238E27FC236}">
                <a16:creationId xmlns:a16="http://schemas.microsoft.com/office/drawing/2014/main" id="{A92939B4-A52D-98E9-3106-1EAAC0F0308F}"/>
              </a:ext>
            </a:extLst>
          </p:cNvPr>
          <p:cNvSpPr/>
          <p:nvPr/>
        </p:nvSpPr>
        <p:spPr>
          <a:xfrm>
            <a:off x="3235750" y="4095245"/>
            <a:ext cx="2672493" cy="45719"/>
          </a:xfrm>
          <a:custGeom>
            <a:avLst/>
            <a:gdLst/>
            <a:ahLst/>
            <a:cxnLst/>
            <a:rect l="l" t="t" r="r" b="b"/>
            <a:pathLst>
              <a:path w="21355" h="930" extrusionOk="0">
                <a:moveTo>
                  <a:pt x="3474" y="0"/>
                </a:moveTo>
                <a:cubicBezTo>
                  <a:pt x="2434" y="0"/>
                  <a:pt x="1395" y="13"/>
                  <a:pt x="357" y="49"/>
                </a:cubicBezTo>
                <a:cubicBezTo>
                  <a:pt x="1" y="49"/>
                  <a:pt x="1" y="568"/>
                  <a:pt x="357" y="568"/>
                </a:cubicBezTo>
                <a:cubicBezTo>
                  <a:pt x="3781" y="762"/>
                  <a:pt x="7227" y="719"/>
                  <a:pt x="10651" y="762"/>
                </a:cubicBezTo>
                <a:lnTo>
                  <a:pt x="15727" y="827"/>
                </a:lnTo>
                <a:cubicBezTo>
                  <a:pt x="16883" y="842"/>
                  <a:pt x="18077" y="930"/>
                  <a:pt x="19255" y="930"/>
                </a:cubicBezTo>
                <a:cubicBezTo>
                  <a:pt x="19828" y="930"/>
                  <a:pt x="20397" y="909"/>
                  <a:pt x="20955" y="849"/>
                </a:cubicBezTo>
                <a:cubicBezTo>
                  <a:pt x="21354" y="849"/>
                  <a:pt x="21354" y="244"/>
                  <a:pt x="20955" y="244"/>
                </a:cubicBezTo>
                <a:cubicBezTo>
                  <a:pt x="20224" y="148"/>
                  <a:pt x="19471" y="122"/>
                  <a:pt x="18716" y="122"/>
                </a:cubicBezTo>
                <a:cubicBezTo>
                  <a:pt x="17829" y="122"/>
                  <a:pt x="16937" y="158"/>
                  <a:pt x="16069" y="158"/>
                </a:cubicBezTo>
                <a:cubicBezTo>
                  <a:pt x="16005" y="158"/>
                  <a:pt x="15942" y="158"/>
                  <a:pt x="15878" y="157"/>
                </a:cubicBezTo>
                <a:lnTo>
                  <a:pt x="10651" y="93"/>
                </a:lnTo>
                <a:cubicBezTo>
                  <a:pt x="8264" y="70"/>
                  <a:pt x="5867" y="0"/>
                  <a:pt x="3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CE74ACFB-40F3-3BEF-BF98-35A6F18F6BA0}"/>
              </a:ext>
            </a:extLst>
          </p:cNvPr>
          <p:cNvSpPr/>
          <p:nvPr/>
        </p:nvSpPr>
        <p:spPr>
          <a:xfrm>
            <a:off x="0" y="0"/>
            <a:ext cx="3681454" cy="40011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US" sz="2800" b="1">
                <a:solidFill>
                  <a:srgbClr val="333517"/>
                </a:solidFill>
              </a:rPr>
              <a:t>3. Brand Elements</a:t>
            </a:r>
          </a:p>
        </p:txBody>
      </p:sp>
      <p:sp>
        <p:nvSpPr>
          <p:cNvPr id="3" name="TextBox 2">
            <a:extLst>
              <a:ext uri="{FF2B5EF4-FFF2-40B4-BE49-F238E27FC236}">
                <a16:creationId xmlns:a16="http://schemas.microsoft.com/office/drawing/2014/main" id="{20A0D7C7-7120-D298-8015-66B7158EA68C}"/>
              </a:ext>
            </a:extLst>
          </p:cNvPr>
          <p:cNvSpPr txBox="1"/>
          <p:nvPr/>
        </p:nvSpPr>
        <p:spPr>
          <a:xfrm>
            <a:off x="2934029" y="489031"/>
            <a:ext cx="3275937" cy="584775"/>
          </a:xfrm>
          <a:prstGeom prst="rect">
            <a:avLst/>
          </a:prstGeom>
          <a:noFill/>
        </p:spPr>
        <p:txBody>
          <a:bodyPr wrap="square" rtlCol="0">
            <a:spAutoFit/>
          </a:bodyPr>
          <a:lstStyle/>
          <a:p>
            <a:pPr algn="ctr"/>
            <a:r>
              <a:rPr lang="en-US" sz="3200" b="1">
                <a:solidFill>
                  <a:srgbClr val="333517"/>
                </a:solidFill>
              </a:rPr>
              <a:t>Brand Voice  </a:t>
            </a:r>
          </a:p>
        </p:txBody>
      </p:sp>
    </p:spTree>
    <p:extLst>
      <p:ext uri="{BB962C8B-B14F-4D97-AF65-F5344CB8AC3E}">
        <p14:creationId xmlns:p14="http://schemas.microsoft.com/office/powerpoint/2010/main" val="4033761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art of different shades of green&#10;&#10;Description automatically generated">
            <a:extLst>
              <a:ext uri="{FF2B5EF4-FFF2-40B4-BE49-F238E27FC236}">
                <a16:creationId xmlns:a16="http://schemas.microsoft.com/office/drawing/2014/main" id="{D0A11686-9DD8-CEA1-E3F0-80CEC2D5298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0"/>
            <a:ext cx="9144000" cy="5143500"/>
          </a:xfrm>
          <a:prstGeom prst="rect">
            <a:avLst/>
          </a:prstGeom>
        </p:spPr>
      </p:pic>
      <p:sp>
        <p:nvSpPr>
          <p:cNvPr id="4" name="Rectangle: Rounded Corners 3">
            <a:extLst>
              <a:ext uri="{FF2B5EF4-FFF2-40B4-BE49-F238E27FC236}">
                <a16:creationId xmlns:a16="http://schemas.microsoft.com/office/drawing/2014/main" id="{5911048C-57E0-A1BC-F6F1-62E014F1E575}"/>
              </a:ext>
            </a:extLst>
          </p:cNvPr>
          <p:cNvSpPr/>
          <p:nvPr/>
        </p:nvSpPr>
        <p:spPr>
          <a:xfrm>
            <a:off x="0" y="0"/>
            <a:ext cx="3681454" cy="40011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US" sz="2800" b="1">
                <a:solidFill>
                  <a:srgbClr val="333517"/>
                </a:solidFill>
              </a:rPr>
              <a:t>3. Brand Elements</a:t>
            </a:r>
          </a:p>
        </p:txBody>
      </p:sp>
      <p:sp>
        <p:nvSpPr>
          <p:cNvPr id="7" name="TextBox 6">
            <a:extLst>
              <a:ext uri="{FF2B5EF4-FFF2-40B4-BE49-F238E27FC236}">
                <a16:creationId xmlns:a16="http://schemas.microsoft.com/office/drawing/2014/main" id="{5F85812C-CDD1-4529-5F12-60B57F4683E4}"/>
              </a:ext>
            </a:extLst>
          </p:cNvPr>
          <p:cNvSpPr txBox="1"/>
          <p:nvPr/>
        </p:nvSpPr>
        <p:spPr>
          <a:xfrm>
            <a:off x="151075" y="4163290"/>
            <a:ext cx="9418320" cy="830997"/>
          </a:xfrm>
          <a:prstGeom prst="rect">
            <a:avLst/>
          </a:prstGeom>
          <a:noFill/>
        </p:spPr>
        <p:txBody>
          <a:bodyPr wrap="square">
            <a:spAutoFit/>
          </a:bodyPr>
          <a:lstStyle/>
          <a:p>
            <a:pPr marL="285750" indent="-285750">
              <a:buFont typeface="Arial" panose="020B0604020202020204" pitchFamily="34" charset="0"/>
              <a:buChar char="•"/>
            </a:pPr>
            <a:r>
              <a:rPr lang="en-US" sz="1600" b="1">
                <a:solidFill>
                  <a:srgbClr val="333517"/>
                </a:solidFill>
              </a:rPr>
              <a:t>Dark green :</a:t>
            </a:r>
            <a:r>
              <a:rPr lang="en-US" sz="1600">
                <a:solidFill>
                  <a:srgbClr val="333517"/>
                </a:solidFill>
              </a:rPr>
              <a:t>indicates  rivalry , ambition and  , adaptable </a:t>
            </a:r>
          </a:p>
          <a:p>
            <a:pPr marL="285750" indent="-285750">
              <a:buFont typeface="Arial" panose="020B0604020202020204" pitchFamily="34" charset="0"/>
              <a:buChar char="•"/>
            </a:pPr>
            <a:r>
              <a:rPr lang="en-US" sz="1600" b="1">
                <a:solidFill>
                  <a:srgbClr val="333517"/>
                </a:solidFill>
              </a:rPr>
              <a:t>Deep gold  : </a:t>
            </a:r>
            <a:r>
              <a:rPr lang="en-US" sz="1600">
                <a:solidFill>
                  <a:srgbClr val="333517"/>
                </a:solidFill>
              </a:rPr>
              <a:t>represents prosperity </a:t>
            </a:r>
          </a:p>
          <a:p>
            <a:pPr marL="285750" indent="-285750">
              <a:buFont typeface="Arial" panose="020B0604020202020204" pitchFamily="34" charset="0"/>
              <a:buChar char="•"/>
            </a:pPr>
            <a:r>
              <a:rPr lang="en-US" sz="1600" b="1">
                <a:solidFill>
                  <a:srgbClr val="333517"/>
                </a:solidFill>
              </a:rPr>
              <a:t>Cream : </a:t>
            </a:r>
            <a:r>
              <a:rPr lang="en-US" sz="1600">
                <a:solidFill>
                  <a:srgbClr val="333517"/>
                </a:solidFill>
              </a:rPr>
              <a:t>represents acceptance , tolerance and maturity. charming thoughtful, gracious</a:t>
            </a:r>
          </a:p>
        </p:txBody>
      </p:sp>
    </p:spTree>
    <p:extLst>
      <p:ext uri="{BB962C8B-B14F-4D97-AF65-F5344CB8AC3E}">
        <p14:creationId xmlns:p14="http://schemas.microsoft.com/office/powerpoint/2010/main" val="2183028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33BE4-2D35-4C3C-2C27-95971DCF2A76}"/>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7F1685-F673-AAE6-487A-F794F7CCB1D0}"/>
              </a:ext>
            </a:extLst>
          </p:cNvPr>
          <p:cNvSpPr/>
          <p:nvPr/>
        </p:nvSpPr>
        <p:spPr>
          <a:xfrm>
            <a:off x="0" y="0"/>
            <a:ext cx="4683318" cy="40011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US" sz="2800" b="1">
                <a:solidFill>
                  <a:srgbClr val="333517"/>
                </a:solidFill>
              </a:rPr>
              <a:t>4. Social media channels </a:t>
            </a:r>
          </a:p>
        </p:txBody>
      </p:sp>
      <p:pic>
        <p:nvPicPr>
          <p:cNvPr id="7170" name="Picture 2" descr="Official Facebook Logo">
            <a:hlinkClick r:id="rId3"/>
            <a:extLst>
              <a:ext uri="{FF2B5EF4-FFF2-40B4-BE49-F238E27FC236}">
                <a16:creationId xmlns:a16="http://schemas.microsoft.com/office/drawing/2014/main" id="{AA6CA39E-27C2-D373-7CD9-FAC07B9CAC1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8581" y="198503"/>
            <a:ext cx="4961144" cy="27906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4B089C9-EC2A-1C24-C67C-078E5D032AE9}"/>
              </a:ext>
            </a:extLst>
          </p:cNvPr>
          <p:cNvPicPr>
            <a:picLocks noChangeAspect="1"/>
          </p:cNvPicPr>
          <p:nvPr/>
        </p:nvPicPr>
        <p:blipFill>
          <a:blip r:embed="rId5"/>
          <a:stretch>
            <a:fillRect/>
          </a:stretch>
        </p:blipFill>
        <p:spPr>
          <a:xfrm>
            <a:off x="2746693" y="886663"/>
            <a:ext cx="5420510" cy="2006417"/>
          </a:xfrm>
          <a:prstGeom prst="rect">
            <a:avLst/>
          </a:prstGeom>
        </p:spPr>
      </p:pic>
      <p:pic>
        <p:nvPicPr>
          <p:cNvPr id="7172" name="Picture 4" descr="قد تكون صورة ‏نص‏">
            <a:extLst>
              <a:ext uri="{FF2B5EF4-FFF2-40B4-BE49-F238E27FC236}">
                <a16:creationId xmlns:a16="http://schemas.microsoft.com/office/drawing/2014/main" id="{10605DDB-1AF0-7E53-01A7-8D852D6DA3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935" y="2469873"/>
            <a:ext cx="1702536" cy="16941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679AD8E-4659-FD31-A490-BD1E05360657}"/>
              </a:ext>
            </a:extLst>
          </p:cNvPr>
          <p:cNvSpPr/>
          <p:nvPr/>
        </p:nvSpPr>
        <p:spPr>
          <a:xfrm>
            <a:off x="3342367" y="2989782"/>
            <a:ext cx="1544812" cy="388942"/>
          </a:xfrm>
          <a:prstGeom prst="roundRect">
            <a:avLst/>
          </a:prstGeom>
          <a:noFill/>
          <a:ln>
            <a:solidFill>
              <a:srgbClr val="65673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rgbClr val="333517"/>
                </a:solidFill>
              </a:rPr>
              <a:t>About </a:t>
            </a:r>
          </a:p>
        </p:txBody>
      </p:sp>
      <p:sp>
        <p:nvSpPr>
          <p:cNvPr id="10" name="Rectangle: Rounded Corners 9">
            <a:extLst>
              <a:ext uri="{FF2B5EF4-FFF2-40B4-BE49-F238E27FC236}">
                <a16:creationId xmlns:a16="http://schemas.microsoft.com/office/drawing/2014/main" id="{3FA7DAE3-13B8-B7AE-325B-4C3006E69663}"/>
              </a:ext>
            </a:extLst>
          </p:cNvPr>
          <p:cNvSpPr/>
          <p:nvPr/>
        </p:nvSpPr>
        <p:spPr>
          <a:xfrm>
            <a:off x="791958" y="3475426"/>
            <a:ext cx="6189287" cy="1503719"/>
          </a:xfrm>
          <a:prstGeom prst="roundRect">
            <a:avLst/>
          </a:prstGeom>
          <a:noFill/>
          <a:ln>
            <a:solidFill>
              <a:srgbClr val="65673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a:solidFill>
                  <a:srgbClr val="050505"/>
                </a:solidFill>
                <a:effectLst/>
                <a:latin typeface="Segoe UI Historic" panose="020B0502040204020203" pitchFamily="34" charset="0"/>
              </a:rPr>
              <a:t>For homeowners seeking modern, elegant furniture, Trend Metal offers customizable metal pieces that reflect your style. With durable PVD coatings, our designs are both trendy and long-lasting. Transform your home with stylish, durable metal furniture.</a:t>
            </a:r>
            <a:r>
              <a:rPr lang="en-US" sz="1800" b="1">
                <a:solidFill>
                  <a:srgbClr val="333517"/>
                </a:solidFill>
              </a:rPr>
              <a:t> </a:t>
            </a:r>
          </a:p>
        </p:txBody>
      </p:sp>
    </p:spTree>
    <p:extLst>
      <p:ext uri="{BB962C8B-B14F-4D97-AF65-F5344CB8AC3E}">
        <p14:creationId xmlns:p14="http://schemas.microsoft.com/office/powerpoint/2010/main" val="548698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1C5E8-F17F-B14A-E989-6AB85562E522}"/>
              </a:ext>
            </a:extLst>
          </p:cNvPr>
          <p:cNvSpPr>
            <a:spLocks noGrp="1"/>
          </p:cNvSpPr>
          <p:nvPr>
            <p:ph type="title"/>
          </p:nvPr>
        </p:nvSpPr>
        <p:spPr>
          <a:xfrm>
            <a:off x="744600" y="93450"/>
            <a:ext cx="7654800" cy="572700"/>
          </a:xfrm>
        </p:spPr>
        <p:txBody>
          <a:bodyPr/>
          <a:lstStyle/>
          <a:p>
            <a:r>
              <a:rPr lang="en-US"/>
              <a:t>Facebook posts </a:t>
            </a:r>
          </a:p>
        </p:txBody>
      </p:sp>
      <p:pic>
        <p:nvPicPr>
          <p:cNvPr id="12290" name="Picture 2" descr="قد تكون صورة ‏‏نحاسي‏ و‏نص‏‏">
            <a:hlinkClick r:id="rId2"/>
            <a:extLst>
              <a:ext uri="{FF2B5EF4-FFF2-40B4-BE49-F238E27FC236}">
                <a16:creationId xmlns:a16="http://schemas.microsoft.com/office/drawing/2014/main" id="{E8A3BD6D-8D3A-2028-01B1-25EAD5B4C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43" y="379800"/>
            <a:ext cx="2555350" cy="214223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قد تكون صورة ‏‏غرفة معيشة‏ و‏نص‏‏">
            <a:hlinkClick r:id="rId4"/>
            <a:extLst>
              <a:ext uri="{FF2B5EF4-FFF2-40B4-BE49-F238E27FC236}">
                <a16:creationId xmlns:a16="http://schemas.microsoft.com/office/drawing/2014/main" id="{5EF9E0FF-5A94-854C-F33F-F5186AEE66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394" y="2744484"/>
            <a:ext cx="2115461" cy="21154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6"/>
            <a:extLst>
              <a:ext uri="{FF2B5EF4-FFF2-40B4-BE49-F238E27FC236}">
                <a16:creationId xmlns:a16="http://schemas.microsoft.com/office/drawing/2014/main" id="{539CF357-F2DC-C617-8FE0-83482E011287}"/>
              </a:ext>
            </a:extLst>
          </p:cNvPr>
          <p:cNvPicPr>
            <a:picLocks noChangeAspect="1"/>
          </p:cNvPicPr>
          <p:nvPr/>
        </p:nvPicPr>
        <p:blipFill>
          <a:blip r:embed="rId7"/>
          <a:stretch>
            <a:fillRect/>
          </a:stretch>
        </p:blipFill>
        <p:spPr>
          <a:xfrm>
            <a:off x="2834093" y="920275"/>
            <a:ext cx="2898797" cy="2803680"/>
          </a:xfrm>
          <a:prstGeom prst="rect">
            <a:avLst/>
          </a:prstGeom>
        </p:spPr>
      </p:pic>
      <p:pic>
        <p:nvPicPr>
          <p:cNvPr id="6" name="Picture 5">
            <a:hlinkClick r:id="rId8"/>
            <a:extLst>
              <a:ext uri="{FF2B5EF4-FFF2-40B4-BE49-F238E27FC236}">
                <a16:creationId xmlns:a16="http://schemas.microsoft.com/office/drawing/2014/main" id="{3FAB1A9A-70C7-D2A8-7C2B-7A9895429145}"/>
              </a:ext>
            </a:extLst>
          </p:cNvPr>
          <p:cNvPicPr>
            <a:picLocks noChangeAspect="1"/>
          </p:cNvPicPr>
          <p:nvPr/>
        </p:nvPicPr>
        <p:blipFill>
          <a:blip r:embed="rId9"/>
          <a:stretch>
            <a:fillRect/>
          </a:stretch>
        </p:blipFill>
        <p:spPr>
          <a:xfrm>
            <a:off x="5954723" y="920275"/>
            <a:ext cx="2831883" cy="2747976"/>
          </a:xfrm>
          <a:prstGeom prst="rect">
            <a:avLst/>
          </a:prstGeom>
        </p:spPr>
      </p:pic>
    </p:spTree>
    <p:extLst>
      <p:ext uri="{BB962C8B-B14F-4D97-AF65-F5344CB8AC3E}">
        <p14:creationId xmlns:p14="http://schemas.microsoft.com/office/powerpoint/2010/main" val="396031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D51E1-7391-6DC4-13DA-0D280D86F8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783E26-C222-E4A0-23E1-558EA4217FB1}"/>
              </a:ext>
            </a:extLst>
          </p:cNvPr>
          <p:cNvSpPr>
            <a:spLocks noGrp="1"/>
          </p:cNvSpPr>
          <p:nvPr>
            <p:ph type="title"/>
          </p:nvPr>
        </p:nvSpPr>
        <p:spPr>
          <a:xfrm>
            <a:off x="744600" y="93450"/>
            <a:ext cx="7654800" cy="572700"/>
          </a:xfrm>
        </p:spPr>
        <p:txBody>
          <a:bodyPr/>
          <a:lstStyle/>
          <a:p>
            <a:r>
              <a:rPr lang="en-US"/>
              <a:t>Facebook posts </a:t>
            </a:r>
          </a:p>
        </p:txBody>
      </p:sp>
      <p:pic>
        <p:nvPicPr>
          <p:cNvPr id="5" name="Picture 4">
            <a:hlinkClick r:id="rId2"/>
            <a:extLst>
              <a:ext uri="{FF2B5EF4-FFF2-40B4-BE49-F238E27FC236}">
                <a16:creationId xmlns:a16="http://schemas.microsoft.com/office/drawing/2014/main" id="{CC30B9AA-CBCE-E169-4AB0-A13028BBC367}"/>
              </a:ext>
            </a:extLst>
          </p:cNvPr>
          <p:cNvPicPr>
            <a:picLocks noChangeAspect="1"/>
          </p:cNvPicPr>
          <p:nvPr/>
        </p:nvPicPr>
        <p:blipFill>
          <a:blip r:embed="rId3"/>
          <a:stretch>
            <a:fillRect/>
          </a:stretch>
        </p:blipFill>
        <p:spPr>
          <a:xfrm>
            <a:off x="216091" y="961948"/>
            <a:ext cx="2798791" cy="2632041"/>
          </a:xfrm>
          <a:prstGeom prst="rect">
            <a:avLst/>
          </a:prstGeom>
        </p:spPr>
      </p:pic>
      <p:pic>
        <p:nvPicPr>
          <p:cNvPr id="8" name="Picture 7">
            <a:hlinkClick r:id="rId4"/>
            <a:extLst>
              <a:ext uri="{FF2B5EF4-FFF2-40B4-BE49-F238E27FC236}">
                <a16:creationId xmlns:a16="http://schemas.microsoft.com/office/drawing/2014/main" id="{22FD97F6-6F3C-1923-F260-30BC6C644631}"/>
              </a:ext>
            </a:extLst>
          </p:cNvPr>
          <p:cNvPicPr>
            <a:picLocks noChangeAspect="1"/>
          </p:cNvPicPr>
          <p:nvPr/>
        </p:nvPicPr>
        <p:blipFill>
          <a:blip r:embed="rId5"/>
          <a:stretch>
            <a:fillRect/>
          </a:stretch>
        </p:blipFill>
        <p:spPr>
          <a:xfrm>
            <a:off x="6274342" y="961948"/>
            <a:ext cx="2798791" cy="2388099"/>
          </a:xfrm>
          <a:prstGeom prst="rect">
            <a:avLst/>
          </a:prstGeom>
        </p:spPr>
      </p:pic>
      <p:pic>
        <p:nvPicPr>
          <p:cNvPr id="10" name="Picture 9">
            <a:hlinkClick r:id="rId6"/>
            <a:extLst>
              <a:ext uri="{FF2B5EF4-FFF2-40B4-BE49-F238E27FC236}">
                <a16:creationId xmlns:a16="http://schemas.microsoft.com/office/drawing/2014/main" id="{C9984C8F-8D73-FB56-841D-F7F2596B93F8}"/>
              </a:ext>
            </a:extLst>
          </p:cNvPr>
          <p:cNvPicPr>
            <a:picLocks noChangeAspect="1"/>
          </p:cNvPicPr>
          <p:nvPr/>
        </p:nvPicPr>
        <p:blipFill>
          <a:blip r:embed="rId7"/>
          <a:stretch>
            <a:fillRect/>
          </a:stretch>
        </p:blipFill>
        <p:spPr>
          <a:xfrm>
            <a:off x="3290744" y="1224501"/>
            <a:ext cx="3129434" cy="3350047"/>
          </a:xfrm>
          <a:prstGeom prst="rect">
            <a:avLst/>
          </a:prstGeom>
        </p:spPr>
      </p:pic>
    </p:spTree>
    <p:extLst>
      <p:ext uri="{BB962C8B-B14F-4D97-AF65-F5344CB8AC3E}">
        <p14:creationId xmlns:p14="http://schemas.microsoft.com/office/powerpoint/2010/main" val="2555247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E22B9-8758-80FC-DB2E-B57DA1A1960C}"/>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E627771-3FFC-D1D4-4469-28357CCC34B3}"/>
              </a:ext>
            </a:extLst>
          </p:cNvPr>
          <p:cNvSpPr/>
          <p:nvPr/>
        </p:nvSpPr>
        <p:spPr>
          <a:xfrm>
            <a:off x="0" y="0"/>
            <a:ext cx="4683318" cy="40011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US" sz="2800" b="1">
                <a:solidFill>
                  <a:srgbClr val="333517"/>
                </a:solidFill>
              </a:rPr>
              <a:t>4. Social media channels </a:t>
            </a:r>
          </a:p>
        </p:txBody>
      </p:sp>
      <p:pic>
        <p:nvPicPr>
          <p:cNvPr id="7172" name="Picture 4" descr="قد تكون صورة ‏نص‏">
            <a:extLst>
              <a:ext uri="{FF2B5EF4-FFF2-40B4-BE49-F238E27FC236}">
                <a16:creationId xmlns:a16="http://schemas.microsoft.com/office/drawing/2014/main" id="{0624850B-6C6F-C42D-B55C-B77510119F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935" y="1937136"/>
            <a:ext cx="1702536" cy="16941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B6863B4-6472-A0ED-8EB6-054462C714B9}"/>
              </a:ext>
            </a:extLst>
          </p:cNvPr>
          <p:cNvSpPr/>
          <p:nvPr/>
        </p:nvSpPr>
        <p:spPr>
          <a:xfrm>
            <a:off x="3342367" y="2989782"/>
            <a:ext cx="1544812" cy="388942"/>
          </a:xfrm>
          <a:prstGeom prst="roundRect">
            <a:avLst/>
          </a:prstGeom>
          <a:noFill/>
          <a:ln>
            <a:solidFill>
              <a:srgbClr val="65673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rgbClr val="333517"/>
                </a:solidFill>
              </a:rPr>
              <a:t>About </a:t>
            </a:r>
          </a:p>
        </p:txBody>
      </p:sp>
      <p:sp>
        <p:nvSpPr>
          <p:cNvPr id="10" name="Rectangle: Rounded Corners 9">
            <a:extLst>
              <a:ext uri="{FF2B5EF4-FFF2-40B4-BE49-F238E27FC236}">
                <a16:creationId xmlns:a16="http://schemas.microsoft.com/office/drawing/2014/main" id="{6D62FFBB-C7DD-5D8C-198C-EF5D2808E2F1}"/>
              </a:ext>
            </a:extLst>
          </p:cNvPr>
          <p:cNvSpPr/>
          <p:nvPr/>
        </p:nvSpPr>
        <p:spPr>
          <a:xfrm>
            <a:off x="791958" y="3475426"/>
            <a:ext cx="6189287" cy="1503719"/>
          </a:xfrm>
          <a:prstGeom prst="roundRect">
            <a:avLst/>
          </a:prstGeom>
          <a:noFill/>
          <a:ln>
            <a:solidFill>
              <a:srgbClr val="65673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rgbClr val="333517"/>
                </a:solidFill>
              </a:rPr>
              <a:t>Trend Metal</a:t>
            </a:r>
          </a:p>
          <a:p>
            <a:r>
              <a:rPr lang="en-US" sz="1800">
                <a:solidFill>
                  <a:srgbClr val="333517"/>
                </a:solidFill>
              </a:rPr>
              <a:t>Metal furniture Brand</a:t>
            </a:r>
          </a:p>
          <a:p>
            <a:r>
              <a:rPr lang="en-US" sz="1800">
                <a:solidFill>
                  <a:srgbClr val="333517"/>
                </a:solidFill>
              </a:rPr>
              <a:t>We create distinctive pieces for you that can change your home space for the better🤍</a:t>
            </a:r>
          </a:p>
        </p:txBody>
      </p:sp>
      <p:pic>
        <p:nvPicPr>
          <p:cNvPr id="10242" name="Picture 2" descr="Pragadesh-R">
            <a:hlinkClick r:id="rId4"/>
            <a:extLst>
              <a:ext uri="{FF2B5EF4-FFF2-40B4-BE49-F238E27FC236}">
                <a16:creationId xmlns:a16="http://schemas.microsoft.com/office/drawing/2014/main" id="{E42263EE-AE91-DF3F-EB88-B089D3ACB0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719" y="694456"/>
            <a:ext cx="257175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032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7684-CA85-2F75-1811-6C82C62FCEF0}"/>
              </a:ext>
            </a:extLst>
          </p:cNvPr>
          <p:cNvSpPr>
            <a:spLocks noGrp="1"/>
          </p:cNvSpPr>
          <p:nvPr>
            <p:ph type="title"/>
          </p:nvPr>
        </p:nvSpPr>
        <p:spPr/>
        <p:txBody>
          <a:bodyPr/>
          <a:lstStyle/>
          <a:p>
            <a:r>
              <a:rPr lang="en-US"/>
              <a:t>Instagram posts </a:t>
            </a:r>
          </a:p>
        </p:txBody>
      </p:sp>
      <p:pic>
        <p:nvPicPr>
          <p:cNvPr id="4" name="Picture 3">
            <a:hlinkClick r:id="rId2"/>
            <a:extLst>
              <a:ext uri="{FF2B5EF4-FFF2-40B4-BE49-F238E27FC236}">
                <a16:creationId xmlns:a16="http://schemas.microsoft.com/office/drawing/2014/main" id="{2023899C-26E4-6E7D-3623-DFE960F6FA1F}"/>
              </a:ext>
            </a:extLst>
          </p:cNvPr>
          <p:cNvPicPr>
            <a:picLocks noChangeAspect="1"/>
          </p:cNvPicPr>
          <p:nvPr/>
        </p:nvPicPr>
        <p:blipFill>
          <a:blip r:embed="rId3"/>
          <a:stretch>
            <a:fillRect/>
          </a:stretch>
        </p:blipFill>
        <p:spPr>
          <a:xfrm>
            <a:off x="190611" y="231617"/>
            <a:ext cx="2500096" cy="2282184"/>
          </a:xfrm>
          <a:prstGeom prst="rect">
            <a:avLst/>
          </a:prstGeom>
        </p:spPr>
      </p:pic>
      <p:pic>
        <p:nvPicPr>
          <p:cNvPr id="6" name="Picture 5">
            <a:hlinkClick r:id="rId4"/>
            <a:extLst>
              <a:ext uri="{FF2B5EF4-FFF2-40B4-BE49-F238E27FC236}">
                <a16:creationId xmlns:a16="http://schemas.microsoft.com/office/drawing/2014/main" id="{201786E2-D61C-A7E7-90CF-882DB911C01D}"/>
              </a:ext>
            </a:extLst>
          </p:cNvPr>
          <p:cNvPicPr>
            <a:picLocks noChangeAspect="1"/>
          </p:cNvPicPr>
          <p:nvPr/>
        </p:nvPicPr>
        <p:blipFill>
          <a:blip r:embed="rId5"/>
          <a:stretch>
            <a:fillRect/>
          </a:stretch>
        </p:blipFill>
        <p:spPr>
          <a:xfrm>
            <a:off x="6299719" y="1005883"/>
            <a:ext cx="2767004" cy="2373421"/>
          </a:xfrm>
          <a:prstGeom prst="rect">
            <a:avLst/>
          </a:prstGeom>
        </p:spPr>
      </p:pic>
      <p:pic>
        <p:nvPicPr>
          <p:cNvPr id="8" name="Picture 7">
            <a:hlinkClick r:id="rId6"/>
            <a:extLst>
              <a:ext uri="{FF2B5EF4-FFF2-40B4-BE49-F238E27FC236}">
                <a16:creationId xmlns:a16="http://schemas.microsoft.com/office/drawing/2014/main" id="{7ADC23A6-4C8A-54C5-830F-98E9D55A0123}"/>
              </a:ext>
            </a:extLst>
          </p:cNvPr>
          <p:cNvPicPr>
            <a:picLocks noChangeAspect="1"/>
          </p:cNvPicPr>
          <p:nvPr/>
        </p:nvPicPr>
        <p:blipFill>
          <a:blip r:embed="rId7"/>
          <a:stretch>
            <a:fillRect/>
          </a:stretch>
        </p:blipFill>
        <p:spPr>
          <a:xfrm>
            <a:off x="1137036" y="2579701"/>
            <a:ext cx="4420925" cy="2393825"/>
          </a:xfrm>
          <a:prstGeom prst="rect">
            <a:avLst/>
          </a:prstGeom>
        </p:spPr>
      </p:pic>
    </p:spTree>
    <p:extLst>
      <p:ext uri="{BB962C8B-B14F-4D97-AF65-F5344CB8AC3E}">
        <p14:creationId xmlns:p14="http://schemas.microsoft.com/office/powerpoint/2010/main" val="1875656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59EBC-E592-B4C3-6285-09C7242EE0F1}"/>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D91AFB2-AC4E-4760-6FDB-EA9278234098}"/>
              </a:ext>
            </a:extLst>
          </p:cNvPr>
          <p:cNvSpPr/>
          <p:nvPr/>
        </p:nvSpPr>
        <p:spPr>
          <a:xfrm>
            <a:off x="0" y="0"/>
            <a:ext cx="4683318" cy="40011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US" sz="2800" b="1">
                <a:solidFill>
                  <a:srgbClr val="333517"/>
                </a:solidFill>
              </a:rPr>
              <a:t>4. Social media channels </a:t>
            </a:r>
          </a:p>
        </p:txBody>
      </p:sp>
      <p:pic>
        <p:nvPicPr>
          <p:cNvPr id="7172" name="Picture 4" descr="قد تكون صورة ‏نص‏">
            <a:extLst>
              <a:ext uri="{FF2B5EF4-FFF2-40B4-BE49-F238E27FC236}">
                <a16:creationId xmlns:a16="http://schemas.microsoft.com/office/drawing/2014/main" id="{56FA7B75-341B-3CCD-E480-03E27C6B3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935" y="1937136"/>
            <a:ext cx="1702536" cy="16941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CC459F93-3C58-BE25-43D2-4C28BC52A987}"/>
              </a:ext>
            </a:extLst>
          </p:cNvPr>
          <p:cNvSpPr/>
          <p:nvPr/>
        </p:nvSpPr>
        <p:spPr>
          <a:xfrm>
            <a:off x="1259124" y="3798283"/>
            <a:ext cx="5165529" cy="1105140"/>
          </a:xfrm>
          <a:prstGeom prst="roundRect">
            <a:avLst/>
          </a:prstGeom>
          <a:noFill/>
          <a:ln>
            <a:solidFill>
              <a:srgbClr val="65673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rgbClr val="333517"/>
                </a:solidFill>
              </a:rPr>
              <a:t>Make website to show our catalog </a:t>
            </a:r>
          </a:p>
        </p:txBody>
      </p:sp>
      <p:sp>
        <p:nvSpPr>
          <p:cNvPr id="3" name="Oval 2">
            <a:extLst>
              <a:ext uri="{FF2B5EF4-FFF2-40B4-BE49-F238E27FC236}">
                <a16:creationId xmlns:a16="http://schemas.microsoft.com/office/drawing/2014/main" id="{248765DA-B1A9-F5C4-C7F1-06FCA3AE4B08}"/>
              </a:ext>
            </a:extLst>
          </p:cNvPr>
          <p:cNvSpPr/>
          <p:nvPr/>
        </p:nvSpPr>
        <p:spPr>
          <a:xfrm>
            <a:off x="1200647" y="469127"/>
            <a:ext cx="3275938" cy="3162178"/>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hlinkClick r:id="rId4"/>
            <a:extLst>
              <a:ext uri="{FF2B5EF4-FFF2-40B4-BE49-F238E27FC236}">
                <a16:creationId xmlns:a16="http://schemas.microsoft.com/office/drawing/2014/main" id="{35B009F1-26FE-DDC2-1D22-19017B3863E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1986" y="181710"/>
            <a:ext cx="3713259" cy="3713259"/>
          </a:xfrm>
          <a:prstGeom prst="rect">
            <a:avLst/>
          </a:prstGeom>
        </p:spPr>
      </p:pic>
    </p:spTree>
    <p:extLst>
      <p:ext uri="{BB962C8B-B14F-4D97-AF65-F5344CB8AC3E}">
        <p14:creationId xmlns:p14="http://schemas.microsoft.com/office/powerpoint/2010/main" val="1816100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35">
          <a:extLst>
            <a:ext uri="{FF2B5EF4-FFF2-40B4-BE49-F238E27FC236}">
              <a16:creationId xmlns:a16="http://schemas.microsoft.com/office/drawing/2014/main" id="{63ECD37E-9914-3BCF-55BE-14D039C69CC4}"/>
            </a:ext>
          </a:extLst>
        </p:cNvPr>
        <p:cNvGrpSpPr/>
        <p:nvPr/>
      </p:nvGrpSpPr>
      <p:grpSpPr>
        <a:xfrm>
          <a:off x="0" y="0"/>
          <a:ext cx="0" cy="0"/>
          <a:chOff x="0" y="0"/>
          <a:chExt cx="0" cy="0"/>
        </a:xfrm>
      </p:grpSpPr>
      <p:sp>
        <p:nvSpPr>
          <p:cNvPr id="2936" name="Google Shape;2936;p60">
            <a:extLst>
              <a:ext uri="{FF2B5EF4-FFF2-40B4-BE49-F238E27FC236}">
                <a16:creationId xmlns:a16="http://schemas.microsoft.com/office/drawing/2014/main" id="{6CBC6C9E-81A0-3943-1445-A73A371D1730}"/>
              </a:ext>
            </a:extLst>
          </p:cNvPr>
          <p:cNvSpPr txBox="1">
            <a:spLocks noGrp="1"/>
          </p:cNvSpPr>
          <p:nvPr>
            <p:ph type="title"/>
          </p:nvPr>
        </p:nvSpPr>
        <p:spPr>
          <a:xfrm>
            <a:off x="321539" y="-38108"/>
            <a:ext cx="4612648" cy="8220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Introduction </a:t>
            </a:r>
            <a:endParaRPr/>
          </a:p>
        </p:txBody>
      </p:sp>
      <p:sp>
        <p:nvSpPr>
          <p:cNvPr id="2937" name="Google Shape;2937;p60">
            <a:extLst>
              <a:ext uri="{FF2B5EF4-FFF2-40B4-BE49-F238E27FC236}">
                <a16:creationId xmlns:a16="http://schemas.microsoft.com/office/drawing/2014/main" id="{CAD2A06B-2E43-4D38-7B66-BB9536462253}"/>
              </a:ext>
            </a:extLst>
          </p:cNvPr>
          <p:cNvSpPr/>
          <p:nvPr/>
        </p:nvSpPr>
        <p:spPr>
          <a:xfrm rot="-9706745">
            <a:off x="447605" y="122902"/>
            <a:ext cx="289073" cy="174216"/>
          </a:xfrm>
          <a:custGeom>
            <a:avLst/>
            <a:gdLst/>
            <a:ahLst/>
            <a:cxnLst/>
            <a:rect l="l" t="t" r="r" b="b"/>
            <a:pathLst>
              <a:path w="4646" h="2800" extrusionOk="0">
                <a:moveTo>
                  <a:pt x="449" y="1"/>
                </a:moveTo>
                <a:cubicBezTo>
                  <a:pt x="281" y="1"/>
                  <a:pt x="180" y="84"/>
                  <a:pt x="98" y="273"/>
                </a:cubicBezTo>
                <a:cubicBezTo>
                  <a:pt x="1" y="500"/>
                  <a:pt x="185" y="586"/>
                  <a:pt x="325" y="683"/>
                </a:cubicBezTo>
                <a:cubicBezTo>
                  <a:pt x="617" y="899"/>
                  <a:pt x="930" y="1094"/>
                  <a:pt x="1221" y="1310"/>
                </a:cubicBezTo>
                <a:cubicBezTo>
                  <a:pt x="1999" y="1882"/>
                  <a:pt x="2842" y="2368"/>
                  <a:pt x="3727" y="2757"/>
                </a:cubicBezTo>
                <a:cubicBezTo>
                  <a:pt x="3800" y="2786"/>
                  <a:pt x="3875" y="2799"/>
                  <a:pt x="3950" y="2799"/>
                </a:cubicBezTo>
                <a:cubicBezTo>
                  <a:pt x="4301" y="2799"/>
                  <a:pt x="4645" y="2505"/>
                  <a:pt x="4645" y="2087"/>
                </a:cubicBezTo>
                <a:cubicBezTo>
                  <a:pt x="4591" y="2001"/>
                  <a:pt x="4537" y="1915"/>
                  <a:pt x="4472" y="1828"/>
                </a:cubicBezTo>
                <a:cubicBezTo>
                  <a:pt x="4138" y="1396"/>
                  <a:pt x="3673" y="1115"/>
                  <a:pt x="3187" y="867"/>
                </a:cubicBezTo>
                <a:cubicBezTo>
                  <a:pt x="2377" y="446"/>
                  <a:pt x="1502" y="240"/>
                  <a:pt x="627" y="24"/>
                </a:cubicBezTo>
                <a:cubicBezTo>
                  <a:pt x="560" y="9"/>
                  <a:pt x="502" y="1"/>
                  <a:pt x="449" y="1"/>
                </a:cubicBezTo>
                <a:close/>
              </a:path>
            </a:pathLst>
          </a:custGeom>
          <a:solidFill>
            <a:srgbClr val="65673C"/>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938" name="Google Shape;2938;p60">
            <a:extLst>
              <a:ext uri="{FF2B5EF4-FFF2-40B4-BE49-F238E27FC236}">
                <a16:creationId xmlns:a16="http://schemas.microsoft.com/office/drawing/2014/main" id="{CAAD6E8E-D3EE-DCCE-14D0-6ADD7F338F17}"/>
              </a:ext>
            </a:extLst>
          </p:cNvPr>
          <p:cNvSpPr/>
          <p:nvPr/>
        </p:nvSpPr>
        <p:spPr>
          <a:xfrm rot="-9706745">
            <a:off x="309572" y="508070"/>
            <a:ext cx="232578" cy="185851"/>
          </a:xfrm>
          <a:custGeom>
            <a:avLst/>
            <a:gdLst/>
            <a:ahLst/>
            <a:cxnLst/>
            <a:rect l="l" t="t" r="r" b="b"/>
            <a:pathLst>
              <a:path w="3738" h="2987" extrusionOk="0">
                <a:moveTo>
                  <a:pt x="3089" y="0"/>
                </a:moveTo>
                <a:cubicBezTo>
                  <a:pt x="2873" y="54"/>
                  <a:pt x="2679" y="119"/>
                  <a:pt x="2474" y="206"/>
                </a:cubicBezTo>
                <a:cubicBezTo>
                  <a:pt x="1534" y="692"/>
                  <a:pt x="864" y="1480"/>
                  <a:pt x="205" y="2290"/>
                </a:cubicBezTo>
                <a:cubicBezTo>
                  <a:pt x="87" y="2431"/>
                  <a:pt x="0" y="2593"/>
                  <a:pt x="173" y="2776"/>
                </a:cubicBezTo>
                <a:cubicBezTo>
                  <a:pt x="309" y="2918"/>
                  <a:pt x="409" y="2987"/>
                  <a:pt x="522" y="2987"/>
                </a:cubicBezTo>
                <a:cubicBezTo>
                  <a:pt x="597" y="2987"/>
                  <a:pt x="678" y="2956"/>
                  <a:pt x="778" y="2895"/>
                </a:cubicBezTo>
                <a:cubicBezTo>
                  <a:pt x="1696" y="2366"/>
                  <a:pt x="2506" y="1707"/>
                  <a:pt x="3338" y="1059"/>
                </a:cubicBezTo>
                <a:cubicBezTo>
                  <a:pt x="3403" y="994"/>
                  <a:pt x="3467" y="918"/>
                  <a:pt x="3521" y="843"/>
                </a:cubicBezTo>
                <a:cubicBezTo>
                  <a:pt x="3608" y="713"/>
                  <a:pt x="3737" y="573"/>
                  <a:pt x="3629" y="411"/>
                </a:cubicBezTo>
                <a:cubicBezTo>
                  <a:pt x="3500" y="216"/>
                  <a:pt x="3370" y="22"/>
                  <a:pt x="3089" y="0"/>
                </a:cubicBezTo>
                <a:close/>
              </a:path>
            </a:pathLst>
          </a:custGeom>
          <a:solidFill>
            <a:srgbClr val="65673C"/>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939" name="Google Shape;2939;p60">
            <a:extLst>
              <a:ext uri="{FF2B5EF4-FFF2-40B4-BE49-F238E27FC236}">
                <a16:creationId xmlns:a16="http://schemas.microsoft.com/office/drawing/2014/main" id="{55C71C09-182B-2570-3AE0-62E4BE51F635}"/>
              </a:ext>
            </a:extLst>
          </p:cNvPr>
          <p:cNvSpPr/>
          <p:nvPr/>
        </p:nvSpPr>
        <p:spPr>
          <a:xfrm rot="-9706745">
            <a:off x="407950" y="407274"/>
            <a:ext cx="224551" cy="68317"/>
          </a:xfrm>
          <a:custGeom>
            <a:avLst/>
            <a:gdLst/>
            <a:ahLst/>
            <a:cxnLst/>
            <a:rect l="l" t="t" r="r" b="b"/>
            <a:pathLst>
              <a:path w="3609" h="1098" extrusionOk="0">
                <a:moveTo>
                  <a:pt x="2599" y="1"/>
                </a:moveTo>
                <a:cubicBezTo>
                  <a:pt x="1832" y="1"/>
                  <a:pt x="1085" y="163"/>
                  <a:pt x="346" y="364"/>
                </a:cubicBezTo>
                <a:cubicBezTo>
                  <a:pt x="184" y="407"/>
                  <a:pt x="1" y="677"/>
                  <a:pt x="22" y="806"/>
                </a:cubicBezTo>
                <a:cubicBezTo>
                  <a:pt x="55" y="947"/>
                  <a:pt x="282" y="1098"/>
                  <a:pt x="465" y="1098"/>
                </a:cubicBezTo>
                <a:lnTo>
                  <a:pt x="1437" y="1098"/>
                </a:lnTo>
                <a:cubicBezTo>
                  <a:pt x="1761" y="1098"/>
                  <a:pt x="2090" y="1088"/>
                  <a:pt x="2421" y="1088"/>
                </a:cubicBezTo>
                <a:cubicBezTo>
                  <a:pt x="2586" y="1088"/>
                  <a:pt x="2751" y="1091"/>
                  <a:pt x="2917" y="1098"/>
                </a:cubicBezTo>
                <a:cubicBezTo>
                  <a:pt x="3252" y="1098"/>
                  <a:pt x="3446" y="914"/>
                  <a:pt x="3576" y="644"/>
                </a:cubicBezTo>
                <a:cubicBezTo>
                  <a:pt x="3608" y="569"/>
                  <a:pt x="3608" y="493"/>
                  <a:pt x="3576" y="418"/>
                </a:cubicBezTo>
                <a:cubicBezTo>
                  <a:pt x="3468" y="202"/>
                  <a:pt x="3263" y="50"/>
                  <a:pt x="3025" y="18"/>
                </a:cubicBezTo>
                <a:cubicBezTo>
                  <a:pt x="2882" y="6"/>
                  <a:pt x="2740" y="1"/>
                  <a:pt x="2599" y="1"/>
                </a:cubicBezTo>
                <a:close/>
              </a:path>
            </a:pathLst>
          </a:custGeom>
          <a:solidFill>
            <a:srgbClr val="65673C"/>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3025" name="Google Shape;3025;p60">
            <a:extLst>
              <a:ext uri="{FF2B5EF4-FFF2-40B4-BE49-F238E27FC236}">
                <a16:creationId xmlns:a16="http://schemas.microsoft.com/office/drawing/2014/main" id="{0E16AC60-A526-4C81-0A3F-9C4E9F8E6CEA}"/>
              </a:ext>
            </a:extLst>
          </p:cNvPr>
          <p:cNvGrpSpPr/>
          <p:nvPr/>
        </p:nvGrpSpPr>
        <p:grpSpPr>
          <a:xfrm rot="20572678">
            <a:off x="7618104" y="2507970"/>
            <a:ext cx="1782352" cy="1908331"/>
            <a:chOff x="2455871" y="3682481"/>
            <a:chExt cx="1939272" cy="1891080"/>
          </a:xfrm>
        </p:grpSpPr>
        <p:sp>
          <p:nvSpPr>
            <p:cNvPr id="3026" name="Google Shape;3026;p60">
              <a:extLst>
                <a:ext uri="{FF2B5EF4-FFF2-40B4-BE49-F238E27FC236}">
                  <a16:creationId xmlns:a16="http://schemas.microsoft.com/office/drawing/2014/main" id="{B4062FF5-E65C-3D60-6F48-4746B1F7DEA4}"/>
                </a:ext>
              </a:extLst>
            </p:cNvPr>
            <p:cNvSpPr/>
            <p:nvPr/>
          </p:nvSpPr>
          <p:spPr>
            <a:xfrm>
              <a:off x="2455871" y="5077109"/>
              <a:ext cx="219024" cy="365825"/>
            </a:xfrm>
            <a:custGeom>
              <a:avLst/>
              <a:gdLst/>
              <a:ahLst/>
              <a:cxnLst/>
              <a:rect l="l" t="t" r="r" b="b"/>
              <a:pathLst>
                <a:path w="2141" h="3576" extrusionOk="0">
                  <a:moveTo>
                    <a:pt x="110" y="0"/>
                  </a:moveTo>
                  <a:cubicBezTo>
                    <a:pt x="100" y="0"/>
                    <a:pt x="90" y="2"/>
                    <a:pt x="80" y="7"/>
                  </a:cubicBezTo>
                  <a:cubicBezTo>
                    <a:pt x="1" y="33"/>
                    <a:pt x="40" y="233"/>
                    <a:pt x="147" y="565"/>
                  </a:cubicBezTo>
                  <a:cubicBezTo>
                    <a:pt x="200" y="751"/>
                    <a:pt x="280" y="937"/>
                    <a:pt x="359" y="1123"/>
                  </a:cubicBezTo>
                  <a:cubicBezTo>
                    <a:pt x="452" y="1336"/>
                    <a:pt x="559" y="1562"/>
                    <a:pt x="692" y="1788"/>
                  </a:cubicBezTo>
                  <a:lnTo>
                    <a:pt x="772" y="1934"/>
                  </a:lnTo>
                  <a:lnTo>
                    <a:pt x="838" y="2067"/>
                  </a:lnTo>
                  <a:cubicBezTo>
                    <a:pt x="1353" y="2934"/>
                    <a:pt x="1785" y="3576"/>
                    <a:pt x="1955" y="3576"/>
                  </a:cubicBezTo>
                  <a:cubicBezTo>
                    <a:pt x="1964" y="3576"/>
                    <a:pt x="1973" y="3573"/>
                    <a:pt x="1981" y="3569"/>
                  </a:cubicBezTo>
                  <a:cubicBezTo>
                    <a:pt x="2141" y="3503"/>
                    <a:pt x="1808" y="2745"/>
                    <a:pt x="1303" y="1814"/>
                  </a:cubicBezTo>
                  <a:lnTo>
                    <a:pt x="1224" y="1681"/>
                  </a:lnTo>
                  <a:lnTo>
                    <a:pt x="1144" y="1549"/>
                  </a:lnTo>
                  <a:cubicBezTo>
                    <a:pt x="1024" y="1323"/>
                    <a:pt x="891" y="1097"/>
                    <a:pt x="785" y="910"/>
                  </a:cubicBezTo>
                  <a:cubicBezTo>
                    <a:pt x="665" y="724"/>
                    <a:pt x="572" y="538"/>
                    <a:pt x="492" y="419"/>
                  </a:cubicBezTo>
                  <a:cubicBezTo>
                    <a:pt x="325" y="156"/>
                    <a:pt x="201" y="0"/>
                    <a:pt x="11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0">
              <a:extLst>
                <a:ext uri="{FF2B5EF4-FFF2-40B4-BE49-F238E27FC236}">
                  <a16:creationId xmlns:a16="http://schemas.microsoft.com/office/drawing/2014/main" id="{D91DAA1A-8E62-2ECB-D64F-AD23232ACF17}"/>
                </a:ext>
              </a:extLst>
            </p:cNvPr>
            <p:cNvSpPr/>
            <p:nvPr/>
          </p:nvSpPr>
          <p:spPr>
            <a:xfrm>
              <a:off x="3267709" y="5015218"/>
              <a:ext cx="284292" cy="300557"/>
            </a:xfrm>
            <a:custGeom>
              <a:avLst/>
              <a:gdLst/>
              <a:ahLst/>
              <a:cxnLst/>
              <a:rect l="l" t="t" r="r" b="b"/>
              <a:pathLst>
                <a:path w="2779" h="2938" extrusionOk="0">
                  <a:moveTo>
                    <a:pt x="53" y="0"/>
                  </a:moveTo>
                  <a:cubicBezTo>
                    <a:pt x="40" y="0"/>
                    <a:pt x="32" y="4"/>
                    <a:pt x="27" y="13"/>
                  </a:cubicBezTo>
                  <a:cubicBezTo>
                    <a:pt x="1" y="27"/>
                    <a:pt x="40" y="80"/>
                    <a:pt x="94" y="146"/>
                  </a:cubicBezTo>
                  <a:cubicBezTo>
                    <a:pt x="147" y="213"/>
                    <a:pt x="240" y="319"/>
                    <a:pt x="359" y="439"/>
                  </a:cubicBezTo>
                  <a:cubicBezTo>
                    <a:pt x="585" y="665"/>
                    <a:pt x="878" y="1010"/>
                    <a:pt x="1224" y="1396"/>
                  </a:cubicBezTo>
                  <a:lnTo>
                    <a:pt x="1317" y="1515"/>
                  </a:lnTo>
                  <a:lnTo>
                    <a:pt x="1423" y="1635"/>
                  </a:lnTo>
                  <a:cubicBezTo>
                    <a:pt x="1596" y="1835"/>
                    <a:pt x="1769" y="2007"/>
                    <a:pt x="1928" y="2167"/>
                  </a:cubicBezTo>
                  <a:lnTo>
                    <a:pt x="2353" y="2566"/>
                  </a:lnTo>
                  <a:cubicBezTo>
                    <a:pt x="2473" y="2672"/>
                    <a:pt x="2566" y="2765"/>
                    <a:pt x="2619" y="2831"/>
                  </a:cubicBezTo>
                  <a:cubicBezTo>
                    <a:pt x="2672" y="2898"/>
                    <a:pt x="2712" y="2938"/>
                    <a:pt x="2739" y="2938"/>
                  </a:cubicBezTo>
                  <a:cubicBezTo>
                    <a:pt x="2766" y="2938"/>
                    <a:pt x="2779" y="2871"/>
                    <a:pt x="2739" y="2778"/>
                  </a:cubicBezTo>
                  <a:cubicBezTo>
                    <a:pt x="2686" y="2645"/>
                    <a:pt x="2619" y="2526"/>
                    <a:pt x="2526" y="2419"/>
                  </a:cubicBezTo>
                  <a:cubicBezTo>
                    <a:pt x="2420" y="2286"/>
                    <a:pt x="2287" y="2140"/>
                    <a:pt x="2141" y="1981"/>
                  </a:cubicBezTo>
                  <a:cubicBezTo>
                    <a:pt x="1995" y="1821"/>
                    <a:pt x="1835" y="1635"/>
                    <a:pt x="1662" y="1436"/>
                  </a:cubicBezTo>
                  <a:lnTo>
                    <a:pt x="1556" y="1316"/>
                  </a:lnTo>
                  <a:lnTo>
                    <a:pt x="1450" y="1210"/>
                  </a:lnTo>
                  <a:cubicBezTo>
                    <a:pt x="1170" y="864"/>
                    <a:pt x="851" y="558"/>
                    <a:pt x="506" y="266"/>
                  </a:cubicBezTo>
                  <a:cubicBezTo>
                    <a:pt x="399" y="186"/>
                    <a:pt x="293" y="106"/>
                    <a:pt x="173" y="53"/>
                  </a:cubicBezTo>
                  <a:cubicBezTo>
                    <a:pt x="120" y="18"/>
                    <a:pt x="79" y="0"/>
                    <a:pt x="5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0">
              <a:extLst>
                <a:ext uri="{FF2B5EF4-FFF2-40B4-BE49-F238E27FC236}">
                  <a16:creationId xmlns:a16="http://schemas.microsoft.com/office/drawing/2014/main" id="{5702466B-B996-467B-CA2A-F65A61586135}"/>
                </a:ext>
              </a:extLst>
            </p:cNvPr>
            <p:cNvSpPr/>
            <p:nvPr/>
          </p:nvSpPr>
          <p:spPr>
            <a:xfrm>
              <a:off x="3755876" y="4748323"/>
              <a:ext cx="300660" cy="244190"/>
            </a:xfrm>
            <a:custGeom>
              <a:avLst/>
              <a:gdLst/>
              <a:ahLst/>
              <a:cxnLst/>
              <a:rect l="l" t="t" r="r" b="b"/>
              <a:pathLst>
                <a:path w="2939" h="2387" extrusionOk="0">
                  <a:moveTo>
                    <a:pt x="117" y="1"/>
                  </a:moveTo>
                  <a:cubicBezTo>
                    <a:pt x="95" y="1"/>
                    <a:pt x="78" y="6"/>
                    <a:pt x="67" y="17"/>
                  </a:cubicBezTo>
                  <a:cubicBezTo>
                    <a:pt x="1" y="83"/>
                    <a:pt x="107" y="243"/>
                    <a:pt x="307" y="482"/>
                  </a:cubicBezTo>
                  <a:cubicBezTo>
                    <a:pt x="572" y="788"/>
                    <a:pt x="865" y="1067"/>
                    <a:pt x="1184" y="1333"/>
                  </a:cubicBezTo>
                  <a:lnTo>
                    <a:pt x="1290" y="1426"/>
                  </a:lnTo>
                  <a:cubicBezTo>
                    <a:pt x="1330" y="1453"/>
                    <a:pt x="1370" y="1479"/>
                    <a:pt x="1410" y="1519"/>
                  </a:cubicBezTo>
                  <a:cubicBezTo>
                    <a:pt x="1609" y="1652"/>
                    <a:pt x="1795" y="1798"/>
                    <a:pt x="1981" y="1905"/>
                  </a:cubicBezTo>
                  <a:cubicBezTo>
                    <a:pt x="2168" y="2011"/>
                    <a:pt x="2314" y="2091"/>
                    <a:pt x="2447" y="2157"/>
                  </a:cubicBezTo>
                  <a:cubicBezTo>
                    <a:pt x="2580" y="2237"/>
                    <a:pt x="2659" y="2290"/>
                    <a:pt x="2726" y="2330"/>
                  </a:cubicBezTo>
                  <a:cubicBezTo>
                    <a:pt x="2770" y="2363"/>
                    <a:pt x="2813" y="2387"/>
                    <a:pt x="2850" y="2387"/>
                  </a:cubicBezTo>
                  <a:cubicBezTo>
                    <a:pt x="2858" y="2387"/>
                    <a:pt x="2865" y="2385"/>
                    <a:pt x="2872" y="2383"/>
                  </a:cubicBezTo>
                  <a:cubicBezTo>
                    <a:pt x="2912" y="2370"/>
                    <a:pt x="2939" y="2303"/>
                    <a:pt x="2912" y="2210"/>
                  </a:cubicBezTo>
                  <a:cubicBezTo>
                    <a:pt x="2859" y="2077"/>
                    <a:pt x="2779" y="1971"/>
                    <a:pt x="2686" y="1878"/>
                  </a:cubicBezTo>
                  <a:cubicBezTo>
                    <a:pt x="2540" y="1745"/>
                    <a:pt x="2407" y="1625"/>
                    <a:pt x="2247" y="1519"/>
                  </a:cubicBezTo>
                  <a:cubicBezTo>
                    <a:pt x="2101" y="1413"/>
                    <a:pt x="1915" y="1266"/>
                    <a:pt x="1729" y="1120"/>
                  </a:cubicBezTo>
                  <a:cubicBezTo>
                    <a:pt x="1702" y="1094"/>
                    <a:pt x="1662" y="1067"/>
                    <a:pt x="1623" y="1040"/>
                  </a:cubicBezTo>
                  <a:cubicBezTo>
                    <a:pt x="1583" y="1014"/>
                    <a:pt x="1556" y="974"/>
                    <a:pt x="1516" y="947"/>
                  </a:cubicBezTo>
                  <a:cubicBezTo>
                    <a:pt x="1144" y="655"/>
                    <a:pt x="825" y="376"/>
                    <a:pt x="559" y="216"/>
                  </a:cubicBezTo>
                  <a:cubicBezTo>
                    <a:pt x="359" y="79"/>
                    <a:pt x="200" y="1"/>
                    <a:pt x="117"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0">
              <a:extLst>
                <a:ext uri="{FF2B5EF4-FFF2-40B4-BE49-F238E27FC236}">
                  <a16:creationId xmlns:a16="http://schemas.microsoft.com/office/drawing/2014/main" id="{73920A65-F9AA-860F-8C74-EBC41E8FF4D7}"/>
                </a:ext>
              </a:extLst>
            </p:cNvPr>
            <p:cNvSpPr/>
            <p:nvPr/>
          </p:nvSpPr>
          <p:spPr>
            <a:xfrm>
              <a:off x="4034638" y="4362455"/>
              <a:ext cx="360505" cy="31406"/>
            </a:xfrm>
            <a:custGeom>
              <a:avLst/>
              <a:gdLst/>
              <a:ahLst/>
              <a:cxnLst/>
              <a:rect l="l" t="t" r="r" b="b"/>
              <a:pathLst>
                <a:path w="3524" h="307" extrusionOk="0">
                  <a:moveTo>
                    <a:pt x="1623" y="0"/>
                  </a:moveTo>
                  <a:cubicBezTo>
                    <a:pt x="705" y="27"/>
                    <a:pt x="1" y="67"/>
                    <a:pt x="1" y="173"/>
                  </a:cubicBezTo>
                  <a:cubicBezTo>
                    <a:pt x="1" y="280"/>
                    <a:pt x="705" y="306"/>
                    <a:pt x="1623" y="306"/>
                  </a:cubicBezTo>
                  <a:lnTo>
                    <a:pt x="1902" y="306"/>
                  </a:lnTo>
                  <a:cubicBezTo>
                    <a:pt x="2819" y="293"/>
                    <a:pt x="3524" y="240"/>
                    <a:pt x="3524" y="147"/>
                  </a:cubicBezTo>
                  <a:cubicBezTo>
                    <a:pt x="3524" y="40"/>
                    <a:pt x="2819" y="0"/>
                    <a:pt x="190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0">
              <a:extLst>
                <a:ext uri="{FF2B5EF4-FFF2-40B4-BE49-F238E27FC236}">
                  <a16:creationId xmlns:a16="http://schemas.microsoft.com/office/drawing/2014/main" id="{58B5BB3B-1E88-9230-7542-02428E293DD5}"/>
                </a:ext>
              </a:extLst>
            </p:cNvPr>
            <p:cNvSpPr/>
            <p:nvPr/>
          </p:nvSpPr>
          <p:spPr>
            <a:xfrm>
              <a:off x="3837510" y="3998582"/>
              <a:ext cx="368587" cy="98822"/>
            </a:xfrm>
            <a:custGeom>
              <a:avLst/>
              <a:gdLst/>
              <a:ahLst/>
              <a:cxnLst/>
              <a:rect l="l" t="t" r="r" b="b"/>
              <a:pathLst>
                <a:path w="3603" h="966" extrusionOk="0">
                  <a:moveTo>
                    <a:pt x="3338" y="1"/>
                  </a:moveTo>
                  <a:cubicBezTo>
                    <a:pt x="3055" y="1"/>
                    <a:pt x="2517" y="121"/>
                    <a:pt x="1875" y="261"/>
                  </a:cubicBezTo>
                  <a:lnTo>
                    <a:pt x="1742" y="301"/>
                  </a:lnTo>
                  <a:lnTo>
                    <a:pt x="1609" y="327"/>
                  </a:lnTo>
                  <a:cubicBezTo>
                    <a:pt x="1157" y="447"/>
                    <a:pt x="745" y="527"/>
                    <a:pt x="466" y="593"/>
                  </a:cubicBezTo>
                  <a:cubicBezTo>
                    <a:pt x="173" y="673"/>
                    <a:pt x="0" y="739"/>
                    <a:pt x="0" y="819"/>
                  </a:cubicBezTo>
                  <a:cubicBezTo>
                    <a:pt x="0" y="912"/>
                    <a:pt x="200" y="952"/>
                    <a:pt x="506" y="965"/>
                  </a:cubicBezTo>
                  <a:cubicBezTo>
                    <a:pt x="904" y="965"/>
                    <a:pt x="1316" y="912"/>
                    <a:pt x="1715" y="819"/>
                  </a:cubicBezTo>
                  <a:lnTo>
                    <a:pt x="1861" y="792"/>
                  </a:lnTo>
                  <a:lnTo>
                    <a:pt x="1994" y="752"/>
                  </a:lnTo>
                  <a:cubicBezTo>
                    <a:pt x="2938" y="527"/>
                    <a:pt x="3603" y="221"/>
                    <a:pt x="3550" y="75"/>
                  </a:cubicBezTo>
                  <a:cubicBezTo>
                    <a:pt x="3534" y="23"/>
                    <a:pt x="3459" y="1"/>
                    <a:pt x="3338"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0">
              <a:extLst>
                <a:ext uri="{FF2B5EF4-FFF2-40B4-BE49-F238E27FC236}">
                  <a16:creationId xmlns:a16="http://schemas.microsoft.com/office/drawing/2014/main" id="{E6C64D73-04E4-7F6F-9715-E08D0747D562}"/>
                </a:ext>
              </a:extLst>
            </p:cNvPr>
            <p:cNvSpPr/>
            <p:nvPr/>
          </p:nvSpPr>
          <p:spPr>
            <a:xfrm>
              <a:off x="2672130" y="5523741"/>
              <a:ext cx="58516" cy="49820"/>
            </a:xfrm>
            <a:custGeom>
              <a:avLst/>
              <a:gdLst/>
              <a:ahLst/>
              <a:cxnLst/>
              <a:rect l="l" t="t" r="r" b="b"/>
              <a:pathLst>
                <a:path w="572" h="487" extrusionOk="0">
                  <a:moveTo>
                    <a:pt x="332" y="1"/>
                  </a:moveTo>
                  <a:cubicBezTo>
                    <a:pt x="106" y="1"/>
                    <a:pt x="0" y="267"/>
                    <a:pt x="160" y="413"/>
                  </a:cubicBezTo>
                  <a:cubicBezTo>
                    <a:pt x="211" y="464"/>
                    <a:pt x="271" y="486"/>
                    <a:pt x="330" y="486"/>
                  </a:cubicBezTo>
                  <a:cubicBezTo>
                    <a:pt x="455" y="486"/>
                    <a:pt x="572" y="385"/>
                    <a:pt x="572" y="240"/>
                  </a:cubicBezTo>
                  <a:cubicBezTo>
                    <a:pt x="572" y="107"/>
                    <a:pt x="465" y="1"/>
                    <a:pt x="33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0">
              <a:extLst>
                <a:ext uri="{FF2B5EF4-FFF2-40B4-BE49-F238E27FC236}">
                  <a16:creationId xmlns:a16="http://schemas.microsoft.com/office/drawing/2014/main" id="{7E281829-DD4E-4F73-DCC9-1562976C4A61}"/>
                </a:ext>
              </a:extLst>
            </p:cNvPr>
            <p:cNvSpPr/>
            <p:nvPr/>
          </p:nvSpPr>
          <p:spPr>
            <a:xfrm>
              <a:off x="3961291" y="4367877"/>
              <a:ext cx="29974" cy="25473"/>
            </a:xfrm>
            <a:custGeom>
              <a:avLst/>
              <a:gdLst/>
              <a:ahLst/>
              <a:cxnLst/>
              <a:rect l="l" t="t" r="r" b="b"/>
              <a:pathLst>
                <a:path w="293" h="249" extrusionOk="0">
                  <a:moveTo>
                    <a:pt x="160" y="1"/>
                  </a:moveTo>
                  <a:cubicBezTo>
                    <a:pt x="53" y="1"/>
                    <a:pt x="0" y="133"/>
                    <a:pt x="80" y="213"/>
                  </a:cubicBezTo>
                  <a:cubicBezTo>
                    <a:pt x="104" y="238"/>
                    <a:pt x="134" y="248"/>
                    <a:pt x="163" y="248"/>
                  </a:cubicBezTo>
                  <a:cubicBezTo>
                    <a:pt x="229" y="248"/>
                    <a:pt x="293" y="194"/>
                    <a:pt x="293" y="120"/>
                  </a:cubicBezTo>
                  <a:cubicBezTo>
                    <a:pt x="293" y="54"/>
                    <a:pt x="226" y="1"/>
                    <a:pt x="16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0">
              <a:extLst>
                <a:ext uri="{FF2B5EF4-FFF2-40B4-BE49-F238E27FC236}">
                  <a16:creationId xmlns:a16="http://schemas.microsoft.com/office/drawing/2014/main" id="{87312DF5-F8AD-A74C-FD80-45E418DA68BD}"/>
                </a:ext>
              </a:extLst>
            </p:cNvPr>
            <p:cNvSpPr/>
            <p:nvPr/>
          </p:nvSpPr>
          <p:spPr>
            <a:xfrm>
              <a:off x="3731427" y="3682481"/>
              <a:ext cx="28644" cy="24450"/>
            </a:xfrm>
            <a:custGeom>
              <a:avLst/>
              <a:gdLst/>
              <a:ahLst/>
              <a:cxnLst/>
              <a:rect l="l" t="t" r="r" b="b"/>
              <a:pathLst>
                <a:path w="280" h="239" extrusionOk="0">
                  <a:moveTo>
                    <a:pt x="160" y="1"/>
                  </a:moveTo>
                  <a:cubicBezTo>
                    <a:pt x="54" y="1"/>
                    <a:pt x="1" y="134"/>
                    <a:pt x="80" y="200"/>
                  </a:cubicBezTo>
                  <a:cubicBezTo>
                    <a:pt x="107" y="227"/>
                    <a:pt x="138" y="239"/>
                    <a:pt x="167" y="239"/>
                  </a:cubicBezTo>
                  <a:cubicBezTo>
                    <a:pt x="227" y="239"/>
                    <a:pt x="280" y="191"/>
                    <a:pt x="280" y="120"/>
                  </a:cubicBezTo>
                  <a:cubicBezTo>
                    <a:pt x="280" y="54"/>
                    <a:pt x="227" y="1"/>
                    <a:pt x="16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0">
              <a:extLst>
                <a:ext uri="{FF2B5EF4-FFF2-40B4-BE49-F238E27FC236}">
                  <a16:creationId xmlns:a16="http://schemas.microsoft.com/office/drawing/2014/main" id="{03E20EA7-1222-77DA-5F0B-62AC3F741A90}"/>
                </a:ext>
              </a:extLst>
            </p:cNvPr>
            <p:cNvSpPr/>
            <p:nvPr/>
          </p:nvSpPr>
          <p:spPr>
            <a:xfrm>
              <a:off x="3172572" y="4918649"/>
              <a:ext cx="58516" cy="50229"/>
            </a:xfrm>
            <a:custGeom>
              <a:avLst/>
              <a:gdLst/>
              <a:ahLst/>
              <a:cxnLst/>
              <a:rect l="l" t="t" r="r" b="b"/>
              <a:pathLst>
                <a:path w="572" h="491" extrusionOk="0">
                  <a:moveTo>
                    <a:pt x="332" y="0"/>
                  </a:moveTo>
                  <a:cubicBezTo>
                    <a:pt x="106" y="0"/>
                    <a:pt x="0" y="266"/>
                    <a:pt x="160" y="426"/>
                  </a:cubicBezTo>
                  <a:cubicBezTo>
                    <a:pt x="208" y="470"/>
                    <a:pt x="266" y="490"/>
                    <a:pt x="322" y="490"/>
                  </a:cubicBezTo>
                  <a:cubicBezTo>
                    <a:pt x="450" y="490"/>
                    <a:pt x="572" y="387"/>
                    <a:pt x="572" y="240"/>
                  </a:cubicBezTo>
                  <a:cubicBezTo>
                    <a:pt x="572" y="107"/>
                    <a:pt x="465" y="0"/>
                    <a:pt x="33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5" name="Google Shape;3035;p60">
            <a:extLst>
              <a:ext uri="{FF2B5EF4-FFF2-40B4-BE49-F238E27FC236}">
                <a16:creationId xmlns:a16="http://schemas.microsoft.com/office/drawing/2014/main" id="{8698147E-CCA9-0DFE-4EDE-D75228B3965A}"/>
              </a:ext>
            </a:extLst>
          </p:cNvPr>
          <p:cNvGrpSpPr/>
          <p:nvPr/>
        </p:nvGrpSpPr>
        <p:grpSpPr>
          <a:xfrm rot="20572678">
            <a:off x="5665072" y="2417203"/>
            <a:ext cx="3616631" cy="2297260"/>
            <a:chOff x="0" y="3289350"/>
            <a:chExt cx="4410079" cy="2304876"/>
          </a:xfrm>
        </p:grpSpPr>
        <p:sp>
          <p:nvSpPr>
            <p:cNvPr id="3036" name="Google Shape;3036;p60">
              <a:extLst>
                <a:ext uri="{FF2B5EF4-FFF2-40B4-BE49-F238E27FC236}">
                  <a16:creationId xmlns:a16="http://schemas.microsoft.com/office/drawing/2014/main" id="{A5B64044-B3A7-F548-C804-A489F505AE75}"/>
                </a:ext>
              </a:extLst>
            </p:cNvPr>
            <p:cNvSpPr/>
            <p:nvPr/>
          </p:nvSpPr>
          <p:spPr>
            <a:xfrm>
              <a:off x="88386" y="3289350"/>
              <a:ext cx="368587" cy="223014"/>
            </a:xfrm>
            <a:custGeom>
              <a:avLst/>
              <a:gdLst/>
              <a:ahLst/>
              <a:cxnLst/>
              <a:rect l="l" t="t" r="r" b="b"/>
              <a:pathLst>
                <a:path w="3603" h="2180" extrusionOk="0">
                  <a:moveTo>
                    <a:pt x="159" y="0"/>
                  </a:moveTo>
                  <a:cubicBezTo>
                    <a:pt x="120" y="0"/>
                    <a:pt x="93" y="9"/>
                    <a:pt x="80" y="29"/>
                  </a:cubicBezTo>
                  <a:cubicBezTo>
                    <a:pt x="0" y="175"/>
                    <a:pt x="638" y="667"/>
                    <a:pt x="1529" y="1225"/>
                  </a:cubicBezTo>
                  <a:lnTo>
                    <a:pt x="1662" y="1305"/>
                  </a:lnTo>
                  <a:lnTo>
                    <a:pt x="1795" y="1385"/>
                  </a:lnTo>
                  <a:cubicBezTo>
                    <a:pt x="2555" y="1843"/>
                    <a:pt x="3184" y="2179"/>
                    <a:pt x="3420" y="2179"/>
                  </a:cubicBezTo>
                  <a:cubicBezTo>
                    <a:pt x="3464" y="2179"/>
                    <a:pt x="3495" y="2168"/>
                    <a:pt x="3510" y="2142"/>
                  </a:cubicBezTo>
                  <a:cubicBezTo>
                    <a:pt x="3603" y="1996"/>
                    <a:pt x="2951" y="1504"/>
                    <a:pt x="2074" y="946"/>
                  </a:cubicBezTo>
                  <a:lnTo>
                    <a:pt x="1928" y="866"/>
                  </a:lnTo>
                  <a:lnTo>
                    <a:pt x="1795" y="786"/>
                  </a:lnTo>
                  <a:cubicBezTo>
                    <a:pt x="1033" y="320"/>
                    <a:pt x="388"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0">
              <a:extLst>
                <a:ext uri="{FF2B5EF4-FFF2-40B4-BE49-F238E27FC236}">
                  <a16:creationId xmlns:a16="http://schemas.microsoft.com/office/drawing/2014/main" id="{B524ACF1-9802-822A-F5FB-30693E90D57D}"/>
                </a:ext>
              </a:extLst>
            </p:cNvPr>
            <p:cNvSpPr/>
            <p:nvPr/>
          </p:nvSpPr>
          <p:spPr>
            <a:xfrm>
              <a:off x="65266" y="4314887"/>
              <a:ext cx="201326" cy="74577"/>
            </a:xfrm>
            <a:custGeom>
              <a:avLst/>
              <a:gdLst/>
              <a:ahLst/>
              <a:cxnLst/>
              <a:rect l="l" t="t" r="r" b="b"/>
              <a:pathLst>
                <a:path w="1968" h="729" extrusionOk="0">
                  <a:moveTo>
                    <a:pt x="1810" y="0"/>
                  </a:moveTo>
                  <a:cubicBezTo>
                    <a:pt x="1653" y="0"/>
                    <a:pt x="1359" y="73"/>
                    <a:pt x="1010" y="186"/>
                  </a:cubicBezTo>
                  <a:lnTo>
                    <a:pt x="931" y="213"/>
                  </a:lnTo>
                  <a:lnTo>
                    <a:pt x="851" y="239"/>
                  </a:lnTo>
                  <a:cubicBezTo>
                    <a:pt x="359" y="412"/>
                    <a:pt x="0" y="585"/>
                    <a:pt x="27" y="691"/>
                  </a:cubicBezTo>
                  <a:cubicBezTo>
                    <a:pt x="34" y="717"/>
                    <a:pt x="69" y="728"/>
                    <a:pt x="127" y="728"/>
                  </a:cubicBezTo>
                  <a:cubicBezTo>
                    <a:pt x="279" y="728"/>
                    <a:pt x="587" y="648"/>
                    <a:pt x="944" y="532"/>
                  </a:cubicBezTo>
                  <a:lnTo>
                    <a:pt x="1024" y="505"/>
                  </a:lnTo>
                  <a:lnTo>
                    <a:pt x="1103" y="479"/>
                  </a:lnTo>
                  <a:cubicBezTo>
                    <a:pt x="1595" y="306"/>
                    <a:pt x="1968" y="133"/>
                    <a:pt x="1928" y="40"/>
                  </a:cubicBezTo>
                  <a:cubicBezTo>
                    <a:pt x="1916" y="13"/>
                    <a:pt x="1875" y="0"/>
                    <a:pt x="1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0">
              <a:extLst>
                <a:ext uri="{FF2B5EF4-FFF2-40B4-BE49-F238E27FC236}">
                  <a16:creationId xmlns:a16="http://schemas.microsoft.com/office/drawing/2014/main" id="{6C4299CB-8B49-049B-FA54-3E4F8F78A430}"/>
                </a:ext>
              </a:extLst>
            </p:cNvPr>
            <p:cNvSpPr/>
            <p:nvPr/>
          </p:nvSpPr>
          <p:spPr>
            <a:xfrm>
              <a:off x="0" y="4751699"/>
              <a:ext cx="376771" cy="251556"/>
            </a:xfrm>
            <a:custGeom>
              <a:avLst/>
              <a:gdLst/>
              <a:ahLst/>
              <a:cxnLst/>
              <a:rect l="l" t="t" r="r" b="b"/>
              <a:pathLst>
                <a:path w="3683" h="2459" extrusionOk="0">
                  <a:moveTo>
                    <a:pt x="3552" y="0"/>
                  </a:moveTo>
                  <a:cubicBezTo>
                    <a:pt x="3450" y="0"/>
                    <a:pt x="3272" y="57"/>
                    <a:pt x="3044" y="157"/>
                  </a:cubicBezTo>
                  <a:cubicBezTo>
                    <a:pt x="2858" y="250"/>
                    <a:pt x="2659" y="343"/>
                    <a:pt x="2486" y="449"/>
                  </a:cubicBezTo>
                  <a:cubicBezTo>
                    <a:pt x="2273" y="569"/>
                    <a:pt x="2047" y="702"/>
                    <a:pt x="1808" y="861"/>
                  </a:cubicBezTo>
                  <a:lnTo>
                    <a:pt x="1662" y="954"/>
                  </a:lnTo>
                  <a:lnTo>
                    <a:pt x="1515" y="1047"/>
                  </a:lnTo>
                  <a:cubicBezTo>
                    <a:pt x="1289" y="1220"/>
                    <a:pt x="1077" y="1366"/>
                    <a:pt x="877" y="1526"/>
                  </a:cubicBezTo>
                  <a:cubicBezTo>
                    <a:pt x="691" y="1672"/>
                    <a:pt x="532" y="1818"/>
                    <a:pt x="399" y="1938"/>
                  </a:cubicBezTo>
                  <a:cubicBezTo>
                    <a:pt x="133" y="2177"/>
                    <a:pt x="0" y="2363"/>
                    <a:pt x="53" y="2430"/>
                  </a:cubicBezTo>
                  <a:cubicBezTo>
                    <a:pt x="66" y="2450"/>
                    <a:pt x="88" y="2459"/>
                    <a:pt x="119" y="2459"/>
                  </a:cubicBezTo>
                  <a:cubicBezTo>
                    <a:pt x="212" y="2459"/>
                    <a:pt x="385" y="2374"/>
                    <a:pt x="625" y="2244"/>
                  </a:cubicBezTo>
                  <a:cubicBezTo>
                    <a:pt x="784" y="2151"/>
                    <a:pt x="957" y="2031"/>
                    <a:pt x="1157" y="1911"/>
                  </a:cubicBezTo>
                  <a:cubicBezTo>
                    <a:pt x="1369" y="1778"/>
                    <a:pt x="1582" y="1632"/>
                    <a:pt x="1808" y="1486"/>
                  </a:cubicBezTo>
                  <a:lnTo>
                    <a:pt x="1954" y="1380"/>
                  </a:lnTo>
                  <a:lnTo>
                    <a:pt x="2087" y="1300"/>
                  </a:lnTo>
                  <a:cubicBezTo>
                    <a:pt x="2326" y="1140"/>
                    <a:pt x="2539" y="994"/>
                    <a:pt x="2725" y="848"/>
                  </a:cubicBezTo>
                  <a:cubicBezTo>
                    <a:pt x="2925" y="715"/>
                    <a:pt x="3097" y="595"/>
                    <a:pt x="3244" y="476"/>
                  </a:cubicBezTo>
                  <a:cubicBezTo>
                    <a:pt x="3523" y="263"/>
                    <a:pt x="3682" y="104"/>
                    <a:pt x="3642" y="37"/>
                  </a:cubicBezTo>
                  <a:cubicBezTo>
                    <a:pt x="3630" y="12"/>
                    <a:pt x="3599" y="0"/>
                    <a:pt x="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0">
              <a:extLst>
                <a:ext uri="{FF2B5EF4-FFF2-40B4-BE49-F238E27FC236}">
                  <a16:creationId xmlns:a16="http://schemas.microsoft.com/office/drawing/2014/main" id="{C3666039-2CCB-AD96-C024-CDD822E4BCA1}"/>
                </a:ext>
              </a:extLst>
            </p:cNvPr>
            <p:cNvSpPr/>
            <p:nvPr/>
          </p:nvSpPr>
          <p:spPr>
            <a:xfrm>
              <a:off x="436506" y="4674362"/>
              <a:ext cx="61278" cy="53298"/>
            </a:xfrm>
            <a:custGeom>
              <a:avLst/>
              <a:gdLst/>
              <a:ahLst/>
              <a:cxnLst/>
              <a:rect l="l" t="t" r="r" b="b"/>
              <a:pathLst>
                <a:path w="599" h="521" extrusionOk="0">
                  <a:moveTo>
                    <a:pt x="354" y="0"/>
                  </a:moveTo>
                  <a:cubicBezTo>
                    <a:pt x="316" y="0"/>
                    <a:pt x="273" y="8"/>
                    <a:pt x="226" y="22"/>
                  </a:cubicBezTo>
                  <a:cubicBezTo>
                    <a:pt x="213" y="22"/>
                    <a:pt x="213" y="22"/>
                    <a:pt x="213" y="35"/>
                  </a:cubicBezTo>
                  <a:lnTo>
                    <a:pt x="186" y="35"/>
                  </a:lnTo>
                  <a:cubicBezTo>
                    <a:pt x="53" y="89"/>
                    <a:pt x="0" y="248"/>
                    <a:pt x="80" y="368"/>
                  </a:cubicBezTo>
                  <a:cubicBezTo>
                    <a:pt x="119" y="466"/>
                    <a:pt x="210" y="521"/>
                    <a:pt x="303" y="521"/>
                  </a:cubicBezTo>
                  <a:cubicBezTo>
                    <a:pt x="335" y="521"/>
                    <a:pt x="368" y="514"/>
                    <a:pt x="399" y="501"/>
                  </a:cubicBezTo>
                  <a:lnTo>
                    <a:pt x="439" y="501"/>
                  </a:lnTo>
                  <a:cubicBezTo>
                    <a:pt x="545" y="434"/>
                    <a:pt x="598" y="301"/>
                    <a:pt x="558" y="182"/>
                  </a:cubicBezTo>
                  <a:cubicBezTo>
                    <a:pt x="529" y="55"/>
                    <a:pt x="458"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0">
              <a:extLst>
                <a:ext uri="{FF2B5EF4-FFF2-40B4-BE49-F238E27FC236}">
                  <a16:creationId xmlns:a16="http://schemas.microsoft.com/office/drawing/2014/main" id="{73BB75FE-C4E3-D2A0-E0A5-4D322B39A955}"/>
                </a:ext>
              </a:extLst>
            </p:cNvPr>
            <p:cNvSpPr/>
            <p:nvPr/>
          </p:nvSpPr>
          <p:spPr>
            <a:xfrm>
              <a:off x="654094" y="4972662"/>
              <a:ext cx="228231" cy="230686"/>
            </a:xfrm>
            <a:custGeom>
              <a:avLst/>
              <a:gdLst/>
              <a:ahLst/>
              <a:cxnLst/>
              <a:rect l="l" t="t" r="r" b="b"/>
              <a:pathLst>
                <a:path w="2231" h="2255" extrusionOk="0">
                  <a:moveTo>
                    <a:pt x="2209" y="0"/>
                  </a:moveTo>
                  <a:cubicBezTo>
                    <a:pt x="2208" y="0"/>
                    <a:pt x="2207" y="2"/>
                    <a:pt x="2207" y="4"/>
                  </a:cubicBezTo>
                  <a:cubicBezTo>
                    <a:pt x="2200" y="11"/>
                    <a:pt x="2193" y="11"/>
                    <a:pt x="2187" y="11"/>
                  </a:cubicBezTo>
                  <a:cubicBezTo>
                    <a:pt x="2180" y="11"/>
                    <a:pt x="2174" y="11"/>
                    <a:pt x="2167" y="17"/>
                  </a:cubicBezTo>
                  <a:cubicBezTo>
                    <a:pt x="2140" y="31"/>
                    <a:pt x="2114" y="31"/>
                    <a:pt x="2100" y="57"/>
                  </a:cubicBezTo>
                  <a:cubicBezTo>
                    <a:pt x="2034" y="84"/>
                    <a:pt x="1954" y="137"/>
                    <a:pt x="1848" y="217"/>
                  </a:cubicBezTo>
                  <a:cubicBezTo>
                    <a:pt x="1741" y="296"/>
                    <a:pt x="1622" y="376"/>
                    <a:pt x="1462" y="483"/>
                  </a:cubicBezTo>
                  <a:cubicBezTo>
                    <a:pt x="1316" y="589"/>
                    <a:pt x="1183" y="735"/>
                    <a:pt x="1037" y="868"/>
                  </a:cubicBezTo>
                  <a:lnTo>
                    <a:pt x="957" y="961"/>
                  </a:lnTo>
                  <a:lnTo>
                    <a:pt x="877" y="1054"/>
                  </a:lnTo>
                  <a:cubicBezTo>
                    <a:pt x="731" y="1214"/>
                    <a:pt x="598" y="1360"/>
                    <a:pt x="505" y="1493"/>
                  </a:cubicBezTo>
                  <a:cubicBezTo>
                    <a:pt x="399" y="1626"/>
                    <a:pt x="293" y="1745"/>
                    <a:pt x="226" y="1852"/>
                  </a:cubicBezTo>
                  <a:cubicBezTo>
                    <a:pt x="80" y="2064"/>
                    <a:pt x="0" y="2211"/>
                    <a:pt x="40" y="2251"/>
                  </a:cubicBezTo>
                  <a:cubicBezTo>
                    <a:pt x="44" y="2253"/>
                    <a:pt x="50" y="2255"/>
                    <a:pt x="56" y="2255"/>
                  </a:cubicBezTo>
                  <a:cubicBezTo>
                    <a:pt x="108" y="2255"/>
                    <a:pt x="222" y="2163"/>
                    <a:pt x="399" y="1998"/>
                  </a:cubicBezTo>
                  <a:cubicBezTo>
                    <a:pt x="492" y="1918"/>
                    <a:pt x="598" y="1799"/>
                    <a:pt x="718" y="1666"/>
                  </a:cubicBezTo>
                  <a:cubicBezTo>
                    <a:pt x="838" y="1533"/>
                    <a:pt x="957" y="1400"/>
                    <a:pt x="1103" y="1267"/>
                  </a:cubicBezTo>
                  <a:lnTo>
                    <a:pt x="1183" y="1174"/>
                  </a:lnTo>
                  <a:lnTo>
                    <a:pt x="1263" y="1081"/>
                  </a:lnTo>
                  <a:cubicBezTo>
                    <a:pt x="1409" y="948"/>
                    <a:pt x="1529" y="815"/>
                    <a:pt x="1648" y="695"/>
                  </a:cubicBezTo>
                  <a:cubicBezTo>
                    <a:pt x="1768" y="562"/>
                    <a:pt x="1901" y="483"/>
                    <a:pt x="1981" y="389"/>
                  </a:cubicBezTo>
                  <a:cubicBezTo>
                    <a:pt x="2061" y="310"/>
                    <a:pt x="2127" y="230"/>
                    <a:pt x="2193" y="137"/>
                  </a:cubicBezTo>
                  <a:cubicBezTo>
                    <a:pt x="2207" y="110"/>
                    <a:pt x="2220" y="84"/>
                    <a:pt x="2220" y="44"/>
                  </a:cubicBezTo>
                  <a:cubicBezTo>
                    <a:pt x="2231" y="22"/>
                    <a:pt x="2215" y="0"/>
                    <a:pt x="2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0">
              <a:extLst>
                <a:ext uri="{FF2B5EF4-FFF2-40B4-BE49-F238E27FC236}">
                  <a16:creationId xmlns:a16="http://schemas.microsoft.com/office/drawing/2014/main" id="{E6188C36-7117-C67B-EE64-D032BA2AA8C5}"/>
                </a:ext>
              </a:extLst>
            </p:cNvPr>
            <p:cNvSpPr/>
            <p:nvPr/>
          </p:nvSpPr>
          <p:spPr>
            <a:xfrm>
              <a:off x="1183078" y="5076392"/>
              <a:ext cx="149665" cy="384136"/>
            </a:xfrm>
            <a:custGeom>
              <a:avLst/>
              <a:gdLst/>
              <a:ahLst/>
              <a:cxnLst/>
              <a:rect l="l" t="t" r="r" b="b"/>
              <a:pathLst>
                <a:path w="1463" h="3755" extrusionOk="0">
                  <a:moveTo>
                    <a:pt x="1356" y="0"/>
                  </a:moveTo>
                  <a:cubicBezTo>
                    <a:pt x="1316" y="0"/>
                    <a:pt x="1276" y="40"/>
                    <a:pt x="1223" y="120"/>
                  </a:cubicBezTo>
                  <a:cubicBezTo>
                    <a:pt x="1197" y="173"/>
                    <a:pt x="1183" y="226"/>
                    <a:pt x="1157" y="279"/>
                  </a:cubicBezTo>
                  <a:cubicBezTo>
                    <a:pt x="1143" y="333"/>
                    <a:pt x="1117" y="399"/>
                    <a:pt x="1077" y="479"/>
                  </a:cubicBezTo>
                  <a:cubicBezTo>
                    <a:pt x="971" y="771"/>
                    <a:pt x="824" y="1197"/>
                    <a:pt x="625" y="1675"/>
                  </a:cubicBezTo>
                  <a:cubicBezTo>
                    <a:pt x="612" y="1715"/>
                    <a:pt x="598" y="1768"/>
                    <a:pt x="572" y="1808"/>
                  </a:cubicBezTo>
                  <a:cubicBezTo>
                    <a:pt x="558" y="1861"/>
                    <a:pt x="532" y="1914"/>
                    <a:pt x="519" y="1954"/>
                  </a:cubicBezTo>
                  <a:cubicBezTo>
                    <a:pt x="359" y="2353"/>
                    <a:pt x="213" y="2765"/>
                    <a:pt x="93" y="3191"/>
                  </a:cubicBezTo>
                  <a:cubicBezTo>
                    <a:pt x="0" y="3523"/>
                    <a:pt x="0" y="3722"/>
                    <a:pt x="80" y="3749"/>
                  </a:cubicBezTo>
                  <a:cubicBezTo>
                    <a:pt x="88" y="3753"/>
                    <a:pt x="96" y="3755"/>
                    <a:pt x="104" y="3755"/>
                  </a:cubicBezTo>
                  <a:cubicBezTo>
                    <a:pt x="183" y="3755"/>
                    <a:pt x="295" y="3588"/>
                    <a:pt x="439" y="3324"/>
                  </a:cubicBezTo>
                  <a:cubicBezTo>
                    <a:pt x="651" y="2951"/>
                    <a:pt x="838" y="2553"/>
                    <a:pt x="997" y="2140"/>
                  </a:cubicBezTo>
                  <a:cubicBezTo>
                    <a:pt x="1024" y="2101"/>
                    <a:pt x="1037" y="2047"/>
                    <a:pt x="1064" y="1994"/>
                  </a:cubicBezTo>
                  <a:cubicBezTo>
                    <a:pt x="1077" y="1954"/>
                    <a:pt x="1090" y="1901"/>
                    <a:pt x="1117" y="1848"/>
                  </a:cubicBezTo>
                  <a:cubicBezTo>
                    <a:pt x="1276" y="1436"/>
                    <a:pt x="1383" y="997"/>
                    <a:pt x="1449" y="559"/>
                  </a:cubicBezTo>
                  <a:cubicBezTo>
                    <a:pt x="1462" y="479"/>
                    <a:pt x="1462" y="399"/>
                    <a:pt x="1462" y="333"/>
                  </a:cubicBezTo>
                  <a:cubicBezTo>
                    <a:pt x="1462" y="266"/>
                    <a:pt x="1449" y="213"/>
                    <a:pt x="1436" y="146"/>
                  </a:cubicBezTo>
                  <a:cubicBezTo>
                    <a:pt x="1436" y="67"/>
                    <a:pt x="1396" y="14"/>
                    <a:pt x="1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0">
              <a:extLst>
                <a:ext uri="{FF2B5EF4-FFF2-40B4-BE49-F238E27FC236}">
                  <a16:creationId xmlns:a16="http://schemas.microsoft.com/office/drawing/2014/main" id="{A6355442-1AA5-9C61-2C72-059958734A01}"/>
                </a:ext>
              </a:extLst>
            </p:cNvPr>
            <p:cNvSpPr/>
            <p:nvPr/>
          </p:nvSpPr>
          <p:spPr>
            <a:xfrm>
              <a:off x="1872465" y="5228714"/>
              <a:ext cx="65370" cy="315596"/>
            </a:xfrm>
            <a:custGeom>
              <a:avLst/>
              <a:gdLst/>
              <a:ahLst/>
              <a:cxnLst/>
              <a:rect l="l" t="t" r="r" b="b"/>
              <a:pathLst>
                <a:path w="639" h="3085" extrusionOk="0">
                  <a:moveTo>
                    <a:pt x="439" y="0"/>
                  </a:moveTo>
                  <a:cubicBezTo>
                    <a:pt x="346" y="0"/>
                    <a:pt x="293" y="173"/>
                    <a:pt x="240" y="425"/>
                  </a:cubicBezTo>
                  <a:cubicBezTo>
                    <a:pt x="213" y="558"/>
                    <a:pt x="200" y="705"/>
                    <a:pt x="160" y="877"/>
                  </a:cubicBezTo>
                  <a:cubicBezTo>
                    <a:pt x="134" y="1064"/>
                    <a:pt x="107" y="1250"/>
                    <a:pt x="94" y="1462"/>
                  </a:cubicBezTo>
                  <a:cubicBezTo>
                    <a:pt x="94" y="1502"/>
                    <a:pt x="94" y="1542"/>
                    <a:pt x="81" y="1582"/>
                  </a:cubicBezTo>
                  <a:cubicBezTo>
                    <a:pt x="67" y="1622"/>
                    <a:pt x="81" y="1662"/>
                    <a:pt x="67" y="1702"/>
                  </a:cubicBezTo>
                  <a:cubicBezTo>
                    <a:pt x="1" y="2340"/>
                    <a:pt x="54" y="2885"/>
                    <a:pt x="134" y="3084"/>
                  </a:cubicBezTo>
                  <a:lnTo>
                    <a:pt x="346" y="3084"/>
                  </a:lnTo>
                  <a:cubicBezTo>
                    <a:pt x="453" y="2885"/>
                    <a:pt x="506" y="2366"/>
                    <a:pt x="586" y="1728"/>
                  </a:cubicBezTo>
                  <a:cubicBezTo>
                    <a:pt x="586" y="1688"/>
                    <a:pt x="586" y="1648"/>
                    <a:pt x="599" y="1609"/>
                  </a:cubicBezTo>
                  <a:cubicBezTo>
                    <a:pt x="612" y="1569"/>
                    <a:pt x="599" y="1529"/>
                    <a:pt x="612" y="1489"/>
                  </a:cubicBezTo>
                  <a:cubicBezTo>
                    <a:pt x="626" y="1276"/>
                    <a:pt x="639" y="1077"/>
                    <a:pt x="639" y="904"/>
                  </a:cubicBezTo>
                  <a:cubicBezTo>
                    <a:pt x="639" y="744"/>
                    <a:pt x="639" y="585"/>
                    <a:pt x="612" y="425"/>
                  </a:cubicBezTo>
                  <a:cubicBezTo>
                    <a:pt x="586" y="160"/>
                    <a:pt x="532" y="0"/>
                    <a:pt x="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0">
              <a:extLst>
                <a:ext uri="{FF2B5EF4-FFF2-40B4-BE49-F238E27FC236}">
                  <a16:creationId xmlns:a16="http://schemas.microsoft.com/office/drawing/2014/main" id="{CEFD21CC-E3FC-49C4-6AAD-64316BC9B70A}"/>
                </a:ext>
              </a:extLst>
            </p:cNvPr>
            <p:cNvSpPr/>
            <p:nvPr/>
          </p:nvSpPr>
          <p:spPr>
            <a:xfrm>
              <a:off x="2455871" y="5083963"/>
              <a:ext cx="219024" cy="377794"/>
            </a:xfrm>
            <a:custGeom>
              <a:avLst/>
              <a:gdLst/>
              <a:ahLst/>
              <a:cxnLst/>
              <a:rect l="l" t="t" r="r" b="b"/>
              <a:pathLst>
                <a:path w="2141" h="3693" extrusionOk="0">
                  <a:moveTo>
                    <a:pt x="108" y="0"/>
                  </a:moveTo>
                  <a:cubicBezTo>
                    <a:pt x="98" y="0"/>
                    <a:pt x="89" y="2"/>
                    <a:pt x="80" y="6"/>
                  </a:cubicBezTo>
                  <a:cubicBezTo>
                    <a:pt x="1" y="33"/>
                    <a:pt x="40" y="245"/>
                    <a:pt x="147" y="578"/>
                  </a:cubicBezTo>
                  <a:cubicBezTo>
                    <a:pt x="200" y="777"/>
                    <a:pt x="280" y="963"/>
                    <a:pt x="359" y="1163"/>
                  </a:cubicBezTo>
                  <a:cubicBezTo>
                    <a:pt x="452" y="1375"/>
                    <a:pt x="559" y="1601"/>
                    <a:pt x="692" y="1840"/>
                  </a:cubicBezTo>
                  <a:cubicBezTo>
                    <a:pt x="718" y="1894"/>
                    <a:pt x="745" y="1947"/>
                    <a:pt x="772" y="1987"/>
                  </a:cubicBezTo>
                  <a:lnTo>
                    <a:pt x="838" y="2133"/>
                  </a:lnTo>
                  <a:cubicBezTo>
                    <a:pt x="1358" y="3034"/>
                    <a:pt x="1794" y="3693"/>
                    <a:pt x="1959" y="3693"/>
                  </a:cubicBezTo>
                  <a:cubicBezTo>
                    <a:pt x="1967" y="3693"/>
                    <a:pt x="1975" y="3691"/>
                    <a:pt x="1981" y="3688"/>
                  </a:cubicBezTo>
                  <a:cubicBezTo>
                    <a:pt x="2141" y="3608"/>
                    <a:pt x="1808" y="2837"/>
                    <a:pt x="1303" y="1880"/>
                  </a:cubicBezTo>
                  <a:cubicBezTo>
                    <a:pt x="1277" y="1840"/>
                    <a:pt x="1250" y="1787"/>
                    <a:pt x="1224" y="1747"/>
                  </a:cubicBezTo>
                  <a:lnTo>
                    <a:pt x="1144" y="1601"/>
                  </a:lnTo>
                  <a:cubicBezTo>
                    <a:pt x="1024" y="1362"/>
                    <a:pt x="891" y="1149"/>
                    <a:pt x="785" y="950"/>
                  </a:cubicBezTo>
                  <a:cubicBezTo>
                    <a:pt x="665" y="750"/>
                    <a:pt x="572" y="564"/>
                    <a:pt x="492" y="431"/>
                  </a:cubicBezTo>
                  <a:cubicBezTo>
                    <a:pt x="324" y="167"/>
                    <a:pt x="19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0">
              <a:extLst>
                <a:ext uri="{FF2B5EF4-FFF2-40B4-BE49-F238E27FC236}">
                  <a16:creationId xmlns:a16="http://schemas.microsoft.com/office/drawing/2014/main" id="{3E4D1EB8-7B34-D597-C19D-FF41A9FC36CE}"/>
                </a:ext>
              </a:extLst>
            </p:cNvPr>
            <p:cNvSpPr/>
            <p:nvPr/>
          </p:nvSpPr>
          <p:spPr>
            <a:xfrm>
              <a:off x="3254104" y="5051841"/>
              <a:ext cx="282962" cy="308844"/>
            </a:xfrm>
            <a:custGeom>
              <a:avLst/>
              <a:gdLst/>
              <a:ahLst/>
              <a:cxnLst/>
              <a:rect l="l" t="t" r="r" b="b"/>
              <a:pathLst>
                <a:path w="2766" h="3019" extrusionOk="0">
                  <a:moveTo>
                    <a:pt x="40" y="1"/>
                  </a:moveTo>
                  <a:cubicBezTo>
                    <a:pt x="27" y="1"/>
                    <a:pt x="18" y="5"/>
                    <a:pt x="14" y="14"/>
                  </a:cubicBezTo>
                  <a:cubicBezTo>
                    <a:pt x="1" y="28"/>
                    <a:pt x="27" y="81"/>
                    <a:pt x="80" y="147"/>
                  </a:cubicBezTo>
                  <a:cubicBezTo>
                    <a:pt x="134" y="227"/>
                    <a:pt x="227" y="320"/>
                    <a:pt x="346" y="440"/>
                  </a:cubicBezTo>
                  <a:cubicBezTo>
                    <a:pt x="572" y="679"/>
                    <a:pt x="865" y="1038"/>
                    <a:pt x="1210" y="1437"/>
                  </a:cubicBezTo>
                  <a:lnTo>
                    <a:pt x="1317" y="1556"/>
                  </a:lnTo>
                  <a:lnTo>
                    <a:pt x="1410" y="1676"/>
                  </a:lnTo>
                  <a:cubicBezTo>
                    <a:pt x="1583" y="1889"/>
                    <a:pt x="1755" y="2061"/>
                    <a:pt x="1915" y="2221"/>
                  </a:cubicBezTo>
                  <a:lnTo>
                    <a:pt x="2340" y="2633"/>
                  </a:lnTo>
                  <a:cubicBezTo>
                    <a:pt x="2460" y="2753"/>
                    <a:pt x="2553" y="2846"/>
                    <a:pt x="2606" y="2912"/>
                  </a:cubicBezTo>
                  <a:cubicBezTo>
                    <a:pt x="2673" y="2979"/>
                    <a:pt x="2699" y="3019"/>
                    <a:pt x="2726" y="3019"/>
                  </a:cubicBezTo>
                  <a:cubicBezTo>
                    <a:pt x="2752" y="3019"/>
                    <a:pt x="2766" y="2952"/>
                    <a:pt x="2726" y="2859"/>
                  </a:cubicBezTo>
                  <a:cubicBezTo>
                    <a:pt x="2673" y="2726"/>
                    <a:pt x="2606" y="2606"/>
                    <a:pt x="2513" y="2500"/>
                  </a:cubicBezTo>
                  <a:cubicBezTo>
                    <a:pt x="2420" y="2354"/>
                    <a:pt x="2274" y="2208"/>
                    <a:pt x="2128" y="2035"/>
                  </a:cubicBezTo>
                  <a:cubicBezTo>
                    <a:pt x="1981" y="1862"/>
                    <a:pt x="1822" y="1676"/>
                    <a:pt x="1649" y="1477"/>
                  </a:cubicBezTo>
                  <a:lnTo>
                    <a:pt x="1556" y="1357"/>
                  </a:lnTo>
                  <a:lnTo>
                    <a:pt x="1450" y="1237"/>
                  </a:lnTo>
                  <a:cubicBezTo>
                    <a:pt x="1157" y="892"/>
                    <a:pt x="838" y="573"/>
                    <a:pt x="492" y="280"/>
                  </a:cubicBezTo>
                  <a:cubicBezTo>
                    <a:pt x="399" y="187"/>
                    <a:pt x="280" y="107"/>
                    <a:pt x="160" y="54"/>
                  </a:cubicBezTo>
                  <a:cubicBezTo>
                    <a:pt x="107" y="19"/>
                    <a:pt x="66"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0">
              <a:extLst>
                <a:ext uri="{FF2B5EF4-FFF2-40B4-BE49-F238E27FC236}">
                  <a16:creationId xmlns:a16="http://schemas.microsoft.com/office/drawing/2014/main" id="{9DA23E23-1372-F5E3-5B6C-99CD43C9AE8A}"/>
                </a:ext>
              </a:extLst>
            </p:cNvPr>
            <p:cNvSpPr/>
            <p:nvPr/>
          </p:nvSpPr>
          <p:spPr>
            <a:xfrm>
              <a:off x="3755876" y="4791084"/>
              <a:ext cx="300660" cy="251760"/>
            </a:xfrm>
            <a:custGeom>
              <a:avLst/>
              <a:gdLst/>
              <a:ahLst/>
              <a:cxnLst/>
              <a:rect l="l" t="t" r="r" b="b"/>
              <a:pathLst>
                <a:path w="2939" h="2461" extrusionOk="0">
                  <a:moveTo>
                    <a:pt x="127" y="1"/>
                  </a:moveTo>
                  <a:cubicBezTo>
                    <a:pt x="100" y="1"/>
                    <a:pt x="80" y="8"/>
                    <a:pt x="67" y="24"/>
                  </a:cubicBezTo>
                  <a:cubicBezTo>
                    <a:pt x="1" y="91"/>
                    <a:pt x="107" y="250"/>
                    <a:pt x="307" y="490"/>
                  </a:cubicBezTo>
                  <a:cubicBezTo>
                    <a:pt x="572" y="809"/>
                    <a:pt x="865" y="1101"/>
                    <a:pt x="1184" y="1367"/>
                  </a:cubicBezTo>
                  <a:lnTo>
                    <a:pt x="1290" y="1460"/>
                  </a:lnTo>
                  <a:cubicBezTo>
                    <a:pt x="1330" y="1500"/>
                    <a:pt x="1370" y="1526"/>
                    <a:pt x="1410" y="1553"/>
                  </a:cubicBezTo>
                  <a:cubicBezTo>
                    <a:pt x="1609" y="1712"/>
                    <a:pt x="1795" y="1845"/>
                    <a:pt x="1981" y="1965"/>
                  </a:cubicBezTo>
                  <a:cubicBezTo>
                    <a:pt x="2168" y="2071"/>
                    <a:pt x="2314" y="2151"/>
                    <a:pt x="2447" y="2231"/>
                  </a:cubicBezTo>
                  <a:cubicBezTo>
                    <a:pt x="2580" y="2297"/>
                    <a:pt x="2659" y="2351"/>
                    <a:pt x="2726" y="2404"/>
                  </a:cubicBezTo>
                  <a:cubicBezTo>
                    <a:pt x="2770" y="2437"/>
                    <a:pt x="2813" y="2460"/>
                    <a:pt x="2850" y="2460"/>
                  </a:cubicBezTo>
                  <a:cubicBezTo>
                    <a:pt x="2858" y="2460"/>
                    <a:pt x="2865" y="2459"/>
                    <a:pt x="2872" y="2457"/>
                  </a:cubicBezTo>
                  <a:cubicBezTo>
                    <a:pt x="2912" y="2444"/>
                    <a:pt x="2939" y="2377"/>
                    <a:pt x="2912" y="2271"/>
                  </a:cubicBezTo>
                  <a:cubicBezTo>
                    <a:pt x="2859" y="2138"/>
                    <a:pt x="2779" y="2032"/>
                    <a:pt x="2686" y="1925"/>
                  </a:cubicBezTo>
                  <a:cubicBezTo>
                    <a:pt x="2540" y="1792"/>
                    <a:pt x="2407" y="1673"/>
                    <a:pt x="2247" y="1566"/>
                  </a:cubicBezTo>
                  <a:cubicBezTo>
                    <a:pt x="2101" y="1447"/>
                    <a:pt x="1915" y="1300"/>
                    <a:pt x="1729" y="1154"/>
                  </a:cubicBezTo>
                  <a:cubicBezTo>
                    <a:pt x="1702" y="1128"/>
                    <a:pt x="1662" y="1101"/>
                    <a:pt x="1623" y="1061"/>
                  </a:cubicBezTo>
                  <a:lnTo>
                    <a:pt x="1516" y="968"/>
                  </a:lnTo>
                  <a:cubicBezTo>
                    <a:pt x="1144" y="676"/>
                    <a:pt x="825" y="383"/>
                    <a:pt x="559" y="210"/>
                  </a:cubicBezTo>
                  <a:cubicBezTo>
                    <a:pt x="367" y="79"/>
                    <a:pt x="213"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0">
              <a:extLst>
                <a:ext uri="{FF2B5EF4-FFF2-40B4-BE49-F238E27FC236}">
                  <a16:creationId xmlns:a16="http://schemas.microsoft.com/office/drawing/2014/main" id="{23E643AA-1298-8897-DC77-ED97789B69EA}"/>
                </a:ext>
              </a:extLst>
            </p:cNvPr>
            <p:cNvSpPr/>
            <p:nvPr/>
          </p:nvSpPr>
          <p:spPr>
            <a:xfrm>
              <a:off x="4049676" y="4395088"/>
              <a:ext cx="360403" cy="31406"/>
            </a:xfrm>
            <a:custGeom>
              <a:avLst/>
              <a:gdLst/>
              <a:ahLst/>
              <a:cxnLst/>
              <a:rect l="l" t="t" r="r" b="b"/>
              <a:pathLst>
                <a:path w="3523" h="307" extrusionOk="0">
                  <a:moveTo>
                    <a:pt x="1635" y="0"/>
                  </a:moveTo>
                  <a:cubicBezTo>
                    <a:pt x="705" y="14"/>
                    <a:pt x="0" y="67"/>
                    <a:pt x="0" y="160"/>
                  </a:cubicBezTo>
                  <a:cubicBezTo>
                    <a:pt x="0" y="266"/>
                    <a:pt x="705" y="306"/>
                    <a:pt x="1635" y="306"/>
                  </a:cubicBezTo>
                  <a:lnTo>
                    <a:pt x="1901" y="306"/>
                  </a:lnTo>
                  <a:cubicBezTo>
                    <a:pt x="2818" y="293"/>
                    <a:pt x="3523" y="240"/>
                    <a:pt x="3523" y="133"/>
                  </a:cubicBezTo>
                  <a:cubicBezTo>
                    <a:pt x="3523" y="27"/>
                    <a:pt x="2818" y="0"/>
                    <a:pt x="1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0">
              <a:extLst>
                <a:ext uri="{FF2B5EF4-FFF2-40B4-BE49-F238E27FC236}">
                  <a16:creationId xmlns:a16="http://schemas.microsoft.com/office/drawing/2014/main" id="{6B2F32D0-4838-A6F1-2631-4131775B55FE}"/>
                </a:ext>
              </a:extLst>
            </p:cNvPr>
            <p:cNvSpPr/>
            <p:nvPr/>
          </p:nvSpPr>
          <p:spPr>
            <a:xfrm>
              <a:off x="3852445" y="4035409"/>
              <a:ext cx="368689" cy="101379"/>
            </a:xfrm>
            <a:custGeom>
              <a:avLst/>
              <a:gdLst/>
              <a:ahLst/>
              <a:cxnLst/>
              <a:rect l="l" t="t" r="r" b="b"/>
              <a:pathLst>
                <a:path w="3604" h="991" extrusionOk="0">
                  <a:moveTo>
                    <a:pt x="3339" y="0"/>
                  </a:moveTo>
                  <a:cubicBezTo>
                    <a:pt x="3054" y="0"/>
                    <a:pt x="2510" y="123"/>
                    <a:pt x="1875" y="273"/>
                  </a:cubicBezTo>
                  <a:lnTo>
                    <a:pt x="1742" y="313"/>
                  </a:lnTo>
                  <a:lnTo>
                    <a:pt x="1596" y="339"/>
                  </a:lnTo>
                  <a:cubicBezTo>
                    <a:pt x="1144" y="446"/>
                    <a:pt x="745" y="539"/>
                    <a:pt x="453" y="618"/>
                  </a:cubicBezTo>
                  <a:cubicBezTo>
                    <a:pt x="173" y="698"/>
                    <a:pt x="1" y="751"/>
                    <a:pt x="1" y="844"/>
                  </a:cubicBezTo>
                  <a:cubicBezTo>
                    <a:pt x="1" y="938"/>
                    <a:pt x="187" y="977"/>
                    <a:pt x="492" y="991"/>
                  </a:cubicBezTo>
                  <a:cubicBezTo>
                    <a:pt x="905" y="991"/>
                    <a:pt x="1317" y="938"/>
                    <a:pt x="1715" y="844"/>
                  </a:cubicBezTo>
                  <a:lnTo>
                    <a:pt x="1848" y="818"/>
                  </a:lnTo>
                  <a:lnTo>
                    <a:pt x="1995" y="778"/>
                  </a:lnTo>
                  <a:cubicBezTo>
                    <a:pt x="2925" y="539"/>
                    <a:pt x="3603" y="220"/>
                    <a:pt x="3550" y="73"/>
                  </a:cubicBezTo>
                  <a:cubicBezTo>
                    <a:pt x="3534" y="22"/>
                    <a:pt x="3460" y="0"/>
                    <a:pt x="3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0">
              <a:extLst>
                <a:ext uri="{FF2B5EF4-FFF2-40B4-BE49-F238E27FC236}">
                  <a16:creationId xmlns:a16="http://schemas.microsoft.com/office/drawing/2014/main" id="{F3BCD3C6-776A-88A2-9DD3-CC6F880F10E0}"/>
                </a:ext>
              </a:extLst>
            </p:cNvPr>
            <p:cNvSpPr/>
            <p:nvPr/>
          </p:nvSpPr>
          <p:spPr>
            <a:xfrm>
              <a:off x="606423" y="5225952"/>
              <a:ext cx="39590" cy="34987"/>
            </a:xfrm>
            <a:custGeom>
              <a:avLst/>
              <a:gdLst/>
              <a:ahLst/>
              <a:cxnLst/>
              <a:rect l="l" t="t" r="r" b="b"/>
              <a:pathLst>
                <a:path w="387" h="342" extrusionOk="0">
                  <a:moveTo>
                    <a:pt x="214" y="0"/>
                  </a:moveTo>
                  <a:cubicBezTo>
                    <a:pt x="67" y="0"/>
                    <a:pt x="1" y="187"/>
                    <a:pt x="107" y="293"/>
                  </a:cubicBezTo>
                  <a:cubicBezTo>
                    <a:pt x="137" y="327"/>
                    <a:pt x="176" y="342"/>
                    <a:pt x="215" y="342"/>
                  </a:cubicBezTo>
                  <a:cubicBezTo>
                    <a:pt x="300" y="342"/>
                    <a:pt x="386" y="273"/>
                    <a:pt x="386" y="173"/>
                  </a:cubicBezTo>
                  <a:cubicBezTo>
                    <a:pt x="386" y="80"/>
                    <a:pt x="307"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0">
              <a:extLst>
                <a:ext uri="{FF2B5EF4-FFF2-40B4-BE49-F238E27FC236}">
                  <a16:creationId xmlns:a16="http://schemas.microsoft.com/office/drawing/2014/main" id="{786A3495-93FA-7D02-77EF-FA70D6167377}"/>
                </a:ext>
              </a:extLst>
            </p:cNvPr>
            <p:cNvSpPr/>
            <p:nvPr/>
          </p:nvSpPr>
          <p:spPr>
            <a:xfrm>
              <a:off x="1901006" y="5156594"/>
              <a:ext cx="34168" cy="25984"/>
            </a:xfrm>
            <a:custGeom>
              <a:avLst/>
              <a:gdLst/>
              <a:ahLst/>
              <a:cxnLst/>
              <a:rect l="l" t="t" r="r" b="b"/>
              <a:pathLst>
                <a:path w="334" h="254" extrusionOk="0">
                  <a:moveTo>
                    <a:pt x="174" y="1"/>
                  </a:moveTo>
                  <a:cubicBezTo>
                    <a:pt x="81" y="1"/>
                    <a:pt x="1" y="54"/>
                    <a:pt x="1" y="120"/>
                  </a:cubicBezTo>
                  <a:cubicBezTo>
                    <a:pt x="1" y="187"/>
                    <a:pt x="81" y="253"/>
                    <a:pt x="174" y="253"/>
                  </a:cubicBezTo>
                  <a:cubicBezTo>
                    <a:pt x="253" y="253"/>
                    <a:pt x="333" y="187"/>
                    <a:pt x="333" y="120"/>
                  </a:cubicBezTo>
                  <a:cubicBezTo>
                    <a:pt x="333" y="54"/>
                    <a:pt x="253"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0">
              <a:extLst>
                <a:ext uri="{FF2B5EF4-FFF2-40B4-BE49-F238E27FC236}">
                  <a16:creationId xmlns:a16="http://schemas.microsoft.com/office/drawing/2014/main" id="{06B4A9DB-522C-A600-F3AE-95FA721DF076}"/>
                </a:ext>
              </a:extLst>
            </p:cNvPr>
            <p:cNvSpPr/>
            <p:nvPr/>
          </p:nvSpPr>
          <p:spPr>
            <a:xfrm>
              <a:off x="2672130" y="5544201"/>
              <a:ext cx="58516" cy="50025"/>
            </a:xfrm>
            <a:custGeom>
              <a:avLst/>
              <a:gdLst/>
              <a:ahLst/>
              <a:cxnLst/>
              <a:rect l="l" t="t" r="r" b="b"/>
              <a:pathLst>
                <a:path w="572" h="489" extrusionOk="0">
                  <a:moveTo>
                    <a:pt x="332" y="0"/>
                  </a:moveTo>
                  <a:cubicBezTo>
                    <a:pt x="106" y="0"/>
                    <a:pt x="0" y="266"/>
                    <a:pt x="160" y="412"/>
                  </a:cubicBezTo>
                  <a:cubicBezTo>
                    <a:pt x="208" y="465"/>
                    <a:pt x="270" y="489"/>
                    <a:pt x="331" y="489"/>
                  </a:cubicBezTo>
                  <a:cubicBezTo>
                    <a:pt x="454" y="489"/>
                    <a:pt x="572" y="394"/>
                    <a:pt x="572" y="253"/>
                  </a:cubicBezTo>
                  <a:cubicBezTo>
                    <a:pt x="572" y="106"/>
                    <a:pt x="465"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0">
              <a:extLst>
                <a:ext uri="{FF2B5EF4-FFF2-40B4-BE49-F238E27FC236}">
                  <a16:creationId xmlns:a16="http://schemas.microsoft.com/office/drawing/2014/main" id="{5212106E-A732-6BDE-4355-C4FDF5849B26}"/>
                </a:ext>
              </a:extLst>
            </p:cNvPr>
            <p:cNvSpPr/>
            <p:nvPr/>
          </p:nvSpPr>
          <p:spPr>
            <a:xfrm>
              <a:off x="3976226" y="4400203"/>
              <a:ext cx="28644" cy="24859"/>
            </a:xfrm>
            <a:custGeom>
              <a:avLst/>
              <a:gdLst/>
              <a:ahLst/>
              <a:cxnLst/>
              <a:rect l="l" t="t" r="r" b="b"/>
              <a:pathLst>
                <a:path w="280" h="243" extrusionOk="0">
                  <a:moveTo>
                    <a:pt x="153" y="1"/>
                  </a:moveTo>
                  <a:cubicBezTo>
                    <a:pt x="126" y="1"/>
                    <a:pt x="100" y="10"/>
                    <a:pt x="80" y="30"/>
                  </a:cubicBezTo>
                  <a:cubicBezTo>
                    <a:pt x="0" y="110"/>
                    <a:pt x="53" y="243"/>
                    <a:pt x="160" y="243"/>
                  </a:cubicBezTo>
                  <a:cubicBezTo>
                    <a:pt x="226" y="243"/>
                    <a:pt x="279" y="190"/>
                    <a:pt x="279" y="123"/>
                  </a:cubicBezTo>
                  <a:cubicBezTo>
                    <a:pt x="279" y="49"/>
                    <a:pt x="215"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0">
              <a:extLst>
                <a:ext uri="{FF2B5EF4-FFF2-40B4-BE49-F238E27FC236}">
                  <a16:creationId xmlns:a16="http://schemas.microsoft.com/office/drawing/2014/main" id="{BF53CF1C-4296-CAB2-3440-C90F654D710A}"/>
                </a:ext>
              </a:extLst>
            </p:cNvPr>
            <p:cNvSpPr/>
            <p:nvPr/>
          </p:nvSpPr>
          <p:spPr>
            <a:xfrm>
              <a:off x="3746362" y="3708362"/>
              <a:ext cx="28644" cy="25677"/>
            </a:xfrm>
            <a:custGeom>
              <a:avLst/>
              <a:gdLst/>
              <a:ahLst/>
              <a:cxnLst/>
              <a:rect l="l" t="t" r="r" b="b"/>
              <a:pathLst>
                <a:path w="280" h="251" extrusionOk="0">
                  <a:moveTo>
                    <a:pt x="160" y="0"/>
                  </a:moveTo>
                  <a:cubicBezTo>
                    <a:pt x="54" y="0"/>
                    <a:pt x="1" y="133"/>
                    <a:pt x="67" y="213"/>
                  </a:cubicBezTo>
                  <a:cubicBezTo>
                    <a:pt x="93" y="239"/>
                    <a:pt x="125" y="251"/>
                    <a:pt x="156" y="251"/>
                  </a:cubicBezTo>
                  <a:cubicBezTo>
                    <a:pt x="220" y="251"/>
                    <a:pt x="280" y="201"/>
                    <a:pt x="280" y="120"/>
                  </a:cubicBezTo>
                  <a:cubicBezTo>
                    <a:pt x="280" y="54"/>
                    <a:pt x="227"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0">
              <a:extLst>
                <a:ext uri="{FF2B5EF4-FFF2-40B4-BE49-F238E27FC236}">
                  <a16:creationId xmlns:a16="http://schemas.microsoft.com/office/drawing/2014/main" id="{08D4D69D-112A-C77B-00F6-F32D34413274}"/>
                </a:ext>
              </a:extLst>
            </p:cNvPr>
            <p:cNvSpPr/>
            <p:nvPr/>
          </p:nvSpPr>
          <p:spPr>
            <a:xfrm>
              <a:off x="3157534" y="4952612"/>
              <a:ext cx="58618" cy="49206"/>
            </a:xfrm>
            <a:custGeom>
              <a:avLst/>
              <a:gdLst/>
              <a:ahLst/>
              <a:cxnLst/>
              <a:rect l="l" t="t" r="r" b="b"/>
              <a:pathLst>
                <a:path w="573" h="481" extrusionOk="0">
                  <a:moveTo>
                    <a:pt x="333" y="1"/>
                  </a:moveTo>
                  <a:cubicBezTo>
                    <a:pt x="120" y="1"/>
                    <a:pt x="1" y="253"/>
                    <a:pt x="160" y="413"/>
                  </a:cubicBezTo>
                  <a:cubicBezTo>
                    <a:pt x="207" y="459"/>
                    <a:pt x="266" y="480"/>
                    <a:pt x="324" y="480"/>
                  </a:cubicBezTo>
                  <a:cubicBezTo>
                    <a:pt x="449" y="480"/>
                    <a:pt x="572" y="385"/>
                    <a:pt x="572" y="240"/>
                  </a:cubicBezTo>
                  <a:cubicBezTo>
                    <a:pt x="572" y="107"/>
                    <a:pt x="466"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0" name="Google Shape;3240;p60">
            <a:extLst>
              <a:ext uri="{FF2B5EF4-FFF2-40B4-BE49-F238E27FC236}">
                <a16:creationId xmlns:a16="http://schemas.microsoft.com/office/drawing/2014/main" id="{AA079804-5884-E6A7-D6B9-2084419A466A}"/>
              </a:ext>
            </a:extLst>
          </p:cNvPr>
          <p:cNvSpPr txBox="1">
            <a:spLocks noGrp="1"/>
          </p:cNvSpPr>
          <p:nvPr>
            <p:ph type="subTitle" idx="1"/>
          </p:nvPr>
        </p:nvSpPr>
        <p:spPr>
          <a:xfrm>
            <a:off x="525" y="1451194"/>
            <a:ext cx="5260414" cy="3442754"/>
          </a:xfrm>
          <a:prstGeom prst="rect">
            <a:avLst/>
          </a:prstGeom>
        </p:spPr>
        <p:txBody>
          <a:bodyPr spcFirstLastPara="1" wrap="square" lIns="91425" tIns="91425" rIns="91425" bIns="91425" anchor="t" anchorCtr="0">
            <a:noAutofit/>
          </a:bodyPr>
          <a:lstStyle/>
          <a:p>
            <a:pPr algn="l"/>
            <a:r>
              <a:rPr lang="en-US" sz="2200">
                <a:solidFill>
                  <a:srgbClr val="030304"/>
                </a:solidFill>
              </a:rPr>
              <a:t>Trend Metal is</a:t>
            </a:r>
            <a:r>
              <a:rPr lang="en-US" sz="2200" b="0" i="0">
                <a:solidFill>
                  <a:srgbClr val="030304"/>
                </a:solidFill>
                <a:effectLst/>
              </a:rPr>
              <a:t> a steel furniture store</a:t>
            </a:r>
            <a:r>
              <a:rPr lang="en-US" sz="2200">
                <a:solidFill>
                  <a:srgbClr val="030304"/>
                </a:solidFill>
              </a:rPr>
              <a:t> that offers customizable design services</a:t>
            </a:r>
            <a:r>
              <a:rPr lang="en-US" sz="2200" b="0" i="0">
                <a:solidFill>
                  <a:srgbClr val="030304"/>
                </a:solidFill>
                <a:effectLst/>
              </a:rPr>
              <a:t>, </a:t>
            </a:r>
            <a:r>
              <a:rPr lang="en-US" sz="2200">
                <a:solidFill>
                  <a:srgbClr val="030304"/>
                </a:solidFill>
              </a:rPr>
              <a:t>allowing customers to personalize their </a:t>
            </a:r>
            <a:r>
              <a:rPr lang="en-US" sz="2200" b="0" i="0">
                <a:solidFill>
                  <a:srgbClr val="030304"/>
                </a:solidFill>
                <a:effectLst/>
              </a:rPr>
              <a:t>furniture by making </a:t>
            </a:r>
            <a:r>
              <a:rPr lang="en-US" sz="2200">
                <a:solidFill>
                  <a:srgbClr val="030304"/>
                </a:solidFill>
              </a:rPr>
              <a:t>it from </a:t>
            </a:r>
            <a:r>
              <a:rPr lang="en-US" sz="2200" b="0" i="0">
                <a:solidFill>
                  <a:srgbClr val="030304"/>
                </a:solidFill>
                <a:effectLst/>
              </a:rPr>
              <a:t>metal.</a:t>
            </a:r>
            <a:br>
              <a:rPr lang="en-US" sz="2200">
                <a:solidFill>
                  <a:srgbClr val="030304"/>
                </a:solidFill>
              </a:rPr>
            </a:br>
            <a:endParaRPr lang="en-US" sz="2200"/>
          </a:p>
          <a:p>
            <a:pPr algn="l"/>
            <a:r>
              <a:rPr lang="en-US" sz="2200">
                <a:solidFill>
                  <a:srgbClr val="030304"/>
                </a:solidFill>
              </a:rPr>
              <a:t>Trend Metal is </a:t>
            </a:r>
            <a:r>
              <a:rPr lang="en-US" sz="2200" b="0" i="0">
                <a:solidFill>
                  <a:srgbClr val="030304"/>
                </a:solidFill>
                <a:effectLst/>
              </a:rPr>
              <a:t>currently </a:t>
            </a:r>
            <a:r>
              <a:rPr lang="en-US" sz="2200">
                <a:solidFill>
                  <a:srgbClr val="030304"/>
                </a:solidFill>
              </a:rPr>
              <a:t>an </a:t>
            </a:r>
            <a:r>
              <a:rPr lang="en-US" sz="2200" b="0" i="0">
                <a:solidFill>
                  <a:srgbClr val="030304"/>
                </a:solidFill>
                <a:effectLst/>
              </a:rPr>
              <a:t>online </a:t>
            </a:r>
            <a:r>
              <a:rPr lang="en-US" sz="2200">
                <a:solidFill>
                  <a:srgbClr val="030304"/>
                </a:solidFill>
              </a:rPr>
              <a:t>store</a:t>
            </a:r>
            <a:r>
              <a:rPr lang="en-US" sz="2200" b="0" i="0">
                <a:solidFill>
                  <a:srgbClr val="030304"/>
                </a:solidFill>
                <a:effectLst/>
              </a:rPr>
              <a:t>, </a:t>
            </a:r>
            <a:r>
              <a:rPr lang="en-US" sz="2200">
                <a:solidFill>
                  <a:srgbClr val="030304"/>
                </a:solidFill>
              </a:rPr>
              <a:t>aiming to offer</a:t>
            </a:r>
            <a:r>
              <a:rPr lang="en-US" sz="2200" b="0" i="0">
                <a:solidFill>
                  <a:srgbClr val="030304"/>
                </a:solidFill>
                <a:effectLst/>
              </a:rPr>
              <a:t> customized </a:t>
            </a:r>
            <a:r>
              <a:rPr lang="en-US" sz="2200">
                <a:solidFill>
                  <a:srgbClr val="030304"/>
                </a:solidFill>
              </a:rPr>
              <a:t>designs, high-quality materials</a:t>
            </a:r>
            <a:r>
              <a:rPr lang="en-US" sz="2200" b="0" i="0">
                <a:solidFill>
                  <a:srgbClr val="030304"/>
                </a:solidFill>
                <a:effectLst/>
              </a:rPr>
              <a:t>, and competitive </a:t>
            </a:r>
            <a:r>
              <a:rPr lang="en-US" sz="2200">
                <a:solidFill>
                  <a:srgbClr val="030304"/>
                </a:solidFill>
              </a:rPr>
              <a:t>prices. </a:t>
            </a:r>
            <a:r>
              <a:rPr lang="en-US" sz="2200" b="0" i="0">
                <a:solidFill>
                  <a:srgbClr val="030304"/>
                </a:solidFill>
                <a:effectLst/>
              </a:rPr>
              <a:t>Our target market is Egypt, </a:t>
            </a:r>
            <a:r>
              <a:rPr lang="en-US" sz="2200">
                <a:solidFill>
                  <a:srgbClr val="030304"/>
                </a:solidFill>
              </a:rPr>
              <a:t>with a </a:t>
            </a:r>
            <a:r>
              <a:rPr lang="en-US" sz="2200" b="0" i="0">
                <a:solidFill>
                  <a:srgbClr val="030304"/>
                </a:solidFill>
                <a:effectLst/>
              </a:rPr>
              <a:t>strategically chosen location </a:t>
            </a:r>
            <a:r>
              <a:rPr lang="en-US" sz="2200">
                <a:solidFill>
                  <a:srgbClr val="030304"/>
                </a:solidFill>
              </a:rPr>
              <a:t>in </a:t>
            </a:r>
            <a:r>
              <a:rPr lang="en-US" sz="2200" b="0" i="0">
                <a:solidFill>
                  <a:srgbClr val="030304"/>
                </a:solidFill>
                <a:effectLst/>
              </a:rPr>
              <a:t>Cairo.</a:t>
            </a:r>
            <a:endParaRPr lang="en-US" sz="2200"/>
          </a:p>
          <a:p>
            <a:pPr marL="114300" indent="0" algn="just">
              <a:buNone/>
            </a:pPr>
            <a:endParaRPr lang="en-US" sz="2400" b="0" i="0">
              <a:solidFill>
                <a:srgbClr val="030304"/>
              </a:solidFill>
              <a:effectLst/>
              <a:latin typeface="inherit"/>
            </a:endParaRPr>
          </a:p>
        </p:txBody>
      </p:sp>
      <p:sp>
        <p:nvSpPr>
          <p:cNvPr id="4" name="Google Shape;2936;p60">
            <a:extLst>
              <a:ext uri="{FF2B5EF4-FFF2-40B4-BE49-F238E27FC236}">
                <a16:creationId xmlns:a16="http://schemas.microsoft.com/office/drawing/2014/main" id="{DE238073-2EA6-5C6D-BA11-47AA217FD103}"/>
              </a:ext>
            </a:extLst>
          </p:cNvPr>
          <p:cNvSpPr txBox="1">
            <a:spLocks/>
          </p:cNvSpPr>
          <p:nvPr/>
        </p:nvSpPr>
        <p:spPr>
          <a:xfrm>
            <a:off x="128332" y="988277"/>
            <a:ext cx="4999061" cy="4772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4200"/>
              <a:buFont typeface="Leckerli One"/>
              <a:buNone/>
              <a:defRPr sz="4200" b="0" i="0" u="none" strike="noStrike" cap="none">
                <a:solidFill>
                  <a:schemeClr val="dk1"/>
                </a:solidFill>
                <a:latin typeface="Leckerli One"/>
                <a:ea typeface="Leckerli One"/>
                <a:cs typeface="Leckerli One"/>
                <a:sym typeface="Leckerli One"/>
              </a:defRPr>
            </a:lvl1pPr>
            <a:lvl2pPr marR="0" lvl="1" algn="ctr" rtl="0">
              <a:lnSpc>
                <a:spcPct val="100000"/>
              </a:lnSpc>
              <a:spcBef>
                <a:spcPts val="0"/>
              </a:spcBef>
              <a:spcAft>
                <a:spcPts val="0"/>
              </a:spcAft>
              <a:buClr>
                <a:schemeClr val="dk1"/>
              </a:buClr>
              <a:buSzPts val="4200"/>
              <a:buFont typeface="Patrick Hand SC"/>
              <a:buNone/>
              <a:defRPr sz="4200" b="0" i="0" u="none" strike="noStrike" cap="none">
                <a:solidFill>
                  <a:schemeClr val="dk1"/>
                </a:solidFill>
                <a:latin typeface="Patrick Hand SC"/>
                <a:ea typeface="Patrick Hand SC"/>
                <a:cs typeface="Patrick Hand SC"/>
                <a:sym typeface="Patrick Hand SC"/>
              </a:defRPr>
            </a:lvl2pPr>
            <a:lvl3pPr marR="0" lvl="2" algn="ctr" rtl="0">
              <a:lnSpc>
                <a:spcPct val="100000"/>
              </a:lnSpc>
              <a:spcBef>
                <a:spcPts val="0"/>
              </a:spcBef>
              <a:spcAft>
                <a:spcPts val="0"/>
              </a:spcAft>
              <a:buClr>
                <a:schemeClr val="dk1"/>
              </a:buClr>
              <a:buSzPts val="4200"/>
              <a:buFont typeface="Patrick Hand SC"/>
              <a:buNone/>
              <a:defRPr sz="4200" b="0" i="0" u="none" strike="noStrike" cap="none">
                <a:solidFill>
                  <a:schemeClr val="dk1"/>
                </a:solidFill>
                <a:latin typeface="Patrick Hand SC"/>
                <a:ea typeface="Patrick Hand SC"/>
                <a:cs typeface="Patrick Hand SC"/>
                <a:sym typeface="Patrick Hand SC"/>
              </a:defRPr>
            </a:lvl3pPr>
            <a:lvl4pPr marR="0" lvl="3" algn="ctr" rtl="0">
              <a:lnSpc>
                <a:spcPct val="100000"/>
              </a:lnSpc>
              <a:spcBef>
                <a:spcPts val="0"/>
              </a:spcBef>
              <a:spcAft>
                <a:spcPts val="0"/>
              </a:spcAft>
              <a:buClr>
                <a:schemeClr val="dk1"/>
              </a:buClr>
              <a:buSzPts val="4200"/>
              <a:buFont typeface="Patrick Hand SC"/>
              <a:buNone/>
              <a:defRPr sz="4200" b="0" i="0" u="none" strike="noStrike" cap="none">
                <a:solidFill>
                  <a:schemeClr val="dk1"/>
                </a:solidFill>
                <a:latin typeface="Patrick Hand SC"/>
                <a:ea typeface="Patrick Hand SC"/>
                <a:cs typeface="Patrick Hand SC"/>
                <a:sym typeface="Patrick Hand SC"/>
              </a:defRPr>
            </a:lvl4pPr>
            <a:lvl5pPr marR="0" lvl="4" algn="ctr" rtl="0">
              <a:lnSpc>
                <a:spcPct val="100000"/>
              </a:lnSpc>
              <a:spcBef>
                <a:spcPts val="0"/>
              </a:spcBef>
              <a:spcAft>
                <a:spcPts val="0"/>
              </a:spcAft>
              <a:buClr>
                <a:schemeClr val="dk1"/>
              </a:buClr>
              <a:buSzPts val="4200"/>
              <a:buFont typeface="Patrick Hand SC"/>
              <a:buNone/>
              <a:defRPr sz="4200" b="0" i="0" u="none" strike="noStrike" cap="none">
                <a:solidFill>
                  <a:schemeClr val="dk1"/>
                </a:solidFill>
                <a:latin typeface="Patrick Hand SC"/>
                <a:ea typeface="Patrick Hand SC"/>
                <a:cs typeface="Patrick Hand SC"/>
                <a:sym typeface="Patrick Hand SC"/>
              </a:defRPr>
            </a:lvl5pPr>
            <a:lvl6pPr marR="0" lvl="5" algn="ctr" rtl="0">
              <a:lnSpc>
                <a:spcPct val="100000"/>
              </a:lnSpc>
              <a:spcBef>
                <a:spcPts val="0"/>
              </a:spcBef>
              <a:spcAft>
                <a:spcPts val="0"/>
              </a:spcAft>
              <a:buClr>
                <a:schemeClr val="dk1"/>
              </a:buClr>
              <a:buSzPts val="4200"/>
              <a:buFont typeface="Patrick Hand SC"/>
              <a:buNone/>
              <a:defRPr sz="4200" b="0" i="0" u="none" strike="noStrike" cap="none">
                <a:solidFill>
                  <a:schemeClr val="dk1"/>
                </a:solidFill>
                <a:latin typeface="Patrick Hand SC"/>
                <a:ea typeface="Patrick Hand SC"/>
                <a:cs typeface="Patrick Hand SC"/>
                <a:sym typeface="Patrick Hand SC"/>
              </a:defRPr>
            </a:lvl6pPr>
            <a:lvl7pPr marR="0" lvl="6" algn="ctr" rtl="0">
              <a:lnSpc>
                <a:spcPct val="100000"/>
              </a:lnSpc>
              <a:spcBef>
                <a:spcPts val="0"/>
              </a:spcBef>
              <a:spcAft>
                <a:spcPts val="0"/>
              </a:spcAft>
              <a:buClr>
                <a:schemeClr val="dk1"/>
              </a:buClr>
              <a:buSzPts val="4200"/>
              <a:buFont typeface="Patrick Hand SC"/>
              <a:buNone/>
              <a:defRPr sz="4200" b="0" i="0" u="none" strike="noStrike" cap="none">
                <a:solidFill>
                  <a:schemeClr val="dk1"/>
                </a:solidFill>
                <a:latin typeface="Patrick Hand SC"/>
                <a:ea typeface="Patrick Hand SC"/>
                <a:cs typeface="Patrick Hand SC"/>
                <a:sym typeface="Patrick Hand SC"/>
              </a:defRPr>
            </a:lvl7pPr>
            <a:lvl8pPr marR="0" lvl="7" algn="ctr" rtl="0">
              <a:lnSpc>
                <a:spcPct val="100000"/>
              </a:lnSpc>
              <a:spcBef>
                <a:spcPts val="0"/>
              </a:spcBef>
              <a:spcAft>
                <a:spcPts val="0"/>
              </a:spcAft>
              <a:buClr>
                <a:schemeClr val="dk1"/>
              </a:buClr>
              <a:buSzPts val="4200"/>
              <a:buFont typeface="Patrick Hand SC"/>
              <a:buNone/>
              <a:defRPr sz="4200" b="0" i="0" u="none" strike="noStrike" cap="none">
                <a:solidFill>
                  <a:schemeClr val="dk1"/>
                </a:solidFill>
                <a:latin typeface="Patrick Hand SC"/>
                <a:ea typeface="Patrick Hand SC"/>
                <a:cs typeface="Patrick Hand SC"/>
                <a:sym typeface="Patrick Hand SC"/>
              </a:defRPr>
            </a:lvl8pPr>
            <a:lvl9pPr marR="0" lvl="8" algn="ctr" rtl="0">
              <a:lnSpc>
                <a:spcPct val="100000"/>
              </a:lnSpc>
              <a:spcBef>
                <a:spcPts val="0"/>
              </a:spcBef>
              <a:spcAft>
                <a:spcPts val="0"/>
              </a:spcAft>
              <a:buClr>
                <a:schemeClr val="dk1"/>
              </a:buClr>
              <a:buSzPts val="4200"/>
              <a:buFont typeface="Patrick Hand SC"/>
              <a:buNone/>
              <a:defRPr sz="4200" b="0" i="0" u="none" strike="noStrike" cap="none">
                <a:solidFill>
                  <a:schemeClr val="dk1"/>
                </a:solidFill>
                <a:latin typeface="Patrick Hand SC"/>
                <a:ea typeface="Patrick Hand SC"/>
                <a:cs typeface="Patrick Hand SC"/>
                <a:sym typeface="Patrick Hand SC"/>
              </a:defRPr>
            </a:lvl9pPr>
          </a:lstStyle>
          <a:p>
            <a:pPr algn="ctr"/>
            <a:r>
              <a:rPr lang="en-US" sz="2400" b="1">
                <a:solidFill>
                  <a:srgbClr val="65673C"/>
                </a:solidFill>
              </a:rPr>
              <a:t>National brand </a:t>
            </a:r>
            <a:r>
              <a:rPr lang="ar-EG" sz="2400" b="1">
                <a:solidFill>
                  <a:srgbClr val="65673C"/>
                </a:solidFill>
              </a:rPr>
              <a:t>/</a:t>
            </a:r>
            <a:r>
              <a:rPr lang="en-US" sz="2400" b="1">
                <a:solidFill>
                  <a:srgbClr val="65673C"/>
                </a:solidFill>
              </a:rPr>
              <a:t>make metal furniture   </a:t>
            </a:r>
          </a:p>
        </p:txBody>
      </p:sp>
      <p:pic>
        <p:nvPicPr>
          <p:cNvPr id="2" name="Picture 1">
            <a:extLst>
              <a:ext uri="{FF2B5EF4-FFF2-40B4-BE49-F238E27FC236}">
                <a16:creationId xmlns:a16="http://schemas.microsoft.com/office/drawing/2014/main" id="{31C1872E-63BE-9DB7-B1FC-5DA478208CE4}"/>
              </a:ext>
            </a:extLst>
          </p:cNvPr>
          <p:cNvPicPr>
            <a:picLocks noChangeAspect="1"/>
          </p:cNvPicPr>
          <p:nvPr/>
        </p:nvPicPr>
        <p:blipFill>
          <a:blip r:embed="rId3"/>
          <a:stretch>
            <a:fillRect/>
          </a:stretch>
        </p:blipFill>
        <p:spPr>
          <a:xfrm>
            <a:off x="5714313" y="954901"/>
            <a:ext cx="3310225" cy="3310225"/>
          </a:xfrm>
          <a:prstGeom prst="roundRect">
            <a:avLst>
              <a:gd name="adj" fmla="val 5000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97685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26EDA-3663-C164-B98B-38B37E0BD059}"/>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6DCB3AA-4F30-3045-04A4-1E93A7CCE022}"/>
              </a:ext>
            </a:extLst>
          </p:cNvPr>
          <p:cNvSpPr/>
          <p:nvPr/>
        </p:nvSpPr>
        <p:spPr>
          <a:xfrm>
            <a:off x="0" y="0"/>
            <a:ext cx="4683318" cy="40011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US" sz="2800" b="1">
                <a:solidFill>
                  <a:srgbClr val="333517"/>
                </a:solidFill>
              </a:rPr>
              <a:t>4. Social media channels </a:t>
            </a:r>
          </a:p>
        </p:txBody>
      </p:sp>
      <p:pic>
        <p:nvPicPr>
          <p:cNvPr id="7172" name="Picture 4" descr="قد تكون صورة ‏نص‏">
            <a:extLst>
              <a:ext uri="{FF2B5EF4-FFF2-40B4-BE49-F238E27FC236}">
                <a16:creationId xmlns:a16="http://schemas.microsoft.com/office/drawing/2014/main" id="{A3C19E32-42C1-F7E4-BA6E-3A612BDC06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935" y="1937136"/>
            <a:ext cx="1702536" cy="16941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CC3764C7-1116-60B5-954A-43ADD2BDA5C3}"/>
              </a:ext>
            </a:extLst>
          </p:cNvPr>
          <p:cNvSpPr/>
          <p:nvPr/>
        </p:nvSpPr>
        <p:spPr>
          <a:xfrm>
            <a:off x="1259124" y="3798283"/>
            <a:ext cx="5165529" cy="1105140"/>
          </a:xfrm>
          <a:prstGeom prst="roundRect">
            <a:avLst/>
          </a:prstGeom>
          <a:noFill/>
          <a:ln>
            <a:solidFill>
              <a:srgbClr val="65673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rgbClr val="333517"/>
                </a:solidFill>
              </a:rPr>
              <a:t>We will make it if our main social media Instagram  and Facebook reach to 5k engagement  </a:t>
            </a:r>
          </a:p>
        </p:txBody>
      </p:sp>
      <p:sp>
        <p:nvSpPr>
          <p:cNvPr id="3" name="Oval 2">
            <a:extLst>
              <a:ext uri="{FF2B5EF4-FFF2-40B4-BE49-F238E27FC236}">
                <a16:creationId xmlns:a16="http://schemas.microsoft.com/office/drawing/2014/main" id="{AC2B1539-0998-D072-BCD7-683DA77E87F2}"/>
              </a:ext>
            </a:extLst>
          </p:cNvPr>
          <p:cNvSpPr/>
          <p:nvPr/>
        </p:nvSpPr>
        <p:spPr>
          <a:xfrm>
            <a:off x="1200647" y="469127"/>
            <a:ext cx="3275938" cy="316217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TikTok for Business: TikTok Marketing: Sydney Social Media Management">
            <a:extLst>
              <a:ext uri="{FF2B5EF4-FFF2-40B4-BE49-F238E27FC236}">
                <a16:creationId xmlns:a16="http://schemas.microsoft.com/office/drawing/2014/main" id="{4B554F59-83B9-492A-AB85-4FBE76CF9C24}"/>
              </a:ext>
            </a:extLst>
          </p:cNvPr>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441421" y="555845"/>
            <a:ext cx="2762581" cy="276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62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97DF1-9667-8E3E-C96A-1C4DD05ECABD}"/>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28A9DC8-C352-F552-A500-A5027D05AEB1}"/>
              </a:ext>
            </a:extLst>
          </p:cNvPr>
          <p:cNvSpPr/>
          <p:nvPr/>
        </p:nvSpPr>
        <p:spPr>
          <a:xfrm>
            <a:off x="0" y="0"/>
            <a:ext cx="4683318" cy="40011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US" sz="2800" b="1">
                <a:solidFill>
                  <a:srgbClr val="333517"/>
                </a:solidFill>
              </a:rPr>
              <a:t>4. Social media channels </a:t>
            </a:r>
          </a:p>
        </p:txBody>
      </p:sp>
      <p:pic>
        <p:nvPicPr>
          <p:cNvPr id="7172" name="Picture 4" descr="قد تكون صورة ‏نص‏">
            <a:extLst>
              <a:ext uri="{FF2B5EF4-FFF2-40B4-BE49-F238E27FC236}">
                <a16:creationId xmlns:a16="http://schemas.microsoft.com/office/drawing/2014/main" id="{9CDB961D-72C0-C727-28C1-607E82749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456" y="757484"/>
            <a:ext cx="2888015" cy="28738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4787318B-3F04-984C-7F63-11439A5C8AC8}"/>
              </a:ext>
            </a:extLst>
          </p:cNvPr>
          <p:cNvSpPr/>
          <p:nvPr/>
        </p:nvSpPr>
        <p:spPr>
          <a:xfrm>
            <a:off x="718435" y="3631306"/>
            <a:ext cx="5165529" cy="1105140"/>
          </a:xfrm>
          <a:prstGeom prst="roundRect">
            <a:avLst/>
          </a:prstGeom>
          <a:noFill/>
          <a:ln>
            <a:solidFill>
              <a:srgbClr val="65673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rgbClr val="333517"/>
                </a:solidFill>
              </a:rPr>
              <a:t>We will make it if our main social media Instagram  and Facebook reach to 10k engagement  </a:t>
            </a:r>
          </a:p>
        </p:txBody>
      </p:sp>
      <p:pic>
        <p:nvPicPr>
          <p:cNvPr id="2" name="Picture 1">
            <a:extLst>
              <a:ext uri="{FF2B5EF4-FFF2-40B4-BE49-F238E27FC236}">
                <a16:creationId xmlns:a16="http://schemas.microsoft.com/office/drawing/2014/main" id="{8C789CA1-DC3B-8BA6-51DE-CEF2C4DF0D52}"/>
              </a:ext>
            </a:extLst>
          </p:cNvPr>
          <p:cNvPicPr>
            <a:picLocks noChangeAspect="1"/>
          </p:cNvPicPr>
          <p:nvPr/>
        </p:nvPicPr>
        <p:blipFill>
          <a:blip r:embed="rId4"/>
          <a:stretch>
            <a:fillRect/>
          </a:stretch>
        </p:blipFill>
        <p:spPr>
          <a:xfrm>
            <a:off x="1357105" y="1100842"/>
            <a:ext cx="3888188" cy="2187106"/>
          </a:xfrm>
          <a:prstGeom prst="rect">
            <a:avLst/>
          </a:prstGeom>
        </p:spPr>
      </p:pic>
    </p:spTree>
    <p:extLst>
      <p:ext uri="{BB962C8B-B14F-4D97-AF65-F5344CB8AC3E}">
        <p14:creationId xmlns:p14="http://schemas.microsoft.com/office/powerpoint/2010/main" val="2795952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519AD-40DB-01D8-E0CC-2D2F12D1F2D7}"/>
              </a:ext>
            </a:extLst>
          </p:cNvPr>
          <p:cNvSpPr>
            <a:spLocks noGrp="1"/>
          </p:cNvSpPr>
          <p:nvPr>
            <p:ph type="title"/>
          </p:nvPr>
        </p:nvSpPr>
        <p:spPr>
          <a:xfrm>
            <a:off x="2476831" y="672448"/>
            <a:ext cx="4190337" cy="536150"/>
          </a:xfrm>
        </p:spPr>
        <p:txBody>
          <a:bodyPr/>
          <a:lstStyle/>
          <a:p>
            <a:pPr algn="ctr"/>
            <a:r>
              <a:rPr lang="en-US" sz="3600">
                <a:solidFill>
                  <a:srgbClr val="333517"/>
                </a:solidFill>
              </a:rPr>
              <a:t>Our main channels </a:t>
            </a:r>
          </a:p>
        </p:txBody>
      </p:sp>
      <p:graphicFrame>
        <p:nvGraphicFramePr>
          <p:cNvPr id="3" name="Table 2">
            <a:extLst>
              <a:ext uri="{FF2B5EF4-FFF2-40B4-BE49-F238E27FC236}">
                <a16:creationId xmlns:a16="http://schemas.microsoft.com/office/drawing/2014/main" id="{E0908611-3201-7732-D2CD-5ED07121E09C}"/>
              </a:ext>
            </a:extLst>
          </p:cNvPr>
          <p:cNvGraphicFramePr>
            <a:graphicFrameLocks noGrp="1"/>
          </p:cNvGraphicFramePr>
          <p:nvPr>
            <p:extLst>
              <p:ext uri="{D42A27DB-BD31-4B8C-83A1-F6EECF244321}">
                <p14:modId xmlns:p14="http://schemas.microsoft.com/office/powerpoint/2010/main" val="2734111406"/>
              </p:ext>
            </p:extLst>
          </p:nvPr>
        </p:nvGraphicFramePr>
        <p:xfrm>
          <a:off x="801756" y="1329138"/>
          <a:ext cx="7586870" cy="3042905"/>
        </p:xfrm>
        <a:graphic>
          <a:graphicData uri="http://schemas.openxmlformats.org/drawingml/2006/table">
            <a:tbl>
              <a:tblPr firstRow="1" bandRow="1">
                <a:tableStyleId>{5A111915-BE36-4E01-A7E5-04B1672EAD32}</a:tableStyleId>
              </a:tblPr>
              <a:tblGrid>
                <a:gridCol w="3793435">
                  <a:extLst>
                    <a:ext uri="{9D8B030D-6E8A-4147-A177-3AD203B41FA5}">
                      <a16:colId xmlns:a16="http://schemas.microsoft.com/office/drawing/2014/main" val="2903414933"/>
                    </a:ext>
                  </a:extLst>
                </a:gridCol>
                <a:gridCol w="3793435">
                  <a:extLst>
                    <a:ext uri="{9D8B030D-6E8A-4147-A177-3AD203B41FA5}">
                      <a16:colId xmlns:a16="http://schemas.microsoft.com/office/drawing/2014/main" val="1829289893"/>
                    </a:ext>
                  </a:extLst>
                </a:gridCol>
              </a:tblGrid>
              <a:tr h="487529">
                <a:tc>
                  <a:txBody>
                    <a:bodyPr/>
                    <a:lstStyle/>
                    <a:p>
                      <a:pPr algn="ctr"/>
                      <a:r>
                        <a:rPr lang="en-US" sz="2800" b="1"/>
                        <a:t>Facebook </a:t>
                      </a:r>
                    </a:p>
                  </a:txBody>
                  <a:tcPr anchor="ct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A9AC6E"/>
                    </a:solidFill>
                  </a:tcPr>
                </a:tc>
                <a:tc>
                  <a:txBody>
                    <a:bodyPr/>
                    <a:lstStyle/>
                    <a:p>
                      <a:pPr algn="ctr"/>
                      <a:r>
                        <a:rPr lang="en-US" sz="2800" b="1"/>
                        <a:t>Instagram </a:t>
                      </a: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A9AC6E"/>
                    </a:solidFill>
                  </a:tcPr>
                </a:tc>
                <a:extLst>
                  <a:ext uri="{0D108BD9-81ED-4DB2-BD59-A6C34878D82A}">
                    <a16:rowId xmlns:a16="http://schemas.microsoft.com/office/drawing/2014/main" val="3800484944"/>
                  </a:ext>
                </a:extLst>
              </a:tr>
              <a:tr h="2524745">
                <a:tc>
                  <a:txBody>
                    <a:bodyPr/>
                    <a:lstStyle/>
                    <a:p>
                      <a:pPr marL="285750" lvl="0" indent="-285750" algn="justLow" rtl="0">
                        <a:buClr>
                          <a:schemeClr val="accent6">
                            <a:lumMod val="60000"/>
                            <a:lumOff val="40000"/>
                          </a:schemeClr>
                        </a:buClr>
                        <a:buSzPct val="131000"/>
                        <a:buFont typeface="Arial" panose="020B0604020202020204" pitchFamily="34" charset="0"/>
                        <a:buChar char="•"/>
                      </a:pPr>
                      <a:r>
                        <a:rPr lang="en-US" sz="2000" b="0" u="none" strike="noStrike" cap="none">
                          <a:solidFill>
                            <a:srgbClr val="000000"/>
                          </a:solidFill>
                          <a:effectLst/>
                          <a:sym typeface="Arial"/>
                        </a:rPr>
                        <a:t>Rewrite bio, make sitting.</a:t>
                      </a:r>
                    </a:p>
                    <a:p>
                      <a:pPr marL="285750" lvl="0" indent="-285750" algn="justLow" rtl="0">
                        <a:buClr>
                          <a:schemeClr val="accent6">
                            <a:lumMod val="60000"/>
                            <a:lumOff val="40000"/>
                          </a:schemeClr>
                        </a:buClr>
                        <a:buSzPct val="131000"/>
                        <a:buFont typeface="Arial" panose="020B0604020202020204" pitchFamily="34" charset="0"/>
                        <a:buChar char="•"/>
                      </a:pPr>
                      <a:r>
                        <a:rPr lang="en-US" sz="2000" b="0" u="none" strike="noStrike" cap="none">
                          <a:solidFill>
                            <a:srgbClr val="000000"/>
                          </a:solidFill>
                          <a:effectLst/>
                          <a:sym typeface="Arial"/>
                        </a:rPr>
                        <a:t>Change the cover and profile, then publish the content.</a:t>
                      </a:r>
                      <a:endParaRPr lang="en-US" sz="2000"/>
                    </a:p>
                  </a:txBody>
                  <a:tcPr anchor="ct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285750" lvl="0" indent="-285750" algn="justLow" rtl="0">
                        <a:buClr>
                          <a:schemeClr val="accent6">
                            <a:lumMod val="60000"/>
                            <a:lumOff val="40000"/>
                          </a:schemeClr>
                        </a:buClr>
                        <a:buSzPct val="136000"/>
                        <a:buFont typeface="Arial" panose="020B0604020202020204" pitchFamily="34" charset="0"/>
                        <a:buChar char="•"/>
                      </a:pPr>
                      <a:r>
                        <a:rPr lang="en-US" sz="2000" b="0" u="none" strike="noStrike" cap="none">
                          <a:solidFill>
                            <a:srgbClr val="000000"/>
                          </a:solidFill>
                          <a:effectLst/>
                          <a:sym typeface="Arial"/>
                        </a:rPr>
                        <a:t>Create reels related to the business owner.</a:t>
                      </a:r>
                    </a:p>
                    <a:p>
                      <a:pPr marL="285750" lvl="0" indent="-285750" algn="justLow" rtl="0">
                        <a:buClr>
                          <a:schemeClr val="accent6">
                            <a:lumMod val="60000"/>
                            <a:lumOff val="40000"/>
                          </a:schemeClr>
                        </a:buClr>
                        <a:buSzPct val="136000"/>
                        <a:buFont typeface="Arial" panose="020B0604020202020204" pitchFamily="34" charset="0"/>
                        <a:buChar char="•"/>
                      </a:pPr>
                      <a:r>
                        <a:rPr lang="en-US" sz="2000" b="0" u="none" strike="noStrike" cap="none">
                          <a:solidFill>
                            <a:srgbClr val="000000"/>
                          </a:solidFill>
                          <a:effectLst/>
                          <a:sym typeface="Arial"/>
                        </a:rPr>
                        <a:t> Awareness and sales posts.</a:t>
                      </a:r>
                    </a:p>
                    <a:p>
                      <a:pPr marL="285750" lvl="0" indent="-285750" algn="justLow" rtl="0">
                        <a:buClr>
                          <a:schemeClr val="accent6">
                            <a:lumMod val="60000"/>
                            <a:lumOff val="40000"/>
                          </a:schemeClr>
                        </a:buClr>
                        <a:buSzPct val="136000"/>
                        <a:buFont typeface="Arial" panose="020B0604020202020204" pitchFamily="34" charset="0"/>
                        <a:buChar char="•"/>
                      </a:pPr>
                      <a:r>
                        <a:rPr lang="en-US" sz="2000" b="0" u="none" strike="noStrike" cap="none">
                          <a:solidFill>
                            <a:srgbClr val="000000"/>
                          </a:solidFill>
                          <a:effectLst/>
                          <a:sym typeface="Arial"/>
                        </a:rPr>
                        <a:t>Rewrite bio , website, and highlights </a:t>
                      </a:r>
                    </a:p>
                    <a:p>
                      <a:pPr algn="justLow"/>
                      <a:endParaRPr lang="en-US" sz="2000"/>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56859986"/>
                  </a:ext>
                </a:extLst>
              </a:tr>
            </a:tbl>
          </a:graphicData>
        </a:graphic>
      </p:graphicFrame>
      <p:sp>
        <p:nvSpPr>
          <p:cNvPr id="4" name="Rectangle: Rounded Corners 3">
            <a:extLst>
              <a:ext uri="{FF2B5EF4-FFF2-40B4-BE49-F238E27FC236}">
                <a16:creationId xmlns:a16="http://schemas.microsoft.com/office/drawing/2014/main" id="{328E6F45-BB3C-1BC3-F993-38550D01F00E}"/>
              </a:ext>
            </a:extLst>
          </p:cNvPr>
          <p:cNvSpPr/>
          <p:nvPr/>
        </p:nvSpPr>
        <p:spPr>
          <a:xfrm>
            <a:off x="0" y="0"/>
            <a:ext cx="4683318" cy="40011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US" sz="2800" b="1">
                <a:solidFill>
                  <a:srgbClr val="333517"/>
                </a:solidFill>
              </a:rPr>
              <a:t>4. Social media channels </a:t>
            </a:r>
          </a:p>
        </p:txBody>
      </p:sp>
    </p:spTree>
    <p:extLst>
      <p:ext uri="{BB962C8B-B14F-4D97-AF65-F5344CB8AC3E}">
        <p14:creationId xmlns:p14="http://schemas.microsoft.com/office/powerpoint/2010/main" val="37660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40">
          <a:extLst>
            <a:ext uri="{FF2B5EF4-FFF2-40B4-BE49-F238E27FC236}">
              <a16:creationId xmlns:a16="http://schemas.microsoft.com/office/drawing/2014/main" id="{196696A0-0066-7FB5-F757-2D5D8CD8DECB}"/>
            </a:ext>
          </a:extLst>
        </p:cNvPr>
        <p:cNvGrpSpPr/>
        <p:nvPr/>
      </p:nvGrpSpPr>
      <p:grpSpPr>
        <a:xfrm>
          <a:off x="0" y="0"/>
          <a:ext cx="0" cy="0"/>
          <a:chOff x="0" y="0"/>
          <a:chExt cx="0" cy="0"/>
        </a:xfrm>
      </p:grpSpPr>
      <p:grpSp>
        <p:nvGrpSpPr>
          <p:cNvPr id="3441" name="Google Shape;3441;p65">
            <a:extLst>
              <a:ext uri="{FF2B5EF4-FFF2-40B4-BE49-F238E27FC236}">
                <a16:creationId xmlns:a16="http://schemas.microsoft.com/office/drawing/2014/main" id="{C68462F7-4447-5BC3-4F57-491DF582AD2D}"/>
              </a:ext>
            </a:extLst>
          </p:cNvPr>
          <p:cNvGrpSpPr/>
          <p:nvPr/>
        </p:nvGrpSpPr>
        <p:grpSpPr>
          <a:xfrm>
            <a:off x="5642500" y="441250"/>
            <a:ext cx="2945100" cy="4379700"/>
            <a:chOff x="5642500" y="441250"/>
            <a:chExt cx="2945100" cy="4379700"/>
          </a:xfrm>
        </p:grpSpPr>
        <p:sp>
          <p:nvSpPr>
            <p:cNvPr id="3442" name="Google Shape;3442;p65">
              <a:extLst>
                <a:ext uri="{FF2B5EF4-FFF2-40B4-BE49-F238E27FC236}">
                  <a16:creationId xmlns:a16="http://schemas.microsoft.com/office/drawing/2014/main" id="{B79A512F-E96F-2BEA-F083-5856A31046C1}"/>
                </a:ext>
              </a:extLst>
            </p:cNvPr>
            <p:cNvSpPr/>
            <p:nvPr/>
          </p:nvSpPr>
          <p:spPr>
            <a:xfrm>
              <a:off x="5822250" y="801425"/>
              <a:ext cx="2565600" cy="3786900"/>
            </a:xfrm>
            <a:prstGeom prst="rect">
              <a:avLst/>
            </a:prstGeom>
            <a:noFill/>
            <a:ln w="9525" cap="flat" cmpd="sng">
              <a:solidFill>
                <a:srgbClr val="333517"/>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3" name="Google Shape;3443;p65">
              <a:extLst>
                <a:ext uri="{FF2B5EF4-FFF2-40B4-BE49-F238E27FC236}">
                  <a16:creationId xmlns:a16="http://schemas.microsoft.com/office/drawing/2014/main" id="{892DCA51-DCCA-1418-DE62-B050FACC11DD}"/>
                </a:ext>
              </a:extLst>
            </p:cNvPr>
            <p:cNvCxnSpPr/>
            <p:nvPr/>
          </p:nvCxnSpPr>
          <p:spPr>
            <a:xfrm>
              <a:off x="5642500" y="3244475"/>
              <a:ext cx="2945100" cy="0"/>
            </a:xfrm>
            <a:prstGeom prst="straightConnector1">
              <a:avLst/>
            </a:prstGeom>
            <a:noFill/>
            <a:ln w="9525" cap="flat" cmpd="sng">
              <a:solidFill>
                <a:schemeClr val="accent2"/>
              </a:solidFill>
              <a:prstDash val="dash"/>
              <a:round/>
              <a:headEnd type="none" w="med" len="med"/>
              <a:tailEnd type="none" w="med" len="med"/>
            </a:ln>
          </p:spPr>
        </p:cxnSp>
        <p:cxnSp>
          <p:nvCxnSpPr>
            <p:cNvPr id="3444" name="Google Shape;3444;p65">
              <a:extLst>
                <a:ext uri="{FF2B5EF4-FFF2-40B4-BE49-F238E27FC236}">
                  <a16:creationId xmlns:a16="http://schemas.microsoft.com/office/drawing/2014/main" id="{46E39F2D-3486-3E17-09E0-6AC1048B34C2}"/>
                </a:ext>
              </a:extLst>
            </p:cNvPr>
            <p:cNvCxnSpPr/>
            <p:nvPr/>
          </p:nvCxnSpPr>
          <p:spPr>
            <a:xfrm>
              <a:off x="5642500" y="2145775"/>
              <a:ext cx="2945100" cy="0"/>
            </a:xfrm>
            <a:prstGeom prst="straightConnector1">
              <a:avLst/>
            </a:prstGeom>
            <a:noFill/>
            <a:ln w="9525" cap="flat" cmpd="sng">
              <a:solidFill>
                <a:schemeClr val="accent2"/>
              </a:solidFill>
              <a:prstDash val="dash"/>
              <a:round/>
              <a:headEnd type="none" w="med" len="med"/>
              <a:tailEnd type="none" w="med" len="med"/>
            </a:ln>
          </p:spPr>
        </p:cxnSp>
        <p:cxnSp>
          <p:nvCxnSpPr>
            <p:cNvPr id="3445" name="Google Shape;3445;p65">
              <a:extLst>
                <a:ext uri="{FF2B5EF4-FFF2-40B4-BE49-F238E27FC236}">
                  <a16:creationId xmlns:a16="http://schemas.microsoft.com/office/drawing/2014/main" id="{4A07FA1B-03F8-12A9-9343-D2C0DFDD4B3C}"/>
                </a:ext>
              </a:extLst>
            </p:cNvPr>
            <p:cNvCxnSpPr/>
            <p:nvPr/>
          </p:nvCxnSpPr>
          <p:spPr>
            <a:xfrm>
              <a:off x="6848650" y="441250"/>
              <a:ext cx="0" cy="4379700"/>
            </a:xfrm>
            <a:prstGeom prst="straightConnector1">
              <a:avLst/>
            </a:prstGeom>
            <a:noFill/>
            <a:ln w="9525" cap="flat" cmpd="sng">
              <a:solidFill>
                <a:srgbClr val="333517"/>
              </a:solidFill>
              <a:prstDash val="dash"/>
              <a:round/>
              <a:headEnd type="none" w="med" len="med"/>
              <a:tailEnd type="none" w="med" len="med"/>
            </a:ln>
          </p:spPr>
        </p:cxnSp>
        <p:cxnSp>
          <p:nvCxnSpPr>
            <p:cNvPr id="3446" name="Google Shape;3446;p65">
              <a:extLst>
                <a:ext uri="{FF2B5EF4-FFF2-40B4-BE49-F238E27FC236}">
                  <a16:creationId xmlns:a16="http://schemas.microsoft.com/office/drawing/2014/main" id="{B6888563-D9B3-C74A-2218-7A155796BACC}"/>
                </a:ext>
              </a:extLst>
            </p:cNvPr>
            <p:cNvCxnSpPr/>
            <p:nvPr/>
          </p:nvCxnSpPr>
          <p:spPr>
            <a:xfrm>
              <a:off x="7335250" y="441250"/>
              <a:ext cx="0" cy="4379700"/>
            </a:xfrm>
            <a:prstGeom prst="straightConnector1">
              <a:avLst/>
            </a:prstGeom>
            <a:noFill/>
            <a:ln w="9525" cap="flat" cmpd="sng">
              <a:solidFill>
                <a:srgbClr val="333517"/>
              </a:solidFill>
              <a:prstDash val="dash"/>
              <a:round/>
              <a:headEnd type="none" w="med" len="med"/>
              <a:tailEnd type="none" w="med" len="med"/>
            </a:ln>
          </p:spPr>
        </p:cxnSp>
        <p:cxnSp>
          <p:nvCxnSpPr>
            <p:cNvPr id="3447" name="Google Shape;3447;p65">
              <a:extLst>
                <a:ext uri="{FF2B5EF4-FFF2-40B4-BE49-F238E27FC236}">
                  <a16:creationId xmlns:a16="http://schemas.microsoft.com/office/drawing/2014/main" id="{40A806B4-ED8E-A25F-9032-7BCC0A414E98}"/>
                </a:ext>
              </a:extLst>
            </p:cNvPr>
            <p:cNvCxnSpPr/>
            <p:nvPr/>
          </p:nvCxnSpPr>
          <p:spPr>
            <a:xfrm>
              <a:off x="5642500" y="2635100"/>
              <a:ext cx="2945100" cy="0"/>
            </a:xfrm>
            <a:prstGeom prst="straightConnector1">
              <a:avLst/>
            </a:prstGeom>
            <a:noFill/>
            <a:ln w="9525" cap="flat" cmpd="sng">
              <a:solidFill>
                <a:schemeClr val="accent2"/>
              </a:solidFill>
              <a:prstDash val="dash"/>
              <a:round/>
              <a:headEnd type="none" w="med" len="med"/>
              <a:tailEnd type="none" w="med" len="med"/>
            </a:ln>
          </p:spPr>
        </p:cxnSp>
        <p:cxnSp>
          <p:nvCxnSpPr>
            <p:cNvPr id="3448" name="Google Shape;3448;p65">
              <a:extLst>
                <a:ext uri="{FF2B5EF4-FFF2-40B4-BE49-F238E27FC236}">
                  <a16:creationId xmlns:a16="http://schemas.microsoft.com/office/drawing/2014/main" id="{6158609E-3F5B-E4E3-3270-CF62738D7896}"/>
                </a:ext>
              </a:extLst>
            </p:cNvPr>
            <p:cNvCxnSpPr/>
            <p:nvPr/>
          </p:nvCxnSpPr>
          <p:spPr>
            <a:xfrm>
              <a:off x="5642500" y="2743925"/>
              <a:ext cx="2945100" cy="0"/>
            </a:xfrm>
            <a:prstGeom prst="straightConnector1">
              <a:avLst/>
            </a:prstGeom>
            <a:noFill/>
            <a:ln w="9525" cap="flat" cmpd="sng">
              <a:solidFill>
                <a:schemeClr val="accent2"/>
              </a:solidFill>
              <a:prstDash val="dash"/>
              <a:round/>
              <a:headEnd type="none" w="med" len="med"/>
              <a:tailEnd type="none" w="med" len="med"/>
            </a:ln>
          </p:spPr>
        </p:cxnSp>
      </p:grpSp>
      <p:grpSp>
        <p:nvGrpSpPr>
          <p:cNvPr id="3449" name="Google Shape;3449;p65">
            <a:extLst>
              <a:ext uri="{FF2B5EF4-FFF2-40B4-BE49-F238E27FC236}">
                <a16:creationId xmlns:a16="http://schemas.microsoft.com/office/drawing/2014/main" id="{EFF49225-F497-A89E-C1BF-D463A3922A04}"/>
              </a:ext>
            </a:extLst>
          </p:cNvPr>
          <p:cNvGrpSpPr/>
          <p:nvPr/>
        </p:nvGrpSpPr>
        <p:grpSpPr>
          <a:xfrm>
            <a:off x="5479387" y="312375"/>
            <a:ext cx="3396882" cy="4616806"/>
            <a:chOff x="5479387" y="312375"/>
            <a:chExt cx="3396882" cy="4616806"/>
          </a:xfrm>
        </p:grpSpPr>
        <p:sp>
          <p:nvSpPr>
            <p:cNvPr id="3450" name="Google Shape;3450;p65">
              <a:extLst>
                <a:ext uri="{FF2B5EF4-FFF2-40B4-BE49-F238E27FC236}">
                  <a16:creationId xmlns:a16="http://schemas.microsoft.com/office/drawing/2014/main" id="{55CF7914-7025-623B-0EFA-1A351CC44B76}"/>
                </a:ext>
              </a:extLst>
            </p:cNvPr>
            <p:cNvSpPr/>
            <p:nvPr/>
          </p:nvSpPr>
          <p:spPr>
            <a:xfrm>
              <a:off x="5924501" y="427869"/>
              <a:ext cx="103125" cy="187250"/>
            </a:xfrm>
            <a:custGeom>
              <a:avLst/>
              <a:gdLst/>
              <a:ahLst/>
              <a:cxnLst/>
              <a:rect l="l" t="t" r="r" b="b"/>
              <a:pathLst>
                <a:path w="1351" h="2453" extrusionOk="0">
                  <a:moveTo>
                    <a:pt x="789" y="1"/>
                  </a:moveTo>
                  <a:cubicBezTo>
                    <a:pt x="735" y="1"/>
                    <a:pt x="692" y="33"/>
                    <a:pt x="681" y="87"/>
                  </a:cubicBezTo>
                  <a:cubicBezTo>
                    <a:pt x="552" y="411"/>
                    <a:pt x="379" y="724"/>
                    <a:pt x="195" y="1016"/>
                  </a:cubicBezTo>
                  <a:cubicBezTo>
                    <a:pt x="141" y="1102"/>
                    <a:pt x="87" y="1178"/>
                    <a:pt x="44" y="1264"/>
                  </a:cubicBezTo>
                  <a:cubicBezTo>
                    <a:pt x="1" y="1329"/>
                    <a:pt x="12" y="1416"/>
                    <a:pt x="66" y="1470"/>
                  </a:cubicBezTo>
                  <a:cubicBezTo>
                    <a:pt x="282" y="1675"/>
                    <a:pt x="444" y="1945"/>
                    <a:pt x="530" y="2226"/>
                  </a:cubicBezTo>
                  <a:cubicBezTo>
                    <a:pt x="541" y="2280"/>
                    <a:pt x="563" y="2334"/>
                    <a:pt x="595" y="2377"/>
                  </a:cubicBezTo>
                  <a:cubicBezTo>
                    <a:pt x="617" y="2420"/>
                    <a:pt x="660" y="2442"/>
                    <a:pt x="703" y="2452"/>
                  </a:cubicBezTo>
                  <a:cubicBezTo>
                    <a:pt x="735" y="2452"/>
                    <a:pt x="779" y="2409"/>
                    <a:pt x="800" y="2377"/>
                  </a:cubicBezTo>
                  <a:cubicBezTo>
                    <a:pt x="822" y="2355"/>
                    <a:pt x="833" y="2334"/>
                    <a:pt x="833" y="2312"/>
                  </a:cubicBezTo>
                  <a:cubicBezTo>
                    <a:pt x="930" y="1999"/>
                    <a:pt x="1081" y="1718"/>
                    <a:pt x="1297" y="1480"/>
                  </a:cubicBezTo>
                  <a:cubicBezTo>
                    <a:pt x="1319" y="1448"/>
                    <a:pt x="1340" y="1405"/>
                    <a:pt x="1351" y="1372"/>
                  </a:cubicBezTo>
                  <a:cubicBezTo>
                    <a:pt x="1340" y="1329"/>
                    <a:pt x="1319" y="1297"/>
                    <a:pt x="1297" y="1264"/>
                  </a:cubicBezTo>
                  <a:cubicBezTo>
                    <a:pt x="1254" y="1200"/>
                    <a:pt x="1211" y="1124"/>
                    <a:pt x="1167" y="1059"/>
                  </a:cubicBezTo>
                  <a:cubicBezTo>
                    <a:pt x="1027" y="757"/>
                    <a:pt x="919" y="433"/>
                    <a:pt x="876" y="109"/>
                  </a:cubicBezTo>
                  <a:cubicBezTo>
                    <a:pt x="865" y="55"/>
                    <a:pt x="854"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5">
              <a:extLst>
                <a:ext uri="{FF2B5EF4-FFF2-40B4-BE49-F238E27FC236}">
                  <a16:creationId xmlns:a16="http://schemas.microsoft.com/office/drawing/2014/main" id="{CFA8EC31-9C0B-514C-09AA-072EC73FA7AD}"/>
                </a:ext>
              </a:extLst>
            </p:cNvPr>
            <p:cNvSpPr/>
            <p:nvPr/>
          </p:nvSpPr>
          <p:spPr>
            <a:xfrm>
              <a:off x="8587588" y="4446565"/>
              <a:ext cx="154579" cy="283562"/>
            </a:xfrm>
            <a:custGeom>
              <a:avLst/>
              <a:gdLst/>
              <a:ahLst/>
              <a:cxnLst/>
              <a:rect l="l" t="t" r="r" b="b"/>
              <a:pathLst>
                <a:path w="1232" h="2260" extrusionOk="0">
                  <a:moveTo>
                    <a:pt x="616" y="0"/>
                  </a:moveTo>
                  <a:cubicBezTo>
                    <a:pt x="562" y="0"/>
                    <a:pt x="540" y="33"/>
                    <a:pt x="530" y="87"/>
                  </a:cubicBezTo>
                  <a:cubicBezTo>
                    <a:pt x="519" y="108"/>
                    <a:pt x="508" y="130"/>
                    <a:pt x="508" y="162"/>
                  </a:cubicBezTo>
                  <a:cubicBezTo>
                    <a:pt x="454" y="508"/>
                    <a:pt x="314" y="832"/>
                    <a:pt x="108" y="1102"/>
                  </a:cubicBezTo>
                  <a:cubicBezTo>
                    <a:pt x="87" y="1124"/>
                    <a:pt x="65" y="1156"/>
                    <a:pt x="54" y="1178"/>
                  </a:cubicBezTo>
                  <a:cubicBezTo>
                    <a:pt x="0" y="1243"/>
                    <a:pt x="11" y="1329"/>
                    <a:pt x="87" y="1372"/>
                  </a:cubicBezTo>
                  <a:cubicBezTo>
                    <a:pt x="184" y="1469"/>
                    <a:pt x="270" y="1577"/>
                    <a:pt x="314" y="1707"/>
                  </a:cubicBezTo>
                  <a:cubicBezTo>
                    <a:pt x="378" y="1869"/>
                    <a:pt x="443" y="2020"/>
                    <a:pt x="508" y="2171"/>
                  </a:cubicBezTo>
                  <a:cubicBezTo>
                    <a:pt x="518" y="2220"/>
                    <a:pt x="545" y="2259"/>
                    <a:pt x="597" y="2259"/>
                  </a:cubicBezTo>
                  <a:cubicBezTo>
                    <a:pt x="603" y="2259"/>
                    <a:pt x="609" y="2259"/>
                    <a:pt x="616" y="2258"/>
                  </a:cubicBezTo>
                  <a:cubicBezTo>
                    <a:pt x="670" y="2258"/>
                    <a:pt x="703" y="2215"/>
                    <a:pt x="713" y="2150"/>
                  </a:cubicBezTo>
                  <a:cubicBezTo>
                    <a:pt x="746" y="1901"/>
                    <a:pt x="865" y="1664"/>
                    <a:pt x="1037" y="1480"/>
                  </a:cubicBezTo>
                  <a:cubicBezTo>
                    <a:pt x="1091" y="1415"/>
                    <a:pt x="1145" y="1340"/>
                    <a:pt x="1199" y="1264"/>
                  </a:cubicBezTo>
                  <a:cubicBezTo>
                    <a:pt x="1210" y="1243"/>
                    <a:pt x="1221" y="1210"/>
                    <a:pt x="1232" y="1189"/>
                  </a:cubicBezTo>
                  <a:cubicBezTo>
                    <a:pt x="1221" y="1167"/>
                    <a:pt x="1210" y="1145"/>
                    <a:pt x="1199" y="1124"/>
                  </a:cubicBezTo>
                  <a:cubicBezTo>
                    <a:pt x="1156" y="1081"/>
                    <a:pt x="1113" y="1048"/>
                    <a:pt x="1081" y="994"/>
                  </a:cubicBezTo>
                  <a:cubicBezTo>
                    <a:pt x="951" y="811"/>
                    <a:pt x="854" y="605"/>
                    <a:pt x="800" y="378"/>
                  </a:cubicBezTo>
                  <a:cubicBezTo>
                    <a:pt x="767" y="281"/>
                    <a:pt x="746" y="173"/>
                    <a:pt x="713" y="76"/>
                  </a:cubicBezTo>
                  <a:cubicBezTo>
                    <a:pt x="703" y="33"/>
                    <a:pt x="670"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5">
              <a:extLst>
                <a:ext uri="{FF2B5EF4-FFF2-40B4-BE49-F238E27FC236}">
                  <a16:creationId xmlns:a16="http://schemas.microsoft.com/office/drawing/2014/main" id="{A0AB70FC-F92E-13D8-3995-DE9A979EE0BD}"/>
                </a:ext>
              </a:extLst>
            </p:cNvPr>
            <p:cNvSpPr/>
            <p:nvPr/>
          </p:nvSpPr>
          <p:spPr>
            <a:xfrm>
              <a:off x="5731075" y="312375"/>
              <a:ext cx="136196" cy="205600"/>
            </a:xfrm>
            <a:custGeom>
              <a:avLst/>
              <a:gdLst/>
              <a:ahLst/>
              <a:cxnLst/>
              <a:rect l="l" t="t" r="r" b="b"/>
              <a:pathLst>
                <a:path w="1772" h="2675" extrusionOk="0">
                  <a:moveTo>
                    <a:pt x="951" y="492"/>
                  </a:moveTo>
                  <a:cubicBezTo>
                    <a:pt x="1124" y="772"/>
                    <a:pt x="1210" y="1107"/>
                    <a:pt x="1502" y="1291"/>
                  </a:cubicBezTo>
                  <a:cubicBezTo>
                    <a:pt x="1307" y="1615"/>
                    <a:pt x="1102" y="1939"/>
                    <a:pt x="908" y="2274"/>
                  </a:cubicBezTo>
                  <a:lnTo>
                    <a:pt x="875" y="2209"/>
                  </a:lnTo>
                  <a:cubicBezTo>
                    <a:pt x="757" y="1928"/>
                    <a:pt x="605" y="1680"/>
                    <a:pt x="411" y="1453"/>
                  </a:cubicBezTo>
                  <a:cubicBezTo>
                    <a:pt x="389" y="1431"/>
                    <a:pt x="400" y="1377"/>
                    <a:pt x="400" y="1356"/>
                  </a:cubicBezTo>
                  <a:cubicBezTo>
                    <a:pt x="411" y="1334"/>
                    <a:pt x="433" y="1313"/>
                    <a:pt x="443" y="1302"/>
                  </a:cubicBezTo>
                  <a:cubicBezTo>
                    <a:pt x="649" y="1053"/>
                    <a:pt x="821" y="772"/>
                    <a:pt x="951" y="492"/>
                  </a:cubicBezTo>
                  <a:close/>
                  <a:moveTo>
                    <a:pt x="926" y="0"/>
                  </a:moveTo>
                  <a:cubicBezTo>
                    <a:pt x="824" y="0"/>
                    <a:pt x="727" y="56"/>
                    <a:pt x="681" y="157"/>
                  </a:cubicBezTo>
                  <a:cubicBezTo>
                    <a:pt x="573" y="373"/>
                    <a:pt x="465" y="600"/>
                    <a:pt x="346" y="805"/>
                  </a:cubicBezTo>
                  <a:cubicBezTo>
                    <a:pt x="249" y="978"/>
                    <a:pt x="141" y="1140"/>
                    <a:pt x="44" y="1302"/>
                  </a:cubicBezTo>
                  <a:cubicBezTo>
                    <a:pt x="1" y="1356"/>
                    <a:pt x="1" y="1431"/>
                    <a:pt x="44" y="1485"/>
                  </a:cubicBezTo>
                  <a:cubicBezTo>
                    <a:pt x="206" y="1701"/>
                    <a:pt x="346" y="1950"/>
                    <a:pt x="454" y="2198"/>
                  </a:cubicBezTo>
                  <a:cubicBezTo>
                    <a:pt x="497" y="2306"/>
                    <a:pt x="551" y="2414"/>
                    <a:pt x="605" y="2522"/>
                  </a:cubicBezTo>
                  <a:cubicBezTo>
                    <a:pt x="645" y="2612"/>
                    <a:pt x="741" y="2675"/>
                    <a:pt x="841" y="2675"/>
                  </a:cubicBezTo>
                  <a:cubicBezTo>
                    <a:pt x="849" y="2675"/>
                    <a:pt x="857" y="2674"/>
                    <a:pt x="865" y="2673"/>
                  </a:cubicBezTo>
                  <a:cubicBezTo>
                    <a:pt x="872" y="2674"/>
                    <a:pt x="879" y="2675"/>
                    <a:pt x="886" y="2675"/>
                  </a:cubicBezTo>
                  <a:cubicBezTo>
                    <a:pt x="974" y="2675"/>
                    <a:pt x="1051" y="2613"/>
                    <a:pt x="1081" y="2533"/>
                  </a:cubicBezTo>
                  <a:cubicBezTo>
                    <a:pt x="1081" y="2501"/>
                    <a:pt x="1091" y="2479"/>
                    <a:pt x="1113" y="2447"/>
                  </a:cubicBezTo>
                  <a:cubicBezTo>
                    <a:pt x="1275" y="2187"/>
                    <a:pt x="1437" y="1917"/>
                    <a:pt x="1588" y="1647"/>
                  </a:cubicBezTo>
                  <a:cubicBezTo>
                    <a:pt x="1653" y="1539"/>
                    <a:pt x="1707" y="1421"/>
                    <a:pt x="1761" y="1302"/>
                  </a:cubicBezTo>
                  <a:cubicBezTo>
                    <a:pt x="1772" y="1280"/>
                    <a:pt x="1761" y="1248"/>
                    <a:pt x="1750" y="1226"/>
                  </a:cubicBezTo>
                  <a:cubicBezTo>
                    <a:pt x="1729" y="1172"/>
                    <a:pt x="1685" y="1140"/>
                    <a:pt x="1664" y="1097"/>
                  </a:cubicBezTo>
                  <a:cubicBezTo>
                    <a:pt x="1459" y="783"/>
                    <a:pt x="1286" y="459"/>
                    <a:pt x="1135" y="124"/>
                  </a:cubicBezTo>
                  <a:cubicBezTo>
                    <a:pt x="1113" y="81"/>
                    <a:pt x="1081" y="49"/>
                    <a:pt x="1048" y="27"/>
                  </a:cubicBezTo>
                  <a:cubicBezTo>
                    <a:pt x="1008" y="9"/>
                    <a:pt x="967" y="0"/>
                    <a:pt x="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5">
              <a:extLst>
                <a:ext uri="{FF2B5EF4-FFF2-40B4-BE49-F238E27FC236}">
                  <a16:creationId xmlns:a16="http://schemas.microsoft.com/office/drawing/2014/main" id="{C9FB0DB4-2D26-E607-1E90-11F724E8EBFB}"/>
                </a:ext>
              </a:extLst>
            </p:cNvPr>
            <p:cNvSpPr/>
            <p:nvPr/>
          </p:nvSpPr>
          <p:spPr>
            <a:xfrm>
              <a:off x="8739228" y="4238078"/>
              <a:ext cx="137041" cy="204755"/>
            </a:xfrm>
            <a:custGeom>
              <a:avLst/>
              <a:gdLst/>
              <a:ahLst/>
              <a:cxnLst/>
              <a:rect l="l" t="t" r="r" b="b"/>
              <a:pathLst>
                <a:path w="1783" h="2664" extrusionOk="0">
                  <a:moveTo>
                    <a:pt x="1102" y="455"/>
                  </a:moveTo>
                  <a:cubicBezTo>
                    <a:pt x="1242" y="736"/>
                    <a:pt x="1264" y="1060"/>
                    <a:pt x="1448" y="1320"/>
                  </a:cubicBezTo>
                  <a:lnTo>
                    <a:pt x="951" y="2270"/>
                  </a:lnTo>
                  <a:cubicBezTo>
                    <a:pt x="951" y="2270"/>
                    <a:pt x="940" y="2259"/>
                    <a:pt x="940" y="2259"/>
                  </a:cubicBezTo>
                  <a:cubicBezTo>
                    <a:pt x="821" y="2022"/>
                    <a:pt x="659" y="1816"/>
                    <a:pt x="476" y="1633"/>
                  </a:cubicBezTo>
                  <a:cubicBezTo>
                    <a:pt x="422" y="1600"/>
                    <a:pt x="411" y="1525"/>
                    <a:pt x="454" y="1471"/>
                  </a:cubicBezTo>
                  <a:lnTo>
                    <a:pt x="1102" y="455"/>
                  </a:lnTo>
                  <a:close/>
                  <a:moveTo>
                    <a:pt x="1119" y="0"/>
                  </a:moveTo>
                  <a:cubicBezTo>
                    <a:pt x="1027" y="0"/>
                    <a:pt x="940" y="47"/>
                    <a:pt x="886" y="131"/>
                  </a:cubicBezTo>
                  <a:cubicBezTo>
                    <a:pt x="821" y="218"/>
                    <a:pt x="756" y="315"/>
                    <a:pt x="702" y="412"/>
                  </a:cubicBezTo>
                  <a:cubicBezTo>
                    <a:pt x="497" y="736"/>
                    <a:pt x="281" y="1071"/>
                    <a:pt x="76" y="1406"/>
                  </a:cubicBezTo>
                  <a:cubicBezTo>
                    <a:pt x="0" y="1492"/>
                    <a:pt x="11" y="1633"/>
                    <a:pt x="108" y="1698"/>
                  </a:cubicBezTo>
                  <a:cubicBezTo>
                    <a:pt x="206" y="1795"/>
                    <a:pt x="303" y="1903"/>
                    <a:pt x="378" y="2011"/>
                  </a:cubicBezTo>
                  <a:cubicBezTo>
                    <a:pt x="497" y="2184"/>
                    <a:pt x="594" y="2356"/>
                    <a:pt x="692" y="2529"/>
                  </a:cubicBezTo>
                  <a:cubicBezTo>
                    <a:pt x="741" y="2608"/>
                    <a:pt x="818" y="2660"/>
                    <a:pt x="905" y="2660"/>
                  </a:cubicBezTo>
                  <a:cubicBezTo>
                    <a:pt x="913" y="2660"/>
                    <a:pt x="921" y="2660"/>
                    <a:pt x="929" y="2659"/>
                  </a:cubicBezTo>
                  <a:cubicBezTo>
                    <a:pt x="945" y="2662"/>
                    <a:pt x="961" y="2664"/>
                    <a:pt x="976" y="2664"/>
                  </a:cubicBezTo>
                  <a:cubicBezTo>
                    <a:pt x="1067" y="2664"/>
                    <a:pt x="1152" y="2611"/>
                    <a:pt x="1188" y="2518"/>
                  </a:cubicBezTo>
                  <a:cubicBezTo>
                    <a:pt x="1210" y="2475"/>
                    <a:pt x="1232" y="2432"/>
                    <a:pt x="1253" y="2378"/>
                  </a:cubicBezTo>
                  <a:cubicBezTo>
                    <a:pt x="1404" y="2086"/>
                    <a:pt x="1556" y="1795"/>
                    <a:pt x="1696" y="1503"/>
                  </a:cubicBezTo>
                  <a:cubicBezTo>
                    <a:pt x="1728" y="1460"/>
                    <a:pt x="1739" y="1417"/>
                    <a:pt x="1761" y="1363"/>
                  </a:cubicBezTo>
                  <a:cubicBezTo>
                    <a:pt x="1782" y="1320"/>
                    <a:pt x="1761" y="1266"/>
                    <a:pt x="1707" y="1244"/>
                  </a:cubicBezTo>
                  <a:cubicBezTo>
                    <a:pt x="1620" y="1222"/>
                    <a:pt x="1599" y="1147"/>
                    <a:pt x="1577" y="1071"/>
                  </a:cubicBezTo>
                  <a:cubicBezTo>
                    <a:pt x="1491" y="758"/>
                    <a:pt x="1404" y="445"/>
                    <a:pt x="1307" y="131"/>
                  </a:cubicBezTo>
                  <a:cubicBezTo>
                    <a:pt x="1296" y="88"/>
                    <a:pt x="1264" y="45"/>
                    <a:pt x="1232" y="23"/>
                  </a:cubicBezTo>
                  <a:cubicBezTo>
                    <a:pt x="1194" y="8"/>
                    <a:pt x="1156"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5">
              <a:extLst>
                <a:ext uri="{FF2B5EF4-FFF2-40B4-BE49-F238E27FC236}">
                  <a16:creationId xmlns:a16="http://schemas.microsoft.com/office/drawing/2014/main" id="{D8A53FB9-98EF-23BB-D6B8-A1A0B937CF3C}"/>
                </a:ext>
              </a:extLst>
            </p:cNvPr>
            <p:cNvSpPr/>
            <p:nvPr/>
          </p:nvSpPr>
          <p:spPr>
            <a:xfrm>
              <a:off x="5594051" y="4755323"/>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5">
              <a:extLst>
                <a:ext uri="{FF2B5EF4-FFF2-40B4-BE49-F238E27FC236}">
                  <a16:creationId xmlns:a16="http://schemas.microsoft.com/office/drawing/2014/main" id="{B63D45B1-D140-15BC-97E3-55457828C958}"/>
                </a:ext>
              </a:extLst>
            </p:cNvPr>
            <p:cNvSpPr/>
            <p:nvPr/>
          </p:nvSpPr>
          <p:spPr>
            <a:xfrm>
              <a:off x="5479387" y="4474543"/>
              <a:ext cx="114675" cy="173106"/>
            </a:xfrm>
            <a:custGeom>
              <a:avLst/>
              <a:gdLst/>
              <a:ahLst/>
              <a:cxnLst/>
              <a:rect l="l" t="t" r="r" b="b"/>
              <a:pathLst>
                <a:path w="1772" h="2675" extrusionOk="0">
                  <a:moveTo>
                    <a:pt x="951" y="492"/>
                  </a:moveTo>
                  <a:cubicBezTo>
                    <a:pt x="1124" y="772"/>
                    <a:pt x="1210" y="1107"/>
                    <a:pt x="1502" y="1291"/>
                  </a:cubicBezTo>
                  <a:cubicBezTo>
                    <a:pt x="1307" y="1615"/>
                    <a:pt x="1102" y="1939"/>
                    <a:pt x="908" y="2274"/>
                  </a:cubicBezTo>
                  <a:lnTo>
                    <a:pt x="875" y="2209"/>
                  </a:lnTo>
                  <a:cubicBezTo>
                    <a:pt x="757" y="1928"/>
                    <a:pt x="605" y="1680"/>
                    <a:pt x="411" y="1453"/>
                  </a:cubicBezTo>
                  <a:cubicBezTo>
                    <a:pt x="389" y="1431"/>
                    <a:pt x="400" y="1377"/>
                    <a:pt x="400" y="1356"/>
                  </a:cubicBezTo>
                  <a:cubicBezTo>
                    <a:pt x="411" y="1334"/>
                    <a:pt x="433" y="1313"/>
                    <a:pt x="443" y="1302"/>
                  </a:cubicBezTo>
                  <a:cubicBezTo>
                    <a:pt x="649" y="1053"/>
                    <a:pt x="821" y="772"/>
                    <a:pt x="951" y="492"/>
                  </a:cubicBezTo>
                  <a:close/>
                  <a:moveTo>
                    <a:pt x="926" y="0"/>
                  </a:moveTo>
                  <a:cubicBezTo>
                    <a:pt x="824" y="0"/>
                    <a:pt x="727" y="56"/>
                    <a:pt x="681" y="157"/>
                  </a:cubicBezTo>
                  <a:cubicBezTo>
                    <a:pt x="573" y="373"/>
                    <a:pt x="465" y="600"/>
                    <a:pt x="346" y="805"/>
                  </a:cubicBezTo>
                  <a:cubicBezTo>
                    <a:pt x="249" y="978"/>
                    <a:pt x="141" y="1140"/>
                    <a:pt x="44" y="1302"/>
                  </a:cubicBezTo>
                  <a:cubicBezTo>
                    <a:pt x="1" y="1356"/>
                    <a:pt x="1" y="1431"/>
                    <a:pt x="44" y="1485"/>
                  </a:cubicBezTo>
                  <a:cubicBezTo>
                    <a:pt x="206" y="1701"/>
                    <a:pt x="346" y="1950"/>
                    <a:pt x="454" y="2198"/>
                  </a:cubicBezTo>
                  <a:cubicBezTo>
                    <a:pt x="497" y="2306"/>
                    <a:pt x="551" y="2414"/>
                    <a:pt x="605" y="2522"/>
                  </a:cubicBezTo>
                  <a:cubicBezTo>
                    <a:pt x="645" y="2612"/>
                    <a:pt x="741" y="2675"/>
                    <a:pt x="841" y="2675"/>
                  </a:cubicBezTo>
                  <a:cubicBezTo>
                    <a:pt x="849" y="2675"/>
                    <a:pt x="857" y="2674"/>
                    <a:pt x="865" y="2673"/>
                  </a:cubicBezTo>
                  <a:cubicBezTo>
                    <a:pt x="872" y="2674"/>
                    <a:pt x="879" y="2675"/>
                    <a:pt x="886" y="2675"/>
                  </a:cubicBezTo>
                  <a:cubicBezTo>
                    <a:pt x="974" y="2675"/>
                    <a:pt x="1051" y="2613"/>
                    <a:pt x="1081" y="2533"/>
                  </a:cubicBezTo>
                  <a:cubicBezTo>
                    <a:pt x="1081" y="2501"/>
                    <a:pt x="1091" y="2479"/>
                    <a:pt x="1113" y="2447"/>
                  </a:cubicBezTo>
                  <a:cubicBezTo>
                    <a:pt x="1275" y="2187"/>
                    <a:pt x="1437" y="1917"/>
                    <a:pt x="1588" y="1647"/>
                  </a:cubicBezTo>
                  <a:cubicBezTo>
                    <a:pt x="1653" y="1539"/>
                    <a:pt x="1707" y="1421"/>
                    <a:pt x="1761" y="1302"/>
                  </a:cubicBezTo>
                  <a:cubicBezTo>
                    <a:pt x="1772" y="1280"/>
                    <a:pt x="1761" y="1248"/>
                    <a:pt x="1750" y="1226"/>
                  </a:cubicBezTo>
                  <a:cubicBezTo>
                    <a:pt x="1729" y="1172"/>
                    <a:pt x="1685" y="1140"/>
                    <a:pt x="1664" y="1097"/>
                  </a:cubicBezTo>
                  <a:cubicBezTo>
                    <a:pt x="1459" y="783"/>
                    <a:pt x="1286" y="459"/>
                    <a:pt x="1135" y="124"/>
                  </a:cubicBezTo>
                  <a:cubicBezTo>
                    <a:pt x="1113" y="81"/>
                    <a:pt x="1081" y="49"/>
                    <a:pt x="1048" y="27"/>
                  </a:cubicBezTo>
                  <a:cubicBezTo>
                    <a:pt x="1008" y="9"/>
                    <a:pt x="967" y="0"/>
                    <a:pt x="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5">
              <a:extLst>
                <a:ext uri="{FF2B5EF4-FFF2-40B4-BE49-F238E27FC236}">
                  <a16:creationId xmlns:a16="http://schemas.microsoft.com/office/drawing/2014/main" id="{21166D82-CDA1-355F-E7D8-768D10FDA6EF}"/>
                </a:ext>
              </a:extLst>
            </p:cNvPr>
            <p:cNvSpPr/>
            <p:nvPr/>
          </p:nvSpPr>
          <p:spPr>
            <a:xfrm>
              <a:off x="5505476" y="1004723"/>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1" name="Google Shape;3461;p65">
            <a:extLst>
              <a:ext uri="{FF2B5EF4-FFF2-40B4-BE49-F238E27FC236}">
                <a16:creationId xmlns:a16="http://schemas.microsoft.com/office/drawing/2014/main" id="{B13969B8-8DCF-4D19-1DFF-4FE38609338E}"/>
              </a:ext>
            </a:extLst>
          </p:cNvPr>
          <p:cNvSpPr txBox="1">
            <a:spLocks noGrp="1"/>
          </p:cNvSpPr>
          <p:nvPr>
            <p:ph type="title"/>
          </p:nvPr>
        </p:nvSpPr>
        <p:spPr>
          <a:xfrm>
            <a:off x="478520" y="1336471"/>
            <a:ext cx="5810073" cy="254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chapter 4</a:t>
            </a:r>
            <a:br>
              <a:rPr lang="en-US"/>
            </a:br>
            <a:r>
              <a:rPr lang="en-US" sz="6000" b="1"/>
              <a:t>Channels</a:t>
            </a:r>
            <a:r>
              <a:rPr lang="en-US" sz="4000"/>
              <a:t> </a:t>
            </a:r>
            <a:endParaRPr lang="en-US"/>
          </a:p>
        </p:txBody>
      </p:sp>
      <p:grpSp>
        <p:nvGrpSpPr>
          <p:cNvPr id="3462" name="Google Shape;3462;p65">
            <a:extLst>
              <a:ext uri="{FF2B5EF4-FFF2-40B4-BE49-F238E27FC236}">
                <a16:creationId xmlns:a16="http://schemas.microsoft.com/office/drawing/2014/main" id="{3D9D6D24-7B36-FB18-3192-668B1EE1FFC7}"/>
              </a:ext>
            </a:extLst>
          </p:cNvPr>
          <p:cNvGrpSpPr/>
          <p:nvPr/>
        </p:nvGrpSpPr>
        <p:grpSpPr>
          <a:xfrm>
            <a:off x="3666146" y="555061"/>
            <a:ext cx="1437365" cy="869136"/>
            <a:chOff x="6198147" y="2228439"/>
            <a:chExt cx="1605994" cy="971102"/>
          </a:xfrm>
          <a:solidFill>
            <a:srgbClr val="65673C"/>
          </a:solidFill>
        </p:grpSpPr>
        <p:sp>
          <p:nvSpPr>
            <p:cNvPr id="3463" name="Google Shape;3463;p65">
              <a:extLst>
                <a:ext uri="{FF2B5EF4-FFF2-40B4-BE49-F238E27FC236}">
                  <a16:creationId xmlns:a16="http://schemas.microsoft.com/office/drawing/2014/main" id="{341BCBD7-AF35-0EC4-ECBF-986FBA7E71F2}"/>
                </a:ext>
              </a:extLst>
            </p:cNvPr>
            <p:cNvSpPr/>
            <p:nvPr/>
          </p:nvSpPr>
          <p:spPr>
            <a:xfrm>
              <a:off x="6198147" y="2857116"/>
              <a:ext cx="938705" cy="342424"/>
            </a:xfrm>
            <a:custGeom>
              <a:avLst/>
              <a:gdLst/>
              <a:ahLst/>
              <a:cxnLst/>
              <a:rect l="l" t="t" r="r" b="b"/>
              <a:pathLst>
                <a:path w="9825" h="3584" extrusionOk="0">
                  <a:moveTo>
                    <a:pt x="9650" y="1"/>
                  </a:moveTo>
                  <a:cubicBezTo>
                    <a:pt x="9585" y="68"/>
                    <a:pt x="9520" y="137"/>
                    <a:pt x="9455" y="204"/>
                  </a:cubicBezTo>
                  <a:cubicBezTo>
                    <a:pt x="9274" y="397"/>
                    <a:pt x="9104" y="607"/>
                    <a:pt x="8905" y="781"/>
                  </a:cubicBezTo>
                  <a:cubicBezTo>
                    <a:pt x="8062" y="1510"/>
                    <a:pt x="7039" y="1714"/>
                    <a:pt x="5961" y="1748"/>
                  </a:cubicBezTo>
                  <a:cubicBezTo>
                    <a:pt x="4834" y="1781"/>
                    <a:pt x="3707" y="1803"/>
                    <a:pt x="2584" y="1868"/>
                  </a:cubicBezTo>
                  <a:cubicBezTo>
                    <a:pt x="1837" y="1911"/>
                    <a:pt x="1141" y="2150"/>
                    <a:pt x="530" y="2597"/>
                  </a:cubicBezTo>
                  <a:cubicBezTo>
                    <a:pt x="233" y="2821"/>
                    <a:pt x="36" y="3112"/>
                    <a:pt x="0" y="3584"/>
                  </a:cubicBezTo>
                  <a:cubicBezTo>
                    <a:pt x="123" y="3501"/>
                    <a:pt x="206" y="3470"/>
                    <a:pt x="246" y="3412"/>
                  </a:cubicBezTo>
                  <a:cubicBezTo>
                    <a:pt x="593" y="2908"/>
                    <a:pt x="1094" y="2644"/>
                    <a:pt x="1667" y="2495"/>
                  </a:cubicBezTo>
                  <a:cubicBezTo>
                    <a:pt x="2219" y="2349"/>
                    <a:pt x="2775" y="2303"/>
                    <a:pt x="3333" y="2303"/>
                  </a:cubicBezTo>
                  <a:cubicBezTo>
                    <a:pt x="3835" y="2303"/>
                    <a:pt x="4338" y="2340"/>
                    <a:pt x="4841" y="2374"/>
                  </a:cubicBezTo>
                  <a:cubicBezTo>
                    <a:pt x="5337" y="2408"/>
                    <a:pt x="5833" y="2447"/>
                    <a:pt x="6328" y="2447"/>
                  </a:cubicBezTo>
                  <a:cubicBezTo>
                    <a:pt x="6813" y="2447"/>
                    <a:pt x="7296" y="2409"/>
                    <a:pt x="7777" y="2291"/>
                  </a:cubicBezTo>
                  <a:cubicBezTo>
                    <a:pt x="8368" y="2146"/>
                    <a:pt x="8896" y="1891"/>
                    <a:pt x="9314" y="1437"/>
                  </a:cubicBezTo>
                  <a:cubicBezTo>
                    <a:pt x="9683" y="1034"/>
                    <a:pt x="9824" y="569"/>
                    <a:pt x="9721" y="36"/>
                  </a:cubicBezTo>
                  <a:cubicBezTo>
                    <a:pt x="9697" y="25"/>
                    <a:pt x="9672" y="14"/>
                    <a:pt x="96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4" name="Google Shape;3464;p65">
              <a:extLst>
                <a:ext uri="{FF2B5EF4-FFF2-40B4-BE49-F238E27FC236}">
                  <a16:creationId xmlns:a16="http://schemas.microsoft.com/office/drawing/2014/main" id="{A3F948EF-C8C3-D2A4-C782-781620F42E13}"/>
                </a:ext>
              </a:extLst>
            </p:cNvPr>
            <p:cNvGrpSpPr/>
            <p:nvPr/>
          </p:nvGrpSpPr>
          <p:grpSpPr>
            <a:xfrm>
              <a:off x="7209302" y="2228439"/>
              <a:ext cx="594840" cy="757352"/>
              <a:chOff x="1560210" y="3198871"/>
              <a:chExt cx="183853" cy="234083"/>
            </a:xfrm>
            <a:grpFill/>
          </p:grpSpPr>
          <p:sp>
            <p:nvSpPr>
              <p:cNvPr id="3465" name="Google Shape;3465;p65">
                <a:extLst>
                  <a:ext uri="{FF2B5EF4-FFF2-40B4-BE49-F238E27FC236}">
                    <a16:creationId xmlns:a16="http://schemas.microsoft.com/office/drawing/2014/main" id="{BF9FE586-CCC7-AF72-A48E-0C21845CFCAE}"/>
                  </a:ext>
                </a:extLst>
              </p:cNvPr>
              <p:cNvSpPr/>
              <p:nvPr/>
            </p:nvSpPr>
            <p:spPr>
              <a:xfrm>
                <a:off x="1560210" y="3198871"/>
                <a:ext cx="55782" cy="176146"/>
              </a:xfrm>
              <a:custGeom>
                <a:avLst/>
                <a:gdLst/>
                <a:ahLst/>
                <a:cxnLst/>
                <a:rect l="l" t="t" r="r" b="b"/>
                <a:pathLst>
                  <a:path w="1889" h="5965" extrusionOk="0">
                    <a:moveTo>
                      <a:pt x="720" y="1"/>
                    </a:moveTo>
                    <a:cubicBezTo>
                      <a:pt x="403" y="1"/>
                      <a:pt x="120" y="213"/>
                      <a:pt x="77" y="567"/>
                    </a:cubicBezTo>
                    <a:cubicBezTo>
                      <a:pt x="54" y="766"/>
                      <a:pt x="65" y="979"/>
                      <a:pt x="117" y="1171"/>
                    </a:cubicBezTo>
                    <a:cubicBezTo>
                      <a:pt x="206" y="1516"/>
                      <a:pt x="325" y="1849"/>
                      <a:pt x="446" y="2180"/>
                    </a:cubicBezTo>
                    <a:cubicBezTo>
                      <a:pt x="882" y="3394"/>
                      <a:pt x="768" y="4546"/>
                      <a:pt x="88" y="5645"/>
                    </a:cubicBezTo>
                    <a:cubicBezTo>
                      <a:pt x="41" y="5723"/>
                      <a:pt x="30" y="5826"/>
                      <a:pt x="1" y="5920"/>
                    </a:cubicBezTo>
                    <a:cubicBezTo>
                      <a:pt x="27" y="5933"/>
                      <a:pt x="52" y="5951"/>
                      <a:pt x="77" y="5964"/>
                    </a:cubicBezTo>
                    <a:cubicBezTo>
                      <a:pt x="233" y="5817"/>
                      <a:pt x="410" y="5683"/>
                      <a:pt x="544" y="5515"/>
                    </a:cubicBezTo>
                    <a:cubicBezTo>
                      <a:pt x="1522" y="4291"/>
                      <a:pt x="1888" y="2880"/>
                      <a:pt x="1763" y="1337"/>
                    </a:cubicBezTo>
                    <a:cubicBezTo>
                      <a:pt x="1723" y="880"/>
                      <a:pt x="1580" y="449"/>
                      <a:pt x="1182" y="158"/>
                    </a:cubicBezTo>
                    <a:cubicBezTo>
                      <a:pt x="1035" y="51"/>
                      <a:pt x="873" y="1"/>
                      <a:pt x="7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5">
                <a:extLst>
                  <a:ext uri="{FF2B5EF4-FFF2-40B4-BE49-F238E27FC236}">
                    <a16:creationId xmlns:a16="http://schemas.microsoft.com/office/drawing/2014/main" id="{CE5F303F-867F-A228-CDD8-C07E838A40B5}"/>
                  </a:ext>
                </a:extLst>
              </p:cNvPr>
              <p:cNvSpPr/>
              <p:nvPr/>
            </p:nvSpPr>
            <p:spPr>
              <a:xfrm>
                <a:off x="1563724" y="3379918"/>
                <a:ext cx="167789" cy="53036"/>
              </a:xfrm>
              <a:custGeom>
                <a:avLst/>
                <a:gdLst/>
                <a:ahLst/>
                <a:cxnLst/>
                <a:rect l="l" t="t" r="r" b="b"/>
                <a:pathLst>
                  <a:path w="5682" h="1796" extrusionOk="0">
                    <a:moveTo>
                      <a:pt x="3286" y="0"/>
                    </a:moveTo>
                    <a:cubicBezTo>
                      <a:pt x="2907" y="0"/>
                      <a:pt x="2527" y="38"/>
                      <a:pt x="2147" y="95"/>
                    </a:cubicBezTo>
                    <a:cubicBezTo>
                      <a:pt x="1499" y="194"/>
                      <a:pt x="895" y="424"/>
                      <a:pt x="367" y="818"/>
                    </a:cubicBezTo>
                    <a:cubicBezTo>
                      <a:pt x="224" y="923"/>
                      <a:pt x="121" y="1086"/>
                      <a:pt x="0" y="1223"/>
                    </a:cubicBezTo>
                    <a:cubicBezTo>
                      <a:pt x="25" y="1252"/>
                      <a:pt x="54" y="1276"/>
                      <a:pt x="78" y="1303"/>
                    </a:cubicBezTo>
                    <a:cubicBezTo>
                      <a:pt x="137" y="1290"/>
                      <a:pt x="193" y="1274"/>
                      <a:pt x="251" y="1263"/>
                    </a:cubicBezTo>
                    <a:cubicBezTo>
                      <a:pt x="679" y="1179"/>
                      <a:pt x="1111" y="1010"/>
                      <a:pt x="1533" y="1010"/>
                    </a:cubicBezTo>
                    <a:cubicBezTo>
                      <a:pt x="1563" y="1010"/>
                      <a:pt x="1592" y="1011"/>
                      <a:pt x="1622" y="1012"/>
                    </a:cubicBezTo>
                    <a:cubicBezTo>
                      <a:pt x="2248" y="1053"/>
                      <a:pt x="2868" y="1240"/>
                      <a:pt x="3487" y="1388"/>
                    </a:cubicBezTo>
                    <a:cubicBezTo>
                      <a:pt x="3950" y="1498"/>
                      <a:pt x="4404" y="1659"/>
                      <a:pt x="4867" y="1771"/>
                    </a:cubicBezTo>
                    <a:cubicBezTo>
                      <a:pt x="4934" y="1787"/>
                      <a:pt x="5000" y="1796"/>
                      <a:pt x="5065" y="1796"/>
                    </a:cubicBezTo>
                    <a:cubicBezTo>
                      <a:pt x="5256" y="1796"/>
                      <a:pt x="5431" y="1716"/>
                      <a:pt x="5538" y="1516"/>
                    </a:cubicBezTo>
                    <a:cubicBezTo>
                      <a:pt x="5682" y="1247"/>
                      <a:pt x="5630" y="985"/>
                      <a:pt x="5451" y="744"/>
                    </a:cubicBezTo>
                    <a:cubicBezTo>
                      <a:pt x="5192" y="397"/>
                      <a:pt x="4820" y="234"/>
                      <a:pt x="4420" y="133"/>
                    </a:cubicBezTo>
                    <a:cubicBezTo>
                      <a:pt x="4044" y="38"/>
                      <a:pt x="3666" y="0"/>
                      <a:pt x="3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5">
                <a:extLst>
                  <a:ext uri="{FF2B5EF4-FFF2-40B4-BE49-F238E27FC236}">
                    <a16:creationId xmlns:a16="http://schemas.microsoft.com/office/drawing/2014/main" id="{6C1C3AC5-523E-D8C8-4734-183BAAF8D80A}"/>
                  </a:ext>
                </a:extLst>
              </p:cNvPr>
              <p:cNvSpPr/>
              <p:nvPr/>
            </p:nvSpPr>
            <p:spPr>
              <a:xfrm>
                <a:off x="1606985" y="3273257"/>
                <a:ext cx="137078" cy="86818"/>
              </a:xfrm>
              <a:custGeom>
                <a:avLst/>
                <a:gdLst/>
                <a:ahLst/>
                <a:cxnLst/>
                <a:rect l="l" t="t" r="r" b="b"/>
                <a:pathLst>
                  <a:path w="4642" h="2940" extrusionOk="0">
                    <a:moveTo>
                      <a:pt x="3333" y="0"/>
                    </a:moveTo>
                    <a:cubicBezTo>
                      <a:pt x="2909" y="0"/>
                      <a:pt x="2498" y="124"/>
                      <a:pt x="2105" y="327"/>
                    </a:cubicBezTo>
                    <a:cubicBezTo>
                      <a:pt x="1098" y="851"/>
                      <a:pt x="450" y="1694"/>
                      <a:pt x="36" y="2734"/>
                    </a:cubicBezTo>
                    <a:cubicBezTo>
                      <a:pt x="14" y="2795"/>
                      <a:pt x="11" y="2862"/>
                      <a:pt x="0" y="2922"/>
                    </a:cubicBezTo>
                    <a:cubicBezTo>
                      <a:pt x="20" y="2929"/>
                      <a:pt x="36" y="2933"/>
                      <a:pt x="47" y="2940"/>
                    </a:cubicBezTo>
                    <a:cubicBezTo>
                      <a:pt x="233" y="2774"/>
                      <a:pt x="403" y="2593"/>
                      <a:pt x="602" y="2452"/>
                    </a:cubicBezTo>
                    <a:cubicBezTo>
                      <a:pt x="1199" y="2036"/>
                      <a:pt x="1872" y="1788"/>
                      <a:pt x="2586" y="1661"/>
                    </a:cubicBezTo>
                    <a:cubicBezTo>
                      <a:pt x="3085" y="1571"/>
                      <a:pt x="3590" y="1526"/>
                      <a:pt x="4085" y="1432"/>
                    </a:cubicBezTo>
                    <a:cubicBezTo>
                      <a:pt x="4449" y="1363"/>
                      <a:pt x="4642" y="1083"/>
                      <a:pt x="4612" y="739"/>
                    </a:cubicBezTo>
                    <a:cubicBezTo>
                      <a:pt x="4586" y="383"/>
                      <a:pt x="4331" y="218"/>
                      <a:pt x="4035" y="117"/>
                    </a:cubicBezTo>
                    <a:cubicBezTo>
                      <a:pt x="3798" y="37"/>
                      <a:pt x="3563" y="0"/>
                      <a:pt x="3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8" name="Google Shape;3468;p65">
            <a:extLst>
              <a:ext uri="{FF2B5EF4-FFF2-40B4-BE49-F238E27FC236}">
                <a16:creationId xmlns:a16="http://schemas.microsoft.com/office/drawing/2014/main" id="{2062F99F-28BD-94FD-8DA5-AB38A4AFF764}"/>
              </a:ext>
            </a:extLst>
          </p:cNvPr>
          <p:cNvGrpSpPr/>
          <p:nvPr/>
        </p:nvGrpSpPr>
        <p:grpSpPr>
          <a:xfrm>
            <a:off x="478520" y="3914444"/>
            <a:ext cx="1795861" cy="673779"/>
            <a:chOff x="206935" y="3964491"/>
            <a:chExt cx="2067535" cy="775707"/>
          </a:xfrm>
          <a:solidFill>
            <a:srgbClr val="65673C"/>
          </a:solidFill>
        </p:grpSpPr>
        <p:sp>
          <p:nvSpPr>
            <p:cNvPr id="3469" name="Google Shape;3469;p65">
              <a:extLst>
                <a:ext uri="{FF2B5EF4-FFF2-40B4-BE49-F238E27FC236}">
                  <a16:creationId xmlns:a16="http://schemas.microsoft.com/office/drawing/2014/main" id="{E1A0AD5D-B36A-AEC8-7D2E-D4F5A378094B}"/>
                </a:ext>
              </a:extLst>
            </p:cNvPr>
            <p:cNvSpPr/>
            <p:nvPr/>
          </p:nvSpPr>
          <p:spPr>
            <a:xfrm>
              <a:off x="1011780" y="3964491"/>
              <a:ext cx="1262690" cy="445228"/>
            </a:xfrm>
            <a:custGeom>
              <a:avLst/>
              <a:gdLst/>
              <a:ahLst/>
              <a:cxnLst/>
              <a:rect l="l" t="t" r="r" b="b"/>
              <a:pathLst>
                <a:path w="13216" h="4660" extrusionOk="0">
                  <a:moveTo>
                    <a:pt x="12996" y="0"/>
                  </a:moveTo>
                  <a:cubicBezTo>
                    <a:pt x="12929" y="97"/>
                    <a:pt x="12849" y="184"/>
                    <a:pt x="12797" y="287"/>
                  </a:cubicBezTo>
                  <a:cubicBezTo>
                    <a:pt x="12314" y="1255"/>
                    <a:pt x="11589" y="1960"/>
                    <a:pt x="10500" y="2119"/>
                  </a:cubicBezTo>
                  <a:cubicBezTo>
                    <a:pt x="10187" y="2165"/>
                    <a:pt x="9866" y="2187"/>
                    <a:pt x="9545" y="2187"/>
                  </a:cubicBezTo>
                  <a:cubicBezTo>
                    <a:pt x="9181" y="2187"/>
                    <a:pt x="8817" y="2159"/>
                    <a:pt x="8465" y="2105"/>
                  </a:cubicBezTo>
                  <a:cubicBezTo>
                    <a:pt x="7539" y="1964"/>
                    <a:pt x="6633" y="1689"/>
                    <a:pt x="5718" y="1479"/>
                  </a:cubicBezTo>
                  <a:cubicBezTo>
                    <a:pt x="5208" y="1362"/>
                    <a:pt x="4709" y="1300"/>
                    <a:pt x="4223" y="1300"/>
                  </a:cubicBezTo>
                  <a:cubicBezTo>
                    <a:pt x="3079" y="1300"/>
                    <a:pt x="2003" y="1642"/>
                    <a:pt x="1016" y="2421"/>
                  </a:cubicBezTo>
                  <a:cubicBezTo>
                    <a:pt x="511" y="2821"/>
                    <a:pt x="119" y="3311"/>
                    <a:pt x="34" y="3977"/>
                  </a:cubicBezTo>
                  <a:cubicBezTo>
                    <a:pt x="1" y="4228"/>
                    <a:pt x="30" y="4478"/>
                    <a:pt x="193" y="4660"/>
                  </a:cubicBezTo>
                  <a:cubicBezTo>
                    <a:pt x="365" y="4306"/>
                    <a:pt x="477" y="3928"/>
                    <a:pt x="701" y="3637"/>
                  </a:cubicBezTo>
                  <a:cubicBezTo>
                    <a:pt x="1505" y="2591"/>
                    <a:pt x="2581" y="2149"/>
                    <a:pt x="3793" y="2149"/>
                  </a:cubicBezTo>
                  <a:cubicBezTo>
                    <a:pt x="4004" y="2149"/>
                    <a:pt x="4218" y="2162"/>
                    <a:pt x="4436" y="2188"/>
                  </a:cubicBezTo>
                  <a:cubicBezTo>
                    <a:pt x="5302" y="2289"/>
                    <a:pt x="6152" y="2550"/>
                    <a:pt x="7002" y="2765"/>
                  </a:cubicBezTo>
                  <a:cubicBezTo>
                    <a:pt x="8082" y="3039"/>
                    <a:pt x="9152" y="3330"/>
                    <a:pt x="10273" y="3330"/>
                  </a:cubicBezTo>
                  <a:cubicBezTo>
                    <a:pt x="10378" y="3330"/>
                    <a:pt x="10483" y="3327"/>
                    <a:pt x="10590" y="3322"/>
                  </a:cubicBezTo>
                  <a:cubicBezTo>
                    <a:pt x="11735" y="3262"/>
                    <a:pt x="12645" y="2606"/>
                    <a:pt x="13007" y="1517"/>
                  </a:cubicBezTo>
                  <a:cubicBezTo>
                    <a:pt x="13171" y="1034"/>
                    <a:pt x="13216" y="539"/>
                    <a:pt x="13086" y="41"/>
                  </a:cubicBezTo>
                  <a:cubicBezTo>
                    <a:pt x="13054" y="27"/>
                    <a:pt x="13028" y="16"/>
                    <a:pt x="129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5">
              <a:extLst>
                <a:ext uri="{FF2B5EF4-FFF2-40B4-BE49-F238E27FC236}">
                  <a16:creationId xmlns:a16="http://schemas.microsoft.com/office/drawing/2014/main" id="{694CE09F-10FD-CE7E-6D24-F286EBBDAA2B}"/>
                </a:ext>
              </a:extLst>
            </p:cNvPr>
            <p:cNvSpPr/>
            <p:nvPr/>
          </p:nvSpPr>
          <p:spPr>
            <a:xfrm>
              <a:off x="206935" y="4132454"/>
              <a:ext cx="513254" cy="408444"/>
            </a:xfrm>
            <a:custGeom>
              <a:avLst/>
              <a:gdLst/>
              <a:ahLst/>
              <a:cxnLst/>
              <a:rect l="l" t="t" r="r" b="b"/>
              <a:pathLst>
                <a:path w="5372" h="4275" extrusionOk="0">
                  <a:moveTo>
                    <a:pt x="5280" y="0"/>
                  </a:moveTo>
                  <a:cubicBezTo>
                    <a:pt x="5193" y="97"/>
                    <a:pt x="5101" y="193"/>
                    <a:pt x="5016" y="291"/>
                  </a:cubicBezTo>
                  <a:cubicBezTo>
                    <a:pt x="4387" y="1025"/>
                    <a:pt x="3683" y="1680"/>
                    <a:pt x="2790" y="2074"/>
                  </a:cubicBezTo>
                  <a:cubicBezTo>
                    <a:pt x="2162" y="2354"/>
                    <a:pt x="1491" y="2541"/>
                    <a:pt x="846" y="2790"/>
                  </a:cubicBezTo>
                  <a:cubicBezTo>
                    <a:pt x="638" y="2870"/>
                    <a:pt x="430" y="2993"/>
                    <a:pt x="269" y="3148"/>
                  </a:cubicBezTo>
                  <a:cubicBezTo>
                    <a:pt x="1" y="3403"/>
                    <a:pt x="30" y="3765"/>
                    <a:pt x="307" y="4015"/>
                  </a:cubicBezTo>
                  <a:cubicBezTo>
                    <a:pt x="517" y="4204"/>
                    <a:pt x="761" y="4275"/>
                    <a:pt x="1021" y="4275"/>
                  </a:cubicBezTo>
                  <a:cubicBezTo>
                    <a:pt x="1089" y="4275"/>
                    <a:pt x="1157" y="4270"/>
                    <a:pt x="1227" y="4261"/>
                  </a:cubicBezTo>
                  <a:cubicBezTo>
                    <a:pt x="1846" y="4183"/>
                    <a:pt x="2372" y="3901"/>
                    <a:pt x="2864" y="3537"/>
                  </a:cubicBezTo>
                  <a:cubicBezTo>
                    <a:pt x="4012" y="2687"/>
                    <a:pt x="4747" y="1530"/>
                    <a:pt x="5340" y="260"/>
                  </a:cubicBezTo>
                  <a:cubicBezTo>
                    <a:pt x="5371" y="193"/>
                    <a:pt x="5354" y="103"/>
                    <a:pt x="5360" y="25"/>
                  </a:cubicBezTo>
                  <a:cubicBezTo>
                    <a:pt x="5331" y="16"/>
                    <a:pt x="5304" y="9"/>
                    <a:pt x="52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5">
              <a:extLst>
                <a:ext uri="{FF2B5EF4-FFF2-40B4-BE49-F238E27FC236}">
                  <a16:creationId xmlns:a16="http://schemas.microsoft.com/office/drawing/2014/main" id="{F478D7E4-B956-0E27-962E-400EB97D72F7}"/>
                </a:ext>
              </a:extLst>
            </p:cNvPr>
            <p:cNvSpPr/>
            <p:nvPr/>
          </p:nvSpPr>
          <p:spPr>
            <a:xfrm>
              <a:off x="708339" y="4260479"/>
              <a:ext cx="199493" cy="479719"/>
            </a:xfrm>
            <a:custGeom>
              <a:avLst/>
              <a:gdLst/>
              <a:ahLst/>
              <a:cxnLst/>
              <a:rect l="l" t="t" r="r" b="b"/>
              <a:pathLst>
                <a:path w="2088" h="5021" extrusionOk="0">
                  <a:moveTo>
                    <a:pt x="725" y="0"/>
                  </a:moveTo>
                  <a:cubicBezTo>
                    <a:pt x="629" y="168"/>
                    <a:pt x="551" y="273"/>
                    <a:pt x="504" y="387"/>
                  </a:cubicBezTo>
                  <a:cubicBezTo>
                    <a:pt x="132" y="1421"/>
                    <a:pt x="0" y="2472"/>
                    <a:pt x="255" y="3550"/>
                  </a:cubicBezTo>
                  <a:cubicBezTo>
                    <a:pt x="372" y="4042"/>
                    <a:pt x="580" y="4492"/>
                    <a:pt x="985" y="4820"/>
                  </a:cubicBezTo>
                  <a:cubicBezTo>
                    <a:pt x="1148" y="4954"/>
                    <a:pt x="1339" y="5020"/>
                    <a:pt x="1512" y="5020"/>
                  </a:cubicBezTo>
                  <a:cubicBezTo>
                    <a:pt x="1629" y="5020"/>
                    <a:pt x="1739" y="4989"/>
                    <a:pt x="1826" y="4928"/>
                  </a:cubicBezTo>
                  <a:cubicBezTo>
                    <a:pt x="2027" y="4787"/>
                    <a:pt x="2087" y="4492"/>
                    <a:pt x="1958" y="4145"/>
                  </a:cubicBezTo>
                  <a:cubicBezTo>
                    <a:pt x="1844" y="3841"/>
                    <a:pt x="1707" y="3541"/>
                    <a:pt x="1568" y="3246"/>
                  </a:cubicBezTo>
                  <a:cubicBezTo>
                    <a:pt x="1117" y="2262"/>
                    <a:pt x="669" y="1277"/>
                    <a:pt x="786" y="148"/>
                  </a:cubicBezTo>
                  <a:cubicBezTo>
                    <a:pt x="790" y="128"/>
                    <a:pt x="770" y="103"/>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5">
              <a:extLst>
                <a:ext uri="{FF2B5EF4-FFF2-40B4-BE49-F238E27FC236}">
                  <a16:creationId xmlns:a16="http://schemas.microsoft.com/office/drawing/2014/main" id="{2FB63D22-7B54-0F92-368B-047577B12B62}"/>
                </a:ext>
              </a:extLst>
            </p:cNvPr>
            <p:cNvSpPr/>
            <p:nvPr/>
          </p:nvSpPr>
          <p:spPr>
            <a:xfrm>
              <a:off x="471108" y="4453283"/>
              <a:ext cx="161276" cy="265035"/>
            </a:xfrm>
            <a:custGeom>
              <a:avLst/>
              <a:gdLst/>
              <a:ahLst/>
              <a:cxnLst/>
              <a:rect l="l" t="t" r="r" b="b"/>
              <a:pathLst>
                <a:path w="1688" h="2774" extrusionOk="0">
                  <a:moveTo>
                    <a:pt x="1582" y="0"/>
                  </a:moveTo>
                  <a:cubicBezTo>
                    <a:pt x="1569" y="0"/>
                    <a:pt x="1556" y="1"/>
                    <a:pt x="1544" y="2"/>
                  </a:cubicBezTo>
                  <a:cubicBezTo>
                    <a:pt x="1513" y="40"/>
                    <a:pt x="1477" y="76"/>
                    <a:pt x="1452" y="118"/>
                  </a:cubicBezTo>
                  <a:cubicBezTo>
                    <a:pt x="1150" y="593"/>
                    <a:pt x="851" y="1071"/>
                    <a:pt x="549" y="1545"/>
                  </a:cubicBezTo>
                  <a:cubicBezTo>
                    <a:pt x="412" y="1762"/>
                    <a:pt x="247" y="1959"/>
                    <a:pt x="126" y="2183"/>
                  </a:cubicBezTo>
                  <a:cubicBezTo>
                    <a:pt x="32" y="2360"/>
                    <a:pt x="1" y="2606"/>
                    <a:pt x="197" y="2709"/>
                  </a:cubicBezTo>
                  <a:cubicBezTo>
                    <a:pt x="275" y="2749"/>
                    <a:pt x="389" y="2773"/>
                    <a:pt x="496" y="2773"/>
                  </a:cubicBezTo>
                  <a:cubicBezTo>
                    <a:pt x="589" y="2773"/>
                    <a:pt x="677" y="2755"/>
                    <a:pt x="730" y="2713"/>
                  </a:cubicBezTo>
                  <a:cubicBezTo>
                    <a:pt x="985" y="2512"/>
                    <a:pt x="1229" y="2257"/>
                    <a:pt x="1383" y="1975"/>
                  </a:cubicBezTo>
                  <a:cubicBezTo>
                    <a:pt x="1656" y="1467"/>
                    <a:pt x="1687" y="892"/>
                    <a:pt x="1683" y="322"/>
                  </a:cubicBezTo>
                  <a:cubicBezTo>
                    <a:pt x="1680" y="215"/>
                    <a:pt x="1642" y="109"/>
                    <a:pt x="1620" y="2"/>
                  </a:cubicBezTo>
                  <a:cubicBezTo>
                    <a:pt x="1608" y="1"/>
                    <a:pt x="1595" y="0"/>
                    <a:pt x="15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3" name="Google Shape;3473;p65">
            <a:extLst>
              <a:ext uri="{FF2B5EF4-FFF2-40B4-BE49-F238E27FC236}">
                <a16:creationId xmlns:a16="http://schemas.microsoft.com/office/drawing/2014/main" id="{149A55CC-7717-A5D6-97BA-C75FA0209C3D}"/>
              </a:ext>
            </a:extLst>
          </p:cNvPr>
          <p:cNvSpPr/>
          <p:nvPr/>
        </p:nvSpPr>
        <p:spPr>
          <a:xfrm>
            <a:off x="5974175" y="801423"/>
            <a:ext cx="722548" cy="1343745"/>
          </a:xfrm>
          <a:custGeom>
            <a:avLst/>
            <a:gdLst/>
            <a:ahLst/>
            <a:cxnLst/>
            <a:rect l="l" t="t" r="r" b="b"/>
            <a:pathLst>
              <a:path w="10171" h="18916" extrusionOk="0">
                <a:moveTo>
                  <a:pt x="5928" y="2134"/>
                </a:moveTo>
                <a:lnTo>
                  <a:pt x="5928" y="2134"/>
                </a:lnTo>
                <a:cubicBezTo>
                  <a:pt x="6042" y="3418"/>
                  <a:pt x="5740" y="4612"/>
                  <a:pt x="5337" y="5782"/>
                </a:cubicBezTo>
                <a:cubicBezTo>
                  <a:pt x="5310" y="5778"/>
                  <a:pt x="5284" y="5775"/>
                  <a:pt x="5257" y="5769"/>
                </a:cubicBezTo>
                <a:cubicBezTo>
                  <a:pt x="5480" y="4559"/>
                  <a:pt x="5704" y="3344"/>
                  <a:pt x="5928" y="2134"/>
                </a:cubicBezTo>
                <a:close/>
                <a:moveTo>
                  <a:pt x="5413" y="1682"/>
                </a:moveTo>
                <a:cubicBezTo>
                  <a:pt x="5505" y="2264"/>
                  <a:pt x="5438" y="2800"/>
                  <a:pt x="5344" y="3331"/>
                </a:cubicBezTo>
                <a:cubicBezTo>
                  <a:pt x="5161" y="4346"/>
                  <a:pt x="4731" y="5274"/>
                  <a:pt x="4304" y="6200"/>
                </a:cubicBezTo>
                <a:cubicBezTo>
                  <a:pt x="3971" y="6921"/>
                  <a:pt x="3570" y="7601"/>
                  <a:pt x="2998" y="8162"/>
                </a:cubicBezTo>
                <a:cubicBezTo>
                  <a:pt x="2872" y="8285"/>
                  <a:pt x="2738" y="8397"/>
                  <a:pt x="2606" y="8515"/>
                </a:cubicBezTo>
                <a:cubicBezTo>
                  <a:pt x="2582" y="8506"/>
                  <a:pt x="2552" y="8495"/>
                  <a:pt x="2528" y="8486"/>
                </a:cubicBezTo>
                <a:cubicBezTo>
                  <a:pt x="2606" y="7967"/>
                  <a:pt x="2642" y="7433"/>
                  <a:pt x="2772" y="6923"/>
                </a:cubicBezTo>
                <a:cubicBezTo>
                  <a:pt x="3152" y="5431"/>
                  <a:pt x="3740" y="4015"/>
                  <a:pt x="4519" y="2689"/>
                </a:cubicBezTo>
                <a:cubicBezTo>
                  <a:pt x="4695" y="2382"/>
                  <a:pt x="4953" y="2125"/>
                  <a:pt x="5181" y="1852"/>
                </a:cubicBezTo>
                <a:cubicBezTo>
                  <a:pt x="5234" y="1789"/>
                  <a:pt x="5317" y="1751"/>
                  <a:pt x="5413" y="1682"/>
                </a:cubicBezTo>
                <a:close/>
                <a:moveTo>
                  <a:pt x="1313" y="4225"/>
                </a:moveTo>
                <a:cubicBezTo>
                  <a:pt x="1325" y="4299"/>
                  <a:pt x="1356" y="4373"/>
                  <a:pt x="1351" y="4447"/>
                </a:cubicBezTo>
                <a:cubicBezTo>
                  <a:pt x="1284" y="5142"/>
                  <a:pt x="1235" y="5838"/>
                  <a:pt x="1139" y="6529"/>
                </a:cubicBezTo>
                <a:cubicBezTo>
                  <a:pt x="985" y="7607"/>
                  <a:pt x="900" y="8688"/>
                  <a:pt x="1000" y="9775"/>
                </a:cubicBezTo>
                <a:cubicBezTo>
                  <a:pt x="1023" y="10007"/>
                  <a:pt x="1076" y="10238"/>
                  <a:pt x="1067" y="10493"/>
                </a:cubicBezTo>
                <a:cubicBezTo>
                  <a:pt x="1031" y="10432"/>
                  <a:pt x="987" y="10376"/>
                  <a:pt x="962" y="10312"/>
                </a:cubicBezTo>
                <a:cubicBezTo>
                  <a:pt x="759" y="9781"/>
                  <a:pt x="747" y="9224"/>
                  <a:pt x="747" y="8665"/>
                </a:cubicBezTo>
                <a:cubicBezTo>
                  <a:pt x="747" y="7502"/>
                  <a:pt x="953" y="6361"/>
                  <a:pt x="1143" y="5218"/>
                </a:cubicBezTo>
                <a:cubicBezTo>
                  <a:pt x="1190" y="4932"/>
                  <a:pt x="1197" y="4639"/>
                  <a:pt x="1222" y="4351"/>
                </a:cubicBezTo>
                <a:cubicBezTo>
                  <a:pt x="1228" y="4313"/>
                  <a:pt x="1235" y="4272"/>
                  <a:pt x="1244" y="4234"/>
                </a:cubicBezTo>
                <a:cubicBezTo>
                  <a:pt x="1266" y="4232"/>
                  <a:pt x="1291" y="4228"/>
                  <a:pt x="1313" y="4225"/>
                </a:cubicBezTo>
                <a:close/>
                <a:moveTo>
                  <a:pt x="7494" y="9077"/>
                </a:moveTo>
                <a:lnTo>
                  <a:pt x="7494" y="9077"/>
                </a:lnTo>
                <a:cubicBezTo>
                  <a:pt x="7972" y="9493"/>
                  <a:pt x="7599" y="13295"/>
                  <a:pt x="6928" y="14508"/>
                </a:cubicBezTo>
                <a:cubicBezTo>
                  <a:pt x="7077" y="13875"/>
                  <a:pt x="7247" y="13300"/>
                  <a:pt x="7337" y="12716"/>
                </a:cubicBezTo>
                <a:cubicBezTo>
                  <a:pt x="7429" y="12119"/>
                  <a:pt x="7462" y="11506"/>
                  <a:pt x="7487" y="10900"/>
                </a:cubicBezTo>
                <a:cubicBezTo>
                  <a:pt x="7514" y="10294"/>
                  <a:pt x="7494" y="9683"/>
                  <a:pt x="7494" y="9077"/>
                </a:cubicBezTo>
                <a:close/>
                <a:moveTo>
                  <a:pt x="6253" y="0"/>
                </a:moveTo>
                <a:cubicBezTo>
                  <a:pt x="5969" y="0"/>
                  <a:pt x="5670" y="111"/>
                  <a:pt x="5362" y="331"/>
                </a:cubicBezTo>
                <a:cubicBezTo>
                  <a:pt x="4881" y="673"/>
                  <a:pt x="4494" y="1107"/>
                  <a:pt x="4188" y="1608"/>
                </a:cubicBezTo>
                <a:cubicBezTo>
                  <a:pt x="3747" y="2335"/>
                  <a:pt x="3333" y="3073"/>
                  <a:pt x="2906" y="3809"/>
                </a:cubicBezTo>
                <a:cubicBezTo>
                  <a:pt x="2866" y="3872"/>
                  <a:pt x="2828" y="3935"/>
                  <a:pt x="2774" y="4022"/>
                </a:cubicBezTo>
                <a:cubicBezTo>
                  <a:pt x="2738" y="3836"/>
                  <a:pt x="2718" y="3693"/>
                  <a:pt x="2678" y="3559"/>
                </a:cubicBezTo>
                <a:cubicBezTo>
                  <a:pt x="2474" y="2857"/>
                  <a:pt x="2030" y="2588"/>
                  <a:pt x="1462" y="2588"/>
                </a:cubicBezTo>
                <a:cubicBezTo>
                  <a:pt x="1282" y="2588"/>
                  <a:pt x="1090" y="2615"/>
                  <a:pt x="888" y="2664"/>
                </a:cubicBezTo>
                <a:cubicBezTo>
                  <a:pt x="707" y="2709"/>
                  <a:pt x="685" y="2843"/>
                  <a:pt x="691" y="3011"/>
                </a:cubicBezTo>
                <a:cubicBezTo>
                  <a:pt x="707" y="3626"/>
                  <a:pt x="765" y="4248"/>
                  <a:pt x="709" y="4856"/>
                </a:cubicBezTo>
                <a:cubicBezTo>
                  <a:pt x="624" y="5796"/>
                  <a:pt x="457" y="6724"/>
                  <a:pt x="316" y="7659"/>
                </a:cubicBezTo>
                <a:cubicBezTo>
                  <a:pt x="161" y="8676"/>
                  <a:pt x="0" y="9692"/>
                  <a:pt x="193" y="10721"/>
                </a:cubicBezTo>
                <a:cubicBezTo>
                  <a:pt x="318" y="11396"/>
                  <a:pt x="459" y="12067"/>
                  <a:pt x="940" y="12602"/>
                </a:cubicBezTo>
                <a:cubicBezTo>
                  <a:pt x="1199" y="12893"/>
                  <a:pt x="1463" y="13186"/>
                  <a:pt x="1738" y="13463"/>
                </a:cubicBezTo>
                <a:cubicBezTo>
                  <a:pt x="1801" y="13527"/>
                  <a:pt x="1869" y="13556"/>
                  <a:pt x="1934" y="13556"/>
                </a:cubicBezTo>
                <a:cubicBezTo>
                  <a:pt x="2025" y="13556"/>
                  <a:pt x="2112" y="13499"/>
                  <a:pt x="2174" y="13405"/>
                </a:cubicBezTo>
                <a:cubicBezTo>
                  <a:pt x="2246" y="13300"/>
                  <a:pt x="2286" y="13161"/>
                  <a:pt x="2286" y="13036"/>
                </a:cubicBezTo>
                <a:cubicBezTo>
                  <a:pt x="2295" y="12211"/>
                  <a:pt x="2291" y="11383"/>
                  <a:pt x="2291" y="10555"/>
                </a:cubicBezTo>
                <a:lnTo>
                  <a:pt x="2291" y="10309"/>
                </a:lnTo>
                <a:cubicBezTo>
                  <a:pt x="2485" y="10298"/>
                  <a:pt x="2642" y="10305"/>
                  <a:pt x="2799" y="10265"/>
                </a:cubicBezTo>
                <a:cubicBezTo>
                  <a:pt x="3302" y="10157"/>
                  <a:pt x="3747" y="9916"/>
                  <a:pt x="4150" y="9602"/>
                </a:cubicBezTo>
                <a:cubicBezTo>
                  <a:pt x="4684" y="9184"/>
                  <a:pt x="5125" y="8681"/>
                  <a:pt x="5507" y="8126"/>
                </a:cubicBezTo>
                <a:cubicBezTo>
                  <a:pt x="5566" y="8042"/>
                  <a:pt x="5621" y="8005"/>
                  <a:pt x="5703" y="8005"/>
                </a:cubicBezTo>
                <a:cubicBezTo>
                  <a:pt x="5728" y="8005"/>
                  <a:pt x="5754" y="8008"/>
                  <a:pt x="5785" y="8014"/>
                </a:cubicBezTo>
                <a:cubicBezTo>
                  <a:pt x="6111" y="8075"/>
                  <a:pt x="6333" y="8274"/>
                  <a:pt x="6514" y="8529"/>
                </a:cubicBezTo>
                <a:cubicBezTo>
                  <a:pt x="6999" y="9195"/>
                  <a:pt x="7122" y="9967"/>
                  <a:pt x="7071" y="10761"/>
                </a:cubicBezTo>
                <a:cubicBezTo>
                  <a:pt x="6970" y="12320"/>
                  <a:pt x="6603" y="13810"/>
                  <a:pt x="5883" y="15201"/>
                </a:cubicBezTo>
                <a:cubicBezTo>
                  <a:pt x="5413" y="16107"/>
                  <a:pt x="4785" y="16879"/>
                  <a:pt x="3857" y="17342"/>
                </a:cubicBezTo>
                <a:cubicBezTo>
                  <a:pt x="3537" y="17498"/>
                  <a:pt x="3163" y="17615"/>
                  <a:pt x="2812" y="17615"/>
                </a:cubicBezTo>
                <a:cubicBezTo>
                  <a:pt x="2810" y="17615"/>
                  <a:pt x="2808" y="17615"/>
                  <a:pt x="2806" y="17615"/>
                </a:cubicBezTo>
                <a:cubicBezTo>
                  <a:pt x="2227" y="17615"/>
                  <a:pt x="1768" y="17302"/>
                  <a:pt x="1445" y="16812"/>
                </a:cubicBezTo>
                <a:cubicBezTo>
                  <a:pt x="1356" y="16675"/>
                  <a:pt x="1255" y="16548"/>
                  <a:pt x="1146" y="16425"/>
                </a:cubicBezTo>
                <a:cubicBezTo>
                  <a:pt x="1096" y="16368"/>
                  <a:pt x="1044" y="16340"/>
                  <a:pt x="993" y="16340"/>
                </a:cubicBezTo>
                <a:cubicBezTo>
                  <a:pt x="937" y="16340"/>
                  <a:pt x="881" y="16372"/>
                  <a:pt x="826" y="16436"/>
                </a:cubicBezTo>
                <a:cubicBezTo>
                  <a:pt x="627" y="16655"/>
                  <a:pt x="651" y="16816"/>
                  <a:pt x="870" y="17203"/>
                </a:cubicBezTo>
                <a:cubicBezTo>
                  <a:pt x="1320" y="18004"/>
                  <a:pt x="2027" y="18474"/>
                  <a:pt x="2861" y="18773"/>
                </a:cubicBezTo>
                <a:cubicBezTo>
                  <a:pt x="3078" y="18850"/>
                  <a:pt x="3325" y="18916"/>
                  <a:pt x="3557" y="18916"/>
                </a:cubicBezTo>
                <a:cubicBezTo>
                  <a:pt x="3615" y="18916"/>
                  <a:pt x="3672" y="18912"/>
                  <a:pt x="3727" y="18903"/>
                </a:cubicBezTo>
                <a:cubicBezTo>
                  <a:pt x="4192" y="18829"/>
                  <a:pt x="4673" y="18713"/>
                  <a:pt x="5080" y="18494"/>
                </a:cubicBezTo>
                <a:cubicBezTo>
                  <a:pt x="5586" y="18219"/>
                  <a:pt x="6040" y="17845"/>
                  <a:pt x="6487" y="17476"/>
                </a:cubicBezTo>
                <a:cubicBezTo>
                  <a:pt x="7652" y="16514"/>
                  <a:pt x="8556" y="15342"/>
                  <a:pt x="9084" y="13922"/>
                </a:cubicBezTo>
                <a:cubicBezTo>
                  <a:pt x="9404" y="13065"/>
                  <a:pt x="9668" y="12181"/>
                  <a:pt x="9885" y="11293"/>
                </a:cubicBezTo>
                <a:cubicBezTo>
                  <a:pt x="10171" y="10099"/>
                  <a:pt x="9943" y="8981"/>
                  <a:pt x="9198" y="7988"/>
                </a:cubicBezTo>
                <a:cubicBezTo>
                  <a:pt x="8695" y="7321"/>
                  <a:pt x="8111" y="6755"/>
                  <a:pt x="7241" y="6607"/>
                </a:cubicBezTo>
                <a:cubicBezTo>
                  <a:pt x="7062" y="6576"/>
                  <a:pt x="6878" y="6583"/>
                  <a:pt x="6668" y="6567"/>
                </a:cubicBezTo>
                <a:cubicBezTo>
                  <a:pt x="6704" y="6509"/>
                  <a:pt x="6733" y="6467"/>
                  <a:pt x="6753" y="6422"/>
                </a:cubicBezTo>
                <a:cubicBezTo>
                  <a:pt x="7006" y="5860"/>
                  <a:pt x="7306" y="5312"/>
                  <a:pt x="7505" y="4731"/>
                </a:cubicBezTo>
                <a:cubicBezTo>
                  <a:pt x="7878" y="3630"/>
                  <a:pt x="7927" y="2492"/>
                  <a:pt x="7659" y="1356"/>
                </a:cubicBezTo>
                <a:cubicBezTo>
                  <a:pt x="7596" y="1092"/>
                  <a:pt x="7460" y="819"/>
                  <a:pt x="7292" y="602"/>
                </a:cubicBezTo>
                <a:cubicBezTo>
                  <a:pt x="6986" y="200"/>
                  <a:pt x="6634" y="0"/>
                  <a:pt x="6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5">
            <a:extLst>
              <a:ext uri="{FF2B5EF4-FFF2-40B4-BE49-F238E27FC236}">
                <a16:creationId xmlns:a16="http://schemas.microsoft.com/office/drawing/2014/main" id="{15F4D75D-8416-966D-E486-B77E17A846F4}"/>
              </a:ext>
            </a:extLst>
          </p:cNvPr>
          <p:cNvSpPr/>
          <p:nvPr/>
        </p:nvSpPr>
        <p:spPr>
          <a:xfrm>
            <a:off x="7500208" y="800098"/>
            <a:ext cx="722544" cy="1346395"/>
          </a:xfrm>
          <a:custGeom>
            <a:avLst/>
            <a:gdLst/>
            <a:ahLst/>
            <a:cxnLst/>
            <a:rect l="l" t="t" r="r" b="b"/>
            <a:pathLst>
              <a:path w="7876" h="14677" extrusionOk="0">
                <a:moveTo>
                  <a:pt x="5883" y="8648"/>
                </a:moveTo>
                <a:cubicBezTo>
                  <a:pt x="5926" y="8653"/>
                  <a:pt x="5964" y="8655"/>
                  <a:pt x="6006" y="8657"/>
                </a:cubicBezTo>
                <a:cubicBezTo>
                  <a:pt x="6080" y="9751"/>
                  <a:pt x="6118" y="10840"/>
                  <a:pt x="5838" y="11921"/>
                </a:cubicBezTo>
                <a:cubicBezTo>
                  <a:pt x="5885" y="10829"/>
                  <a:pt x="5751" y="9737"/>
                  <a:pt x="5883" y="8648"/>
                </a:cubicBezTo>
                <a:close/>
                <a:moveTo>
                  <a:pt x="2280" y="1833"/>
                </a:moveTo>
                <a:cubicBezTo>
                  <a:pt x="2295" y="1842"/>
                  <a:pt x="2313" y="1853"/>
                  <a:pt x="2329" y="1860"/>
                </a:cubicBezTo>
                <a:cubicBezTo>
                  <a:pt x="2188" y="2184"/>
                  <a:pt x="2047" y="2508"/>
                  <a:pt x="1893" y="2830"/>
                </a:cubicBezTo>
                <a:cubicBezTo>
                  <a:pt x="1434" y="3815"/>
                  <a:pt x="1222" y="4861"/>
                  <a:pt x="1116" y="5928"/>
                </a:cubicBezTo>
                <a:cubicBezTo>
                  <a:pt x="1040" y="6691"/>
                  <a:pt x="969" y="7458"/>
                  <a:pt x="960" y="8223"/>
                </a:cubicBezTo>
                <a:cubicBezTo>
                  <a:pt x="942" y="9626"/>
                  <a:pt x="1172" y="10990"/>
                  <a:pt x="1745" y="12283"/>
                </a:cubicBezTo>
                <a:cubicBezTo>
                  <a:pt x="1787" y="12379"/>
                  <a:pt x="1846" y="12462"/>
                  <a:pt x="1897" y="12556"/>
                </a:cubicBezTo>
                <a:cubicBezTo>
                  <a:pt x="1942" y="12639"/>
                  <a:pt x="1982" y="12726"/>
                  <a:pt x="2025" y="12809"/>
                </a:cubicBezTo>
                <a:cubicBezTo>
                  <a:pt x="2009" y="12820"/>
                  <a:pt x="1989" y="12831"/>
                  <a:pt x="1971" y="12842"/>
                </a:cubicBezTo>
                <a:cubicBezTo>
                  <a:pt x="1803" y="12567"/>
                  <a:pt x="1606" y="12303"/>
                  <a:pt x="1472" y="12012"/>
                </a:cubicBezTo>
                <a:cubicBezTo>
                  <a:pt x="976" y="10925"/>
                  <a:pt x="745" y="9771"/>
                  <a:pt x="694" y="8579"/>
                </a:cubicBezTo>
                <a:cubicBezTo>
                  <a:pt x="640" y="7322"/>
                  <a:pt x="794" y="6076"/>
                  <a:pt x="1029" y="4846"/>
                </a:cubicBezTo>
                <a:cubicBezTo>
                  <a:pt x="1222" y="3832"/>
                  <a:pt x="1617" y="2886"/>
                  <a:pt x="2148" y="2001"/>
                </a:cubicBezTo>
                <a:cubicBezTo>
                  <a:pt x="2183" y="1938"/>
                  <a:pt x="2235" y="1889"/>
                  <a:pt x="2280" y="1833"/>
                </a:cubicBezTo>
                <a:close/>
                <a:moveTo>
                  <a:pt x="4378" y="1"/>
                </a:moveTo>
                <a:cubicBezTo>
                  <a:pt x="4307" y="1"/>
                  <a:pt x="4235" y="2"/>
                  <a:pt x="4163" y="3"/>
                </a:cubicBezTo>
                <a:cubicBezTo>
                  <a:pt x="3443" y="12"/>
                  <a:pt x="2888" y="292"/>
                  <a:pt x="2391" y="770"/>
                </a:cubicBezTo>
                <a:cubicBezTo>
                  <a:pt x="1801" y="1336"/>
                  <a:pt x="1425" y="2036"/>
                  <a:pt x="1132" y="2786"/>
                </a:cubicBezTo>
                <a:cubicBezTo>
                  <a:pt x="394" y="4676"/>
                  <a:pt x="27" y="6635"/>
                  <a:pt x="11" y="8666"/>
                </a:cubicBezTo>
                <a:cubicBezTo>
                  <a:pt x="0" y="10001"/>
                  <a:pt x="255" y="11276"/>
                  <a:pt x="839" y="12480"/>
                </a:cubicBezTo>
                <a:cubicBezTo>
                  <a:pt x="987" y="12786"/>
                  <a:pt x="1186" y="13073"/>
                  <a:pt x="1396" y="13341"/>
                </a:cubicBezTo>
                <a:cubicBezTo>
                  <a:pt x="1859" y="13927"/>
                  <a:pt x="2497" y="14262"/>
                  <a:pt x="3174" y="14542"/>
                </a:cubicBezTo>
                <a:cubicBezTo>
                  <a:pt x="3372" y="14625"/>
                  <a:pt x="3568" y="14677"/>
                  <a:pt x="3771" y="14677"/>
                </a:cubicBezTo>
                <a:cubicBezTo>
                  <a:pt x="3860" y="14677"/>
                  <a:pt x="3950" y="14667"/>
                  <a:pt x="4042" y="14645"/>
                </a:cubicBezTo>
                <a:cubicBezTo>
                  <a:pt x="4172" y="14616"/>
                  <a:pt x="4297" y="14555"/>
                  <a:pt x="4429" y="14544"/>
                </a:cubicBezTo>
                <a:cubicBezTo>
                  <a:pt x="5422" y="14470"/>
                  <a:pt x="6091" y="13914"/>
                  <a:pt x="6520" y="13073"/>
                </a:cubicBezTo>
                <a:cubicBezTo>
                  <a:pt x="7057" y="12015"/>
                  <a:pt x="7335" y="10880"/>
                  <a:pt x="7350" y="9688"/>
                </a:cubicBezTo>
                <a:cubicBezTo>
                  <a:pt x="7357" y="9156"/>
                  <a:pt x="7370" y="8621"/>
                  <a:pt x="7382" y="8085"/>
                </a:cubicBezTo>
                <a:cubicBezTo>
                  <a:pt x="7764" y="7928"/>
                  <a:pt x="7876" y="7760"/>
                  <a:pt x="7838" y="7380"/>
                </a:cubicBezTo>
                <a:cubicBezTo>
                  <a:pt x="7813" y="7150"/>
                  <a:pt x="7704" y="7031"/>
                  <a:pt x="7511" y="7031"/>
                </a:cubicBezTo>
                <a:cubicBezTo>
                  <a:pt x="7477" y="7031"/>
                  <a:pt x="7441" y="7035"/>
                  <a:pt x="7402" y="7042"/>
                </a:cubicBezTo>
                <a:cubicBezTo>
                  <a:pt x="7109" y="7091"/>
                  <a:pt x="6818" y="7158"/>
                  <a:pt x="6523" y="7201"/>
                </a:cubicBezTo>
                <a:cubicBezTo>
                  <a:pt x="5655" y="7324"/>
                  <a:pt x="4780" y="7436"/>
                  <a:pt x="3910" y="7548"/>
                </a:cubicBezTo>
                <a:cubicBezTo>
                  <a:pt x="3682" y="7579"/>
                  <a:pt x="3514" y="7706"/>
                  <a:pt x="3418" y="7894"/>
                </a:cubicBezTo>
                <a:cubicBezTo>
                  <a:pt x="3376" y="7975"/>
                  <a:pt x="3389" y="8129"/>
                  <a:pt x="3440" y="8210"/>
                </a:cubicBezTo>
                <a:cubicBezTo>
                  <a:pt x="3525" y="8348"/>
                  <a:pt x="3649" y="8386"/>
                  <a:pt x="3786" y="8386"/>
                </a:cubicBezTo>
                <a:cubicBezTo>
                  <a:pt x="3849" y="8386"/>
                  <a:pt x="3914" y="8378"/>
                  <a:pt x="3980" y="8369"/>
                </a:cubicBezTo>
                <a:cubicBezTo>
                  <a:pt x="4454" y="8301"/>
                  <a:pt x="4932" y="8250"/>
                  <a:pt x="5422" y="8187"/>
                </a:cubicBezTo>
                <a:cubicBezTo>
                  <a:pt x="5427" y="8284"/>
                  <a:pt x="5436" y="8328"/>
                  <a:pt x="5438" y="8371"/>
                </a:cubicBezTo>
                <a:cubicBezTo>
                  <a:pt x="5422" y="8952"/>
                  <a:pt x="5411" y="9534"/>
                  <a:pt x="5382" y="10115"/>
                </a:cubicBezTo>
                <a:cubicBezTo>
                  <a:pt x="5335" y="11109"/>
                  <a:pt x="5221" y="12093"/>
                  <a:pt x="4910" y="13043"/>
                </a:cubicBezTo>
                <a:cubicBezTo>
                  <a:pt x="4815" y="13336"/>
                  <a:pt x="4701" y="13454"/>
                  <a:pt x="4484" y="13454"/>
                </a:cubicBezTo>
                <a:cubicBezTo>
                  <a:pt x="4414" y="13454"/>
                  <a:pt x="4333" y="13442"/>
                  <a:pt x="4239" y="13419"/>
                </a:cubicBezTo>
                <a:cubicBezTo>
                  <a:pt x="3691" y="13287"/>
                  <a:pt x="3373" y="12918"/>
                  <a:pt x="3246" y="12404"/>
                </a:cubicBezTo>
                <a:cubicBezTo>
                  <a:pt x="3051" y="11610"/>
                  <a:pt x="2848" y="10809"/>
                  <a:pt x="2749" y="9999"/>
                </a:cubicBezTo>
                <a:cubicBezTo>
                  <a:pt x="2664" y="9299"/>
                  <a:pt x="2705" y="8583"/>
                  <a:pt x="2720" y="7876"/>
                </a:cubicBezTo>
                <a:cubicBezTo>
                  <a:pt x="2765" y="5948"/>
                  <a:pt x="3172" y="4108"/>
                  <a:pt x="4116" y="2408"/>
                </a:cubicBezTo>
                <a:cubicBezTo>
                  <a:pt x="4214" y="2231"/>
                  <a:pt x="4373" y="2083"/>
                  <a:pt x="4519" y="1938"/>
                </a:cubicBezTo>
                <a:cubicBezTo>
                  <a:pt x="4599" y="1857"/>
                  <a:pt x="4693" y="1829"/>
                  <a:pt x="4797" y="1829"/>
                </a:cubicBezTo>
                <a:cubicBezTo>
                  <a:pt x="4854" y="1829"/>
                  <a:pt x="4914" y="1838"/>
                  <a:pt x="4977" y="1851"/>
                </a:cubicBezTo>
                <a:cubicBezTo>
                  <a:pt x="5248" y="1904"/>
                  <a:pt x="5398" y="2068"/>
                  <a:pt x="5456" y="2318"/>
                </a:cubicBezTo>
                <a:cubicBezTo>
                  <a:pt x="5492" y="2475"/>
                  <a:pt x="5521" y="2640"/>
                  <a:pt x="5516" y="2801"/>
                </a:cubicBezTo>
                <a:cubicBezTo>
                  <a:pt x="5509" y="3244"/>
                  <a:pt x="5489" y="3683"/>
                  <a:pt x="5465" y="4121"/>
                </a:cubicBezTo>
                <a:cubicBezTo>
                  <a:pt x="5454" y="4342"/>
                  <a:pt x="5547" y="4499"/>
                  <a:pt x="5729" y="4600"/>
                </a:cubicBezTo>
                <a:cubicBezTo>
                  <a:pt x="5783" y="4630"/>
                  <a:pt x="5835" y="4642"/>
                  <a:pt x="5887" y="4642"/>
                </a:cubicBezTo>
                <a:cubicBezTo>
                  <a:pt x="5993" y="4642"/>
                  <a:pt x="6093" y="4588"/>
                  <a:pt x="6185" y="4517"/>
                </a:cubicBezTo>
                <a:cubicBezTo>
                  <a:pt x="6516" y="4262"/>
                  <a:pt x="6767" y="3958"/>
                  <a:pt x="6818" y="3526"/>
                </a:cubicBezTo>
                <a:cubicBezTo>
                  <a:pt x="6865" y="3121"/>
                  <a:pt x="6930" y="2712"/>
                  <a:pt x="6934" y="2305"/>
                </a:cubicBezTo>
                <a:cubicBezTo>
                  <a:pt x="6948" y="1345"/>
                  <a:pt x="6496" y="654"/>
                  <a:pt x="5639" y="233"/>
                </a:cubicBezTo>
                <a:cubicBezTo>
                  <a:pt x="5241" y="35"/>
                  <a:pt x="4817" y="1"/>
                  <a:pt x="4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5">
            <a:extLst>
              <a:ext uri="{FF2B5EF4-FFF2-40B4-BE49-F238E27FC236}">
                <a16:creationId xmlns:a16="http://schemas.microsoft.com/office/drawing/2014/main" id="{A004F935-678F-6EA7-C84B-71B021EEAC25}"/>
              </a:ext>
            </a:extLst>
          </p:cNvPr>
          <p:cNvSpPr/>
          <p:nvPr/>
        </p:nvSpPr>
        <p:spPr>
          <a:xfrm>
            <a:off x="5822241" y="3244474"/>
            <a:ext cx="1026420" cy="1343755"/>
          </a:xfrm>
          <a:custGeom>
            <a:avLst/>
            <a:gdLst/>
            <a:ahLst/>
            <a:cxnLst/>
            <a:rect l="l" t="t" r="r" b="b"/>
            <a:pathLst>
              <a:path w="14815" h="19396" extrusionOk="0">
                <a:moveTo>
                  <a:pt x="8220" y="2776"/>
                </a:moveTo>
                <a:cubicBezTo>
                  <a:pt x="8947" y="2776"/>
                  <a:pt x="9506" y="3208"/>
                  <a:pt x="10014" y="3691"/>
                </a:cubicBezTo>
                <a:cubicBezTo>
                  <a:pt x="10741" y="4382"/>
                  <a:pt x="11086" y="5275"/>
                  <a:pt x="11218" y="6250"/>
                </a:cubicBezTo>
                <a:cubicBezTo>
                  <a:pt x="11470" y="8151"/>
                  <a:pt x="11191" y="9968"/>
                  <a:pt x="10296" y="11672"/>
                </a:cubicBezTo>
                <a:cubicBezTo>
                  <a:pt x="9771" y="12672"/>
                  <a:pt x="9041" y="13491"/>
                  <a:pt x="8071" y="14083"/>
                </a:cubicBezTo>
                <a:cubicBezTo>
                  <a:pt x="7261" y="14582"/>
                  <a:pt x="6409" y="14974"/>
                  <a:pt x="5447" y="15074"/>
                </a:cubicBezTo>
                <a:cubicBezTo>
                  <a:pt x="5407" y="15076"/>
                  <a:pt x="5369" y="15081"/>
                  <a:pt x="5308" y="15083"/>
                </a:cubicBezTo>
                <a:cubicBezTo>
                  <a:pt x="5380" y="14405"/>
                  <a:pt x="5447" y="13761"/>
                  <a:pt x="5509" y="13115"/>
                </a:cubicBezTo>
                <a:cubicBezTo>
                  <a:pt x="5586" y="12348"/>
                  <a:pt x="5664" y="11578"/>
                  <a:pt x="5740" y="10811"/>
                </a:cubicBezTo>
                <a:cubicBezTo>
                  <a:pt x="5834" y="9856"/>
                  <a:pt x="5926" y="8901"/>
                  <a:pt x="6019" y="7948"/>
                </a:cubicBezTo>
                <a:lnTo>
                  <a:pt x="6279" y="5154"/>
                </a:lnTo>
                <a:cubicBezTo>
                  <a:pt x="6335" y="4548"/>
                  <a:pt x="6393" y="3940"/>
                  <a:pt x="6447" y="3333"/>
                </a:cubicBezTo>
                <a:cubicBezTo>
                  <a:pt x="6460" y="3195"/>
                  <a:pt x="6512" y="3119"/>
                  <a:pt x="6657" y="3087"/>
                </a:cubicBezTo>
                <a:cubicBezTo>
                  <a:pt x="7118" y="2989"/>
                  <a:pt x="7570" y="2830"/>
                  <a:pt x="8035" y="2785"/>
                </a:cubicBezTo>
                <a:cubicBezTo>
                  <a:pt x="8098" y="2779"/>
                  <a:pt x="8159" y="2776"/>
                  <a:pt x="8220" y="2776"/>
                </a:cubicBezTo>
                <a:close/>
                <a:moveTo>
                  <a:pt x="9316" y="0"/>
                </a:moveTo>
                <a:cubicBezTo>
                  <a:pt x="8726" y="0"/>
                  <a:pt x="8133" y="78"/>
                  <a:pt x="7534" y="218"/>
                </a:cubicBezTo>
                <a:cubicBezTo>
                  <a:pt x="6480" y="464"/>
                  <a:pt x="5424" y="694"/>
                  <a:pt x="4358" y="877"/>
                </a:cubicBezTo>
                <a:cubicBezTo>
                  <a:pt x="3648" y="1001"/>
                  <a:pt x="2922" y="1018"/>
                  <a:pt x="2132" y="1092"/>
                </a:cubicBezTo>
                <a:cubicBezTo>
                  <a:pt x="2204" y="1260"/>
                  <a:pt x="2253" y="1394"/>
                  <a:pt x="2309" y="1522"/>
                </a:cubicBezTo>
                <a:cubicBezTo>
                  <a:pt x="2412" y="1765"/>
                  <a:pt x="2573" y="2000"/>
                  <a:pt x="2613" y="2255"/>
                </a:cubicBezTo>
                <a:cubicBezTo>
                  <a:pt x="2830" y="3562"/>
                  <a:pt x="2922" y="4872"/>
                  <a:pt x="2769" y="6192"/>
                </a:cubicBezTo>
                <a:cubicBezTo>
                  <a:pt x="2566" y="7975"/>
                  <a:pt x="2398" y="9764"/>
                  <a:pt x="2166" y="11547"/>
                </a:cubicBezTo>
                <a:cubicBezTo>
                  <a:pt x="1971" y="13063"/>
                  <a:pt x="1714" y="14578"/>
                  <a:pt x="1242" y="16034"/>
                </a:cubicBezTo>
                <a:cubicBezTo>
                  <a:pt x="924" y="17011"/>
                  <a:pt x="481" y="17951"/>
                  <a:pt x="90" y="18906"/>
                </a:cubicBezTo>
                <a:cubicBezTo>
                  <a:pt x="29" y="19051"/>
                  <a:pt x="0" y="19170"/>
                  <a:pt x="112" y="19311"/>
                </a:cubicBezTo>
                <a:cubicBezTo>
                  <a:pt x="165" y="19376"/>
                  <a:pt x="217" y="19396"/>
                  <a:pt x="271" y="19396"/>
                </a:cubicBezTo>
                <a:cubicBezTo>
                  <a:pt x="332" y="19396"/>
                  <a:pt x="395" y="19371"/>
                  <a:pt x="461" y="19358"/>
                </a:cubicBezTo>
                <a:cubicBezTo>
                  <a:pt x="1349" y="19174"/>
                  <a:pt x="2237" y="18968"/>
                  <a:pt x="3134" y="18823"/>
                </a:cubicBezTo>
                <a:cubicBezTo>
                  <a:pt x="4691" y="18568"/>
                  <a:pt x="6257" y="18382"/>
                  <a:pt x="7809" y="18116"/>
                </a:cubicBezTo>
                <a:cubicBezTo>
                  <a:pt x="8862" y="17937"/>
                  <a:pt x="9882" y="17615"/>
                  <a:pt x="10784" y="17011"/>
                </a:cubicBezTo>
                <a:cubicBezTo>
                  <a:pt x="12135" y="16105"/>
                  <a:pt x="13085" y="14877"/>
                  <a:pt x="13716" y="13379"/>
                </a:cubicBezTo>
                <a:cubicBezTo>
                  <a:pt x="14287" y="12026"/>
                  <a:pt x="14756" y="10661"/>
                  <a:pt x="14790" y="9174"/>
                </a:cubicBezTo>
                <a:cubicBezTo>
                  <a:pt x="14814" y="7950"/>
                  <a:pt x="14714" y="6736"/>
                  <a:pt x="14546" y="5525"/>
                </a:cubicBezTo>
                <a:cubicBezTo>
                  <a:pt x="14329" y="3949"/>
                  <a:pt x="13752" y="2533"/>
                  <a:pt x="12752" y="1287"/>
                </a:cubicBezTo>
                <a:cubicBezTo>
                  <a:pt x="12437" y="895"/>
                  <a:pt x="12052" y="620"/>
                  <a:pt x="11587" y="432"/>
                </a:cubicBezTo>
                <a:cubicBezTo>
                  <a:pt x="10837" y="132"/>
                  <a:pt x="10080" y="0"/>
                  <a:pt x="931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5">
            <a:extLst>
              <a:ext uri="{FF2B5EF4-FFF2-40B4-BE49-F238E27FC236}">
                <a16:creationId xmlns:a16="http://schemas.microsoft.com/office/drawing/2014/main" id="{6C12D19C-0866-685A-392E-9FF019C2E34C}"/>
              </a:ext>
            </a:extLst>
          </p:cNvPr>
          <p:cNvSpPr/>
          <p:nvPr/>
        </p:nvSpPr>
        <p:spPr>
          <a:xfrm>
            <a:off x="7335249" y="3273948"/>
            <a:ext cx="1052461" cy="1284808"/>
          </a:xfrm>
          <a:custGeom>
            <a:avLst/>
            <a:gdLst/>
            <a:ahLst/>
            <a:cxnLst/>
            <a:rect l="l" t="t" r="r" b="b"/>
            <a:pathLst>
              <a:path w="11760" h="14357" extrusionOk="0">
                <a:moveTo>
                  <a:pt x="8315" y="0"/>
                </a:moveTo>
                <a:cubicBezTo>
                  <a:pt x="6424" y="0"/>
                  <a:pt x="3944" y="1614"/>
                  <a:pt x="3754" y="4230"/>
                </a:cubicBezTo>
                <a:cubicBezTo>
                  <a:pt x="3702" y="4948"/>
                  <a:pt x="3770" y="5633"/>
                  <a:pt x="4257" y="6212"/>
                </a:cubicBezTo>
                <a:cubicBezTo>
                  <a:pt x="4456" y="6449"/>
                  <a:pt x="4706" y="6564"/>
                  <a:pt x="4998" y="6564"/>
                </a:cubicBezTo>
                <a:cubicBezTo>
                  <a:pt x="5034" y="6564"/>
                  <a:pt x="5070" y="6562"/>
                  <a:pt x="5107" y="6559"/>
                </a:cubicBezTo>
                <a:cubicBezTo>
                  <a:pt x="5373" y="6534"/>
                  <a:pt x="5416" y="6434"/>
                  <a:pt x="5308" y="6194"/>
                </a:cubicBezTo>
                <a:cubicBezTo>
                  <a:pt x="5181" y="5906"/>
                  <a:pt x="5036" y="5615"/>
                  <a:pt x="4973" y="5306"/>
                </a:cubicBezTo>
                <a:cubicBezTo>
                  <a:pt x="4834" y="4615"/>
                  <a:pt x="4984" y="3942"/>
                  <a:pt x="5235" y="3300"/>
                </a:cubicBezTo>
                <a:cubicBezTo>
                  <a:pt x="5682" y="2144"/>
                  <a:pt x="6382" y="1222"/>
                  <a:pt x="7632" y="842"/>
                </a:cubicBezTo>
                <a:cubicBezTo>
                  <a:pt x="7837" y="779"/>
                  <a:pt x="8044" y="749"/>
                  <a:pt x="8245" y="749"/>
                </a:cubicBezTo>
                <a:cubicBezTo>
                  <a:pt x="8948" y="749"/>
                  <a:pt x="9590" y="1119"/>
                  <a:pt x="9894" y="1797"/>
                </a:cubicBezTo>
                <a:cubicBezTo>
                  <a:pt x="10496" y="3143"/>
                  <a:pt x="10404" y="4476"/>
                  <a:pt x="9545" y="5687"/>
                </a:cubicBezTo>
                <a:cubicBezTo>
                  <a:pt x="9078" y="6344"/>
                  <a:pt x="8396" y="6601"/>
                  <a:pt x="7587" y="6601"/>
                </a:cubicBezTo>
                <a:cubicBezTo>
                  <a:pt x="7501" y="6601"/>
                  <a:pt x="7414" y="6598"/>
                  <a:pt x="7326" y="6592"/>
                </a:cubicBezTo>
                <a:cubicBezTo>
                  <a:pt x="7731" y="5593"/>
                  <a:pt x="7995" y="4570"/>
                  <a:pt x="8784" y="3741"/>
                </a:cubicBezTo>
                <a:cubicBezTo>
                  <a:pt x="8713" y="3729"/>
                  <a:pt x="8645" y="3724"/>
                  <a:pt x="8582" y="3724"/>
                </a:cubicBezTo>
                <a:cubicBezTo>
                  <a:pt x="8306" y="3724"/>
                  <a:pt x="8106" y="3824"/>
                  <a:pt x="7959" y="3964"/>
                </a:cubicBezTo>
                <a:cubicBezTo>
                  <a:pt x="7635" y="4289"/>
                  <a:pt x="7277" y="4622"/>
                  <a:pt x="7087" y="5022"/>
                </a:cubicBezTo>
                <a:cubicBezTo>
                  <a:pt x="6684" y="5866"/>
                  <a:pt x="6360" y="6751"/>
                  <a:pt x="6042" y="7633"/>
                </a:cubicBezTo>
                <a:cubicBezTo>
                  <a:pt x="5577" y="8916"/>
                  <a:pt x="5170" y="10218"/>
                  <a:pt x="4698" y="11500"/>
                </a:cubicBezTo>
                <a:cubicBezTo>
                  <a:pt x="4465" y="12124"/>
                  <a:pt x="4134" y="12712"/>
                  <a:pt x="3638" y="13175"/>
                </a:cubicBezTo>
                <a:cubicBezTo>
                  <a:pt x="3308" y="13480"/>
                  <a:pt x="2942" y="13628"/>
                  <a:pt x="2591" y="13628"/>
                </a:cubicBezTo>
                <a:cubicBezTo>
                  <a:pt x="2106" y="13628"/>
                  <a:pt x="1648" y="13346"/>
                  <a:pt x="1354" y="12806"/>
                </a:cubicBezTo>
                <a:cubicBezTo>
                  <a:pt x="1269" y="12652"/>
                  <a:pt x="1188" y="12489"/>
                  <a:pt x="1144" y="12319"/>
                </a:cubicBezTo>
                <a:cubicBezTo>
                  <a:pt x="813" y="11100"/>
                  <a:pt x="951" y="9927"/>
                  <a:pt x="1566" y="8825"/>
                </a:cubicBezTo>
                <a:cubicBezTo>
                  <a:pt x="1678" y="8623"/>
                  <a:pt x="1864" y="8451"/>
                  <a:pt x="2043" y="8295"/>
                </a:cubicBezTo>
                <a:cubicBezTo>
                  <a:pt x="2142" y="8210"/>
                  <a:pt x="2244" y="8168"/>
                  <a:pt x="2338" y="8168"/>
                </a:cubicBezTo>
                <a:cubicBezTo>
                  <a:pt x="2475" y="8168"/>
                  <a:pt x="2595" y="8257"/>
                  <a:pt x="2667" y="8433"/>
                </a:cubicBezTo>
                <a:cubicBezTo>
                  <a:pt x="2763" y="8673"/>
                  <a:pt x="2823" y="8941"/>
                  <a:pt x="2835" y="9201"/>
                </a:cubicBezTo>
                <a:cubicBezTo>
                  <a:pt x="2855" y="9664"/>
                  <a:pt x="2633" y="10055"/>
                  <a:pt x="2389" y="10431"/>
                </a:cubicBezTo>
                <a:cubicBezTo>
                  <a:pt x="2338" y="10516"/>
                  <a:pt x="2282" y="10654"/>
                  <a:pt x="2318" y="10717"/>
                </a:cubicBezTo>
                <a:cubicBezTo>
                  <a:pt x="2356" y="10784"/>
                  <a:pt x="2501" y="10815"/>
                  <a:pt x="2600" y="10815"/>
                </a:cubicBezTo>
                <a:cubicBezTo>
                  <a:pt x="2980" y="10815"/>
                  <a:pt x="3289" y="10652"/>
                  <a:pt x="3512" y="10348"/>
                </a:cubicBezTo>
                <a:cubicBezTo>
                  <a:pt x="3859" y="9872"/>
                  <a:pt x="3995" y="9344"/>
                  <a:pt x="3895" y="8762"/>
                </a:cubicBezTo>
                <a:cubicBezTo>
                  <a:pt x="3753" y="7934"/>
                  <a:pt x="3140" y="7424"/>
                  <a:pt x="2461" y="7424"/>
                </a:cubicBezTo>
                <a:cubicBezTo>
                  <a:pt x="2168" y="7424"/>
                  <a:pt x="1863" y="7519"/>
                  <a:pt x="1578" y="7724"/>
                </a:cubicBezTo>
                <a:cubicBezTo>
                  <a:pt x="1291" y="7932"/>
                  <a:pt x="1021" y="8214"/>
                  <a:pt x="855" y="8525"/>
                </a:cubicBezTo>
                <a:cubicBezTo>
                  <a:pt x="204" y="9749"/>
                  <a:pt x="1" y="11046"/>
                  <a:pt x="338" y="12415"/>
                </a:cubicBezTo>
                <a:cubicBezTo>
                  <a:pt x="640" y="13636"/>
                  <a:pt x="1584" y="14356"/>
                  <a:pt x="2654" y="14356"/>
                </a:cubicBezTo>
                <a:cubicBezTo>
                  <a:pt x="3107" y="14356"/>
                  <a:pt x="3583" y="14227"/>
                  <a:pt x="4042" y="13951"/>
                </a:cubicBezTo>
                <a:cubicBezTo>
                  <a:pt x="4637" y="13596"/>
                  <a:pt x="5058" y="13070"/>
                  <a:pt x="5393" y="12475"/>
                </a:cubicBezTo>
                <a:cubicBezTo>
                  <a:pt x="5966" y="11457"/>
                  <a:pt x="6308" y="10346"/>
                  <a:pt x="6621" y="9227"/>
                </a:cubicBezTo>
                <a:cubicBezTo>
                  <a:pt x="6823" y="8512"/>
                  <a:pt x="7020" y="7796"/>
                  <a:pt x="7210" y="7114"/>
                </a:cubicBezTo>
                <a:cubicBezTo>
                  <a:pt x="7495" y="7114"/>
                  <a:pt x="7773" y="7141"/>
                  <a:pt x="8039" y="7141"/>
                </a:cubicBezTo>
                <a:cubicBezTo>
                  <a:pt x="8201" y="7141"/>
                  <a:pt x="8359" y="7131"/>
                  <a:pt x="8512" y="7098"/>
                </a:cubicBezTo>
                <a:cubicBezTo>
                  <a:pt x="10026" y="6774"/>
                  <a:pt x="11028" y="5854"/>
                  <a:pt x="11469" y="4356"/>
                </a:cubicBezTo>
                <a:cubicBezTo>
                  <a:pt x="11748" y="3405"/>
                  <a:pt x="11759" y="2461"/>
                  <a:pt x="11290" y="1560"/>
                </a:cubicBezTo>
                <a:cubicBezTo>
                  <a:pt x="10710" y="450"/>
                  <a:pt x="9690" y="86"/>
                  <a:pt x="8527" y="7"/>
                </a:cubicBezTo>
                <a:cubicBezTo>
                  <a:pt x="8458" y="3"/>
                  <a:pt x="8387" y="0"/>
                  <a:pt x="8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7" name="Google Shape;3477;p65">
            <a:extLst>
              <a:ext uri="{FF2B5EF4-FFF2-40B4-BE49-F238E27FC236}">
                <a16:creationId xmlns:a16="http://schemas.microsoft.com/office/drawing/2014/main" id="{E9FE2870-5136-EB32-A033-98C23ECDD4A1}"/>
              </a:ext>
            </a:extLst>
          </p:cNvPr>
          <p:cNvGrpSpPr/>
          <p:nvPr/>
        </p:nvGrpSpPr>
        <p:grpSpPr>
          <a:xfrm>
            <a:off x="2325125" y="1683575"/>
            <a:ext cx="655800" cy="172500"/>
            <a:chOff x="5863550" y="1701725"/>
            <a:chExt cx="655800" cy="172500"/>
          </a:xfrm>
        </p:grpSpPr>
        <p:cxnSp>
          <p:nvCxnSpPr>
            <p:cNvPr id="3478" name="Google Shape;3478;p65">
              <a:extLst>
                <a:ext uri="{FF2B5EF4-FFF2-40B4-BE49-F238E27FC236}">
                  <a16:creationId xmlns:a16="http://schemas.microsoft.com/office/drawing/2014/main" id="{B1500DA2-32CA-FDC4-C083-7A03655F1F92}"/>
                </a:ext>
              </a:extLst>
            </p:cNvPr>
            <p:cNvCxnSpPr>
              <a:endCxn id="3479" idx="2"/>
            </p:cNvCxnSpPr>
            <p:nvPr/>
          </p:nvCxnSpPr>
          <p:spPr>
            <a:xfrm>
              <a:off x="5863550" y="1756025"/>
              <a:ext cx="299400" cy="80100"/>
            </a:xfrm>
            <a:prstGeom prst="straightConnector1">
              <a:avLst/>
            </a:prstGeom>
            <a:noFill/>
            <a:ln w="9525" cap="flat" cmpd="sng">
              <a:solidFill>
                <a:schemeClr val="dk1"/>
              </a:solidFill>
              <a:prstDash val="solid"/>
              <a:round/>
              <a:headEnd type="oval" w="med" len="med"/>
              <a:tailEnd type="none" w="med" len="med"/>
            </a:ln>
          </p:spPr>
        </p:cxnSp>
        <p:sp>
          <p:nvSpPr>
            <p:cNvPr id="3479" name="Google Shape;3479;p65">
              <a:extLst>
                <a:ext uri="{FF2B5EF4-FFF2-40B4-BE49-F238E27FC236}">
                  <a16:creationId xmlns:a16="http://schemas.microsoft.com/office/drawing/2014/main" id="{5B09153F-9968-BE17-0D6C-E9B0A52EF270}"/>
                </a:ext>
              </a:extLst>
            </p:cNvPr>
            <p:cNvSpPr/>
            <p:nvPr/>
          </p:nvSpPr>
          <p:spPr>
            <a:xfrm>
              <a:off x="6162950" y="1798025"/>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0" name="Google Shape;3480;p65">
              <a:extLst>
                <a:ext uri="{FF2B5EF4-FFF2-40B4-BE49-F238E27FC236}">
                  <a16:creationId xmlns:a16="http://schemas.microsoft.com/office/drawing/2014/main" id="{04C8DD40-BF09-AA0A-0E5F-612212633B2C}"/>
                </a:ext>
              </a:extLst>
            </p:cNvPr>
            <p:cNvCxnSpPr>
              <a:endCxn id="3479" idx="6"/>
            </p:cNvCxnSpPr>
            <p:nvPr/>
          </p:nvCxnSpPr>
          <p:spPr>
            <a:xfrm flipH="1">
              <a:off x="6239150" y="1701725"/>
              <a:ext cx="280200" cy="134400"/>
            </a:xfrm>
            <a:prstGeom prst="straightConnector1">
              <a:avLst/>
            </a:prstGeom>
            <a:noFill/>
            <a:ln w="9525" cap="flat" cmpd="sng">
              <a:solidFill>
                <a:schemeClr val="dk1"/>
              </a:solidFill>
              <a:prstDash val="solid"/>
              <a:round/>
              <a:headEnd type="oval" w="med" len="med"/>
              <a:tailEnd type="none" w="med" len="med"/>
            </a:ln>
          </p:spPr>
        </p:cxnSp>
      </p:grpSp>
      <p:grpSp>
        <p:nvGrpSpPr>
          <p:cNvPr id="3481" name="Google Shape;3481;p65">
            <a:extLst>
              <a:ext uri="{FF2B5EF4-FFF2-40B4-BE49-F238E27FC236}">
                <a16:creationId xmlns:a16="http://schemas.microsoft.com/office/drawing/2014/main" id="{9695190A-4BCA-233D-D7D3-0158E2D34B37}"/>
              </a:ext>
            </a:extLst>
          </p:cNvPr>
          <p:cNvGrpSpPr/>
          <p:nvPr/>
        </p:nvGrpSpPr>
        <p:grpSpPr>
          <a:xfrm rot="5400000">
            <a:off x="1015375" y="3239350"/>
            <a:ext cx="76200" cy="743100"/>
            <a:chOff x="5383950" y="2713375"/>
            <a:chExt cx="76200" cy="743100"/>
          </a:xfrm>
        </p:grpSpPr>
        <p:cxnSp>
          <p:nvCxnSpPr>
            <p:cNvPr id="3482" name="Google Shape;3482;p65">
              <a:extLst>
                <a:ext uri="{FF2B5EF4-FFF2-40B4-BE49-F238E27FC236}">
                  <a16:creationId xmlns:a16="http://schemas.microsoft.com/office/drawing/2014/main" id="{55E2826B-AE94-0BEE-010A-E6D40AF08342}"/>
                </a:ext>
              </a:extLst>
            </p:cNvPr>
            <p:cNvCxnSpPr/>
            <p:nvPr/>
          </p:nvCxnSpPr>
          <p:spPr>
            <a:xfrm>
              <a:off x="5422050" y="2713375"/>
              <a:ext cx="0" cy="743100"/>
            </a:xfrm>
            <a:prstGeom prst="straightConnector1">
              <a:avLst/>
            </a:prstGeom>
            <a:noFill/>
            <a:ln w="9525" cap="flat" cmpd="sng">
              <a:solidFill>
                <a:schemeClr val="dk1"/>
              </a:solidFill>
              <a:prstDash val="solid"/>
              <a:round/>
              <a:headEnd type="oval" w="med" len="med"/>
              <a:tailEnd type="oval" w="med" len="med"/>
            </a:ln>
          </p:spPr>
        </p:cxnSp>
        <p:sp>
          <p:nvSpPr>
            <p:cNvPr id="3483" name="Google Shape;3483;p65">
              <a:extLst>
                <a:ext uri="{FF2B5EF4-FFF2-40B4-BE49-F238E27FC236}">
                  <a16:creationId xmlns:a16="http://schemas.microsoft.com/office/drawing/2014/main" id="{8834D05C-D2D5-E6A0-452F-F9B074BA3E1A}"/>
                </a:ext>
              </a:extLst>
            </p:cNvPr>
            <p:cNvSpPr/>
            <p:nvPr/>
          </p:nvSpPr>
          <p:spPr>
            <a:xfrm>
              <a:off x="5383950" y="3008650"/>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4" name="Google Shape;3484;p65">
            <a:extLst>
              <a:ext uri="{FF2B5EF4-FFF2-40B4-BE49-F238E27FC236}">
                <a16:creationId xmlns:a16="http://schemas.microsoft.com/office/drawing/2014/main" id="{A3BE162F-F834-4305-A4FC-964C123B0485}"/>
              </a:ext>
            </a:extLst>
          </p:cNvPr>
          <p:cNvGrpSpPr/>
          <p:nvPr/>
        </p:nvGrpSpPr>
        <p:grpSpPr>
          <a:xfrm rot="5400000">
            <a:off x="1305550" y="1159800"/>
            <a:ext cx="76200" cy="743100"/>
            <a:chOff x="5383950" y="2713375"/>
            <a:chExt cx="76200" cy="743100"/>
          </a:xfrm>
        </p:grpSpPr>
        <p:cxnSp>
          <p:nvCxnSpPr>
            <p:cNvPr id="3485" name="Google Shape;3485;p65">
              <a:extLst>
                <a:ext uri="{FF2B5EF4-FFF2-40B4-BE49-F238E27FC236}">
                  <a16:creationId xmlns:a16="http://schemas.microsoft.com/office/drawing/2014/main" id="{8A69CAC5-61EE-3054-E7E6-8E3A33BF888C}"/>
                </a:ext>
              </a:extLst>
            </p:cNvPr>
            <p:cNvCxnSpPr/>
            <p:nvPr/>
          </p:nvCxnSpPr>
          <p:spPr>
            <a:xfrm>
              <a:off x="5422050" y="2713375"/>
              <a:ext cx="0" cy="743100"/>
            </a:xfrm>
            <a:prstGeom prst="straightConnector1">
              <a:avLst/>
            </a:prstGeom>
            <a:noFill/>
            <a:ln w="9525" cap="flat" cmpd="sng">
              <a:solidFill>
                <a:schemeClr val="dk1"/>
              </a:solidFill>
              <a:prstDash val="solid"/>
              <a:round/>
              <a:headEnd type="oval" w="med" len="med"/>
              <a:tailEnd type="oval" w="med" len="med"/>
            </a:ln>
          </p:spPr>
        </p:cxnSp>
        <p:sp>
          <p:nvSpPr>
            <p:cNvPr id="3486" name="Google Shape;3486;p65">
              <a:extLst>
                <a:ext uri="{FF2B5EF4-FFF2-40B4-BE49-F238E27FC236}">
                  <a16:creationId xmlns:a16="http://schemas.microsoft.com/office/drawing/2014/main" id="{D041EEFF-7394-AD64-0410-34C6DD0AB27E}"/>
                </a:ext>
              </a:extLst>
            </p:cNvPr>
            <p:cNvSpPr/>
            <p:nvPr/>
          </p:nvSpPr>
          <p:spPr>
            <a:xfrm>
              <a:off x="5383950" y="3008650"/>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7" name="Google Shape;3487;p65">
            <a:extLst>
              <a:ext uri="{FF2B5EF4-FFF2-40B4-BE49-F238E27FC236}">
                <a16:creationId xmlns:a16="http://schemas.microsoft.com/office/drawing/2014/main" id="{E903217F-E0CB-4355-3F8E-8ADB4FFB4E62}"/>
              </a:ext>
            </a:extLst>
          </p:cNvPr>
          <p:cNvGrpSpPr/>
          <p:nvPr/>
        </p:nvGrpSpPr>
        <p:grpSpPr>
          <a:xfrm rot="10800000">
            <a:off x="2872850" y="3587900"/>
            <a:ext cx="655800" cy="172500"/>
            <a:chOff x="5863550" y="1701725"/>
            <a:chExt cx="655800" cy="172500"/>
          </a:xfrm>
        </p:grpSpPr>
        <p:cxnSp>
          <p:nvCxnSpPr>
            <p:cNvPr id="3488" name="Google Shape;3488;p65">
              <a:extLst>
                <a:ext uri="{FF2B5EF4-FFF2-40B4-BE49-F238E27FC236}">
                  <a16:creationId xmlns:a16="http://schemas.microsoft.com/office/drawing/2014/main" id="{FD644A50-FA32-EB8A-E3AB-FC3CB9EE78C0}"/>
                </a:ext>
              </a:extLst>
            </p:cNvPr>
            <p:cNvCxnSpPr>
              <a:endCxn id="3489" idx="2"/>
            </p:cNvCxnSpPr>
            <p:nvPr/>
          </p:nvCxnSpPr>
          <p:spPr>
            <a:xfrm>
              <a:off x="5863550" y="1756025"/>
              <a:ext cx="299400" cy="80100"/>
            </a:xfrm>
            <a:prstGeom prst="straightConnector1">
              <a:avLst/>
            </a:prstGeom>
            <a:noFill/>
            <a:ln w="9525" cap="flat" cmpd="sng">
              <a:solidFill>
                <a:schemeClr val="dk1"/>
              </a:solidFill>
              <a:prstDash val="solid"/>
              <a:round/>
              <a:headEnd type="oval" w="med" len="med"/>
              <a:tailEnd type="none" w="med" len="med"/>
            </a:ln>
          </p:spPr>
        </p:cxnSp>
        <p:sp>
          <p:nvSpPr>
            <p:cNvPr id="3489" name="Google Shape;3489;p65">
              <a:extLst>
                <a:ext uri="{FF2B5EF4-FFF2-40B4-BE49-F238E27FC236}">
                  <a16:creationId xmlns:a16="http://schemas.microsoft.com/office/drawing/2014/main" id="{8F526E00-9F1E-0CA5-1270-D23DCFEDBF68}"/>
                </a:ext>
              </a:extLst>
            </p:cNvPr>
            <p:cNvSpPr/>
            <p:nvPr/>
          </p:nvSpPr>
          <p:spPr>
            <a:xfrm>
              <a:off x="6162950" y="1798025"/>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0" name="Google Shape;3490;p65">
              <a:extLst>
                <a:ext uri="{FF2B5EF4-FFF2-40B4-BE49-F238E27FC236}">
                  <a16:creationId xmlns:a16="http://schemas.microsoft.com/office/drawing/2014/main" id="{85D71474-E870-4E84-8713-D3DB1A07E6C4}"/>
                </a:ext>
              </a:extLst>
            </p:cNvPr>
            <p:cNvCxnSpPr>
              <a:endCxn id="3489" idx="6"/>
            </p:cNvCxnSpPr>
            <p:nvPr/>
          </p:nvCxnSpPr>
          <p:spPr>
            <a:xfrm flipH="1">
              <a:off x="6239150" y="1701725"/>
              <a:ext cx="280200" cy="134400"/>
            </a:xfrm>
            <a:prstGeom prst="straightConnector1">
              <a:avLst/>
            </a:prstGeom>
            <a:noFill/>
            <a:ln w="9525" cap="flat" cmpd="sng">
              <a:solidFill>
                <a:schemeClr val="dk1"/>
              </a:solidFill>
              <a:prstDash val="solid"/>
              <a:round/>
              <a:headEnd type="oval" w="med" len="med"/>
              <a:tailEnd type="none" w="med" len="med"/>
            </a:ln>
          </p:spPr>
        </p:cxnSp>
      </p:grpSp>
      <p:sp>
        <p:nvSpPr>
          <p:cNvPr id="3491" name="Google Shape;3491;p65">
            <a:extLst>
              <a:ext uri="{FF2B5EF4-FFF2-40B4-BE49-F238E27FC236}">
                <a16:creationId xmlns:a16="http://schemas.microsoft.com/office/drawing/2014/main" id="{8D02B6C9-072E-AAE7-0145-CAC508E04F9E}"/>
              </a:ext>
            </a:extLst>
          </p:cNvPr>
          <p:cNvSpPr/>
          <p:nvPr/>
        </p:nvSpPr>
        <p:spPr>
          <a:xfrm>
            <a:off x="4877401" y="1791036"/>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5">
            <a:extLst>
              <a:ext uri="{FF2B5EF4-FFF2-40B4-BE49-F238E27FC236}">
                <a16:creationId xmlns:a16="http://schemas.microsoft.com/office/drawing/2014/main" id="{377657EC-8C50-A79A-2189-004B6C55B43D}"/>
              </a:ext>
            </a:extLst>
          </p:cNvPr>
          <p:cNvSpPr txBox="1"/>
          <p:nvPr/>
        </p:nvSpPr>
        <p:spPr>
          <a:xfrm>
            <a:off x="6811038" y="121050"/>
            <a:ext cx="588000" cy="28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Short Stack"/>
                <a:ea typeface="Short Stack"/>
                <a:cs typeface="Short Stack"/>
                <a:sym typeface="Short Stack"/>
              </a:rPr>
              <a:t>BELLY</a:t>
            </a:r>
            <a:endParaRPr sz="700">
              <a:solidFill>
                <a:schemeClr val="dk1"/>
              </a:solidFill>
              <a:latin typeface="Short Stack"/>
              <a:ea typeface="Short Stack"/>
              <a:cs typeface="Short Stack"/>
              <a:sym typeface="Short Stack"/>
            </a:endParaRPr>
          </a:p>
        </p:txBody>
      </p:sp>
      <p:sp>
        <p:nvSpPr>
          <p:cNvPr id="3493" name="Google Shape;3493;p65">
            <a:extLst>
              <a:ext uri="{FF2B5EF4-FFF2-40B4-BE49-F238E27FC236}">
                <a16:creationId xmlns:a16="http://schemas.microsoft.com/office/drawing/2014/main" id="{215FB5E5-CECE-599D-9394-6F22259D4B5E}"/>
              </a:ext>
            </a:extLst>
          </p:cNvPr>
          <p:cNvSpPr/>
          <p:nvPr/>
        </p:nvSpPr>
        <p:spPr>
          <a:xfrm>
            <a:off x="7084753" y="486400"/>
            <a:ext cx="351510" cy="673787"/>
          </a:xfrm>
          <a:custGeom>
            <a:avLst/>
            <a:gdLst/>
            <a:ahLst/>
            <a:cxnLst/>
            <a:rect l="l" t="t" r="r" b="b"/>
            <a:pathLst>
              <a:path w="12573" h="12573" extrusionOk="0">
                <a:moveTo>
                  <a:pt x="0" y="0"/>
                </a:moveTo>
                <a:cubicBezTo>
                  <a:pt x="2651" y="5301"/>
                  <a:pt x="7641" y="9285"/>
                  <a:pt x="12573" y="12573"/>
                </a:cubicBezTo>
              </a:path>
            </a:pathLst>
          </a:custGeom>
          <a:noFill/>
          <a:ln w="9525" cap="flat" cmpd="sng">
            <a:solidFill>
              <a:schemeClr val="dk1"/>
            </a:solidFill>
            <a:prstDash val="solid"/>
            <a:round/>
            <a:headEnd type="none" w="med" len="med"/>
            <a:tailEnd type="stealth" w="med" len="med"/>
          </a:ln>
        </p:spPr>
        <p:txBody>
          <a:bodyPr/>
          <a:lstStyle/>
          <a:p>
            <a:endParaRPr lang="en-US"/>
          </a:p>
        </p:txBody>
      </p:sp>
      <p:sp>
        <p:nvSpPr>
          <p:cNvPr id="3494" name="Google Shape;3494;p65">
            <a:extLst>
              <a:ext uri="{FF2B5EF4-FFF2-40B4-BE49-F238E27FC236}">
                <a16:creationId xmlns:a16="http://schemas.microsoft.com/office/drawing/2014/main" id="{3C4FEDAD-DA50-BFF4-BA0A-91149F2E96AF}"/>
              </a:ext>
            </a:extLst>
          </p:cNvPr>
          <p:cNvSpPr txBox="1"/>
          <p:nvPr/>
        </p:nvSpPr>
        <p:spPr>
          <a:xfrm>
            <a:off x="8384938" y="2706900"/>
            <a:ext cx="588000" cy="28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Short Stack"/>
                <a:ea typeface="Short Stack"/>
                <a:cs typeface="Short Stack"/>
                <a:sym typeface="Short Stack"/>
              </a:rPr>
              <a:t>RING</a:t>
            </a:r>
            <a:endParaRPr sz="700">
              <a:solidFill>
                <a:schemeClr val="dk1"/>
              </a:solidFill>
              <a:latin typeface="Short Stack"/>
              <a:ea typeface="Short Stack"/>
              <a:cs typeface="Short Stack"/>
              <a:sym typeface="Short Stack"/>
            </a:endParaRPr>
          </a:p>
        </p:txBody>
      </p:sp>
      <p:sp>
        <p:nvSpPr>
          <p:cNvPr id="3495" name="Google Shape;3495;p65">
            <a:extLst>
              <a:ext uri="{FF2B5EF4-FFF2-40B4-BE49-F238E27FC236}">
                <a16:creationId xmlns:a16="http://schemas.microsoft.com/office/drawing/2014/main" id="{F126DEB5-FD74-2CE2-758D-5344C8B0F227}"/>
              </a:ext>
            </a:extLst>
          </p:cNvPr>
          <p:cNvSpPr/>
          <p:nvPr/>
        </p:nvSpPr>
        <p:spPr>
          <a:xfrm flipH="1">
            <a:off x="8356839" y="2990400"/>
            <a:ext cx="266799" cy="283553"/>
          </a:xfrm>
          <a:custGeom>
            <a:avLst/>
            <a:gdLst/>
            <a:ahLst/>
            <a:cxnLst/>
            <a:rect l="l" t="t" r="r" b="b"/>
            <a:pathLst>
              <a:path w="12573" h="12573" extrusionOk="0">
                <a:moveTo>
                  <a:pt x="0" y="0"/>
                </a:moveTo>
                <a:cubicBezTo>
                  <a:pt x="2651" y="5301"/>
                  <a:pt x="7641" y="9285"/>
                  <a:pt x="12573" y="12573"/>
                </a:cubicBezTo>
              </a:path>
            </a:pathLst>
          </a:custGeom>
          <a:noFill/>
          <a:ln w="9525" cap="flat" cmpd="sng">
            <a:solidFill>
              <a:schemeClr val="dk1"/>
            </a:solidFill>
            <a:prstDash val="solid"/>
            <a:round/>
            <a:headEnd type="none" w="med" len="med"/>
            <a:tailEnd type="stealth" w="med" len="med"/>
          </a:ln>
        </p:spPr>
        <p:txBody>
          <a:bodyPr/>
          <a:lstStyle/>
          <a:p>
            <a:endParaRPr lang="en-US"/>
          </a:p>
        </p:txBody>
      </p:sp>
      <p:sp>
        <p:nvSpPr>
          <p:cNvPr id="3496" name="Google Shape;3496;p65">
            <a:extLst>
              <a:ext uri="{FF2B5EF4-FFF2-40B4-BE49-F238E27FC236}">
                <a16:creationId xmlns:a16="http://schemas.microsoft.com/office/drawing/2014/main" id="{5EAA5D45-D714-2716-89D4-5C248BE9052E}"/>
              </a:ext>
            </a:extLst>
          </p:cNvPr>
          <p:cNvSpPr/>
          <p:nvPr/>
        </p:nvSpPr>
        <p:spPr>
          <a:xfrm rot="-8100000">
            <a:off x="5800312" y="3616311"/>
            <a:ext cx="409571" cy="600069"/>
          </a:xfrm>
          <a:custGeom>
            <a:avLst/>
            <a:gdLst/>
            <a:ahLst/>
            <a:cxnLst/>
            <a:rect l="l" t="t" r="r" b="b"/>
            <a:pathLst>
              <a:path w="16383" h="24003" extrusionOk="0">
                <a:moveTo>
                  <a:pt x="16383" y="0"/>
                </a:moveTo>
                <a:cubicBezTo>
                  <a:pt x="6696" y="0"/>
                  <a:pt x="0" y="14316"/>
                  <a:pt x="0" y="24003"/>
                </a:cubicBezTo>
              </a:path>
            </a:pathLst>
          </a:custGeom>
          <a:noFill/>
          <a:ln w="9525" cap="flat" cmpd="sng">
            <a:solidFill>
              <a:schemeClr val="dk1"/>
            </a:solidFill>
            <a:prstDash val="solid"/>
            <a:round/>
            <a:headEnd type="none" w="med" len="med"/>
            <a:tailEnd type="stealth" w="med" len="med"/>
          </a:ln>
        </p:spPr>
        <p:txBody>
          <a:bodyPr/>
          <a:lstStyle/>
          <a:p>
            <a:endParaRPr lang="en-US"/>
          </a:p>
        </p:txBody>
      </p:sp>
    </p:spTree>
    <p:extLst>
      <p:ext uri="{BB962C8B-B14F-4D97-AF65-F5344CB8AC3E}">
        <p14:creationId xmlns:p14="http://schemas.microsoft.com/office/powerpoint/2010/main" val="294266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473"/>
                                        </p:tgtEl>
                                        <p:attrNameLst>
                                          <p:attrName>style.visibility</p:attrName>
                                        </p:attrNameLst>
                                      </p:cBhvr>
                                      <p:to>
                                        <p:strVal val="visible"/>
                                      </p:to>
                                    </p:set>
                                    <p:anim calcmode="lin" valueType="num">
                                      <p:cBhvr additive="base">
                                        <p:cTn id="7" dur="1000"/>
                                        <p:tgtEl>
                                          <p:spTgt spid="3473"/>
                                        </p:tgtEl>
                                        <p:attrNameLst>
                                          <p:attrName>ppt_w</p:attrName>
                                        </p:attrNameLst>
                                      </p:cBhvr>
                                      <p:tavLst>
                                        <p:tav tm="0">
                                          <p:val>
                                            <p:strVal val="0"/>
                                          </p:val>
                                        </p:tav>
                                        <p:tav tm="100000">
                                          <p:val>
                                            <p:strVal val="#ppt_w"/>
                                          </p:val>
                                        </p:tav>
                                      </p:tavLst>
                                    </p:anim>
                                    <p:anim calcmode="lin" valueType="num">
                                      <p:cBhvr additive="base">
                                        <p:cTn id="8" dur="1000"/>
                                        <p:tgtEl>
                                          <p:spTgt spid="3473"/>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3474"/>
                                        </p:tgtEl>
                                        <p:attrNameLst>
                                          <p:attrName>style.visibility</p:attrName>
                                        </p:attrNameLst>
                                      </p:cBhvr>
                                      <p:to>
                                        <p:strVal val="visible"/>
                                      </p:to>
                                    </p:set>
                                    <p:anim calcmode="lin" valueType="num">
                                      <p:cBhvr additive="base">
                                        <p:cTn id="12" dur="1000"/>
                                        <p:tgtEl>
                                          <p:spTgt spid="3474"/>
                                        </p:tgtEl>
                                        <p:attrNameLst>
                                          <p:attrName>ppt_w</p:attrName>
                                        </p:attrNameLst>
                                      </p:cBhvr>
                                      <p:tavLst>
                                        <p:tav tm="0">
                                          <p:val>
                                            <p:strVal val="0"/>
                                          </p:val>
                                        </p:tav>
                                        <p:tav tm="100000">
                                          <p:val>
                                            <p:strVal val="#ppt_w"/>
                                          </p:val>
                                        </p:tav>
                                      </p:tavLst>
                                    </p:anim>
                                    <p:anim calcmode="lin" valueType="num">
                                      <p:cBhvr additive="base">
                                        <p:cTn id="13" dur="1000"/>
                                        <p:tgtEl>
                                          <p:spTgt spid="3474"/>
                                        </p:tgtEl>
                                        <p:attrNameLst>
                                          <p:attrName>ppt_h</p:attrName>
                                        </p:attrNameLst>
                                      </p:cBhvr>
                                      <p:tavLst>
                                        <p:tav tm="0">
                                          <p:val>
                                            <p:strVal val="0"/>
                                          </p:val>
                                        </p:tav>
                                        <p:tav tm="100000">
                                          <p:val>
                                            <p:strVal val="#ppt_h"/>
                                          </p:val>
                                        </p:tav>
                                      </p:tavLst>
                                    </p:anim>
                                  </p:childTnLst>
                                </p:cTn>
                              </p:par>
                            </p:childTnLst>
                          </p:cTn>
                        </p:par>
                        <p:par>
                          <p:cTn id="14" fill="hold">
                            <p:stCondLst>
                              <p:cond delay="2000"/>
                            </p:stCondLst>
                            <p:childTnLst>
                              <p:par>
                                <p:cTn id="15" presetID="23" presetClass="entr" presetSubtype="16" fill="hold" nodeType="afterEffect">
                                  <p:stCondLst>
                                    <p:cond delay="0"/>
                                  </p:stCondLst>
                                  <p:childTnLst>
                                    <p:set>
                                      <p:cBhvr>
                                        <p:cTn id="16" dur="1" fill="hold">
                                          <p:stCondLst>
                                            <p:cond delay="0"/>
                                          </p:stCondLst>
                                        </p:cTn>
                                        <p:tgtEl>
                                          <p:spTgt spid="3475"/>
                                        </p:tgtEl>
                                        <p:attrNameLst>
                                          <p:attrName>style.visibility</p:attrName>
                                        </p:attrNameLst>
                                      </p:cBhvr>
                                      <p:to>
                                        <p:strVal val="visible"/>
                                      </p:to>
                                    </p:set>
                                    <p:anim calcmode="lin" valueType="num">
                                      <p:cBhvr additive="base">
                                        <p:cTn id="17" dur="1000"/>
                                        <p:tgtEl>
                                          <p:spTgt spid="3475"/>
                                        </p:tgtEl>
                                        <p:attrNameLst>
                                          <p:attrName>ppt_w</p:attrName>
                                        </p:attrNameLst>
                                      </p:cBhvr>
                                      <p:tavLst>
                                        <p:tav tm="0">
                                          <p:val>
                                            <p:strVal val="0"/>
                                          </p:val>
                                        </p:tav>
                                        <p:tav tm="100000">
                                          <p:val>
                                            <p:strVal val="#ppt_w"/>
                                          </p:val>
                                        </p:tav>
                                      </p:tavLst>
                                    </p:anim>
                                    <p:anim calcmode="lin" valueType="num">
                                      <p:cBhvr additive="base">
                                        <p:cTn id="18" dur="1000"/>
                                        <p:tgtEl>
                                          <p:spTgt spid="3475"/>
                                        </p:tgtEl>
                                        <p:attrNameLst>
                                          <p:attrName>ppt_h</p:attrName>
                                        </p:attrNameLst>
                                      </p:cBhvr>
                                      <p:tavLst>
                                        <p:tav tm="0">
                                          <p:val>
                                            <p:strVal val="0"/>
                                          </p:val>
                                        </p:tav>
                                        <p:tav tm="100000">
                                          <p:val>
                                            <p:strVal val="#ppt_h"/>
                                          </p:val>
                                        </p:tav>
                                      </p:tavLst>
                                    </p:anim>
                                  </p:childTnLst>
                                </p:cTn>
                              </p:par>
                            </p:childTnLst>
                          </p:cTn>
                        </p:par>
                        <p:par>
                          <p:cTn id="19" fill="hold">
                            <p:stCondLst>
                              <p:cond delay="3000"/>
                            </p:stCondLst>
                            <p:childTnLst>
                              <p:par>
                                <p:cTn id="20" presetID="23" presetClass="entr" presetSubtype="16" fill="hold" nodeType="afterEffect">
                                  <p:stCondLst>
                                    <p:cond delay="0"/>
                                  </p:stCondLst>
                                  <p:childTnLst>
                                    <p:set>
                                      <p:cBhvr>
                                        <p:cTn id="21" dur="1" fill="hold">
                                          <p:stCondLst>
                                            <p:cond delay="0"/>
                                          </p:stCondLst>
                                        </p:cTn>
                                        <p:tgtEl>
                                          <p:spTgt spid="3476"/>
                                        </p:tgtEl>
                                        <p:attrNameLst>
                                          <p:attrName>style.visibility</p:attrName>
                                        </p:attrNameLst>
                                      </p:cBhvr>
                                      <p:to>
                                        <p:strVal val="visible"/>
                                      </p:to>
                                    </p:set>
                                    <p:anim calcmode="lin" valueType="num">
                                      <p:cBhvr additive="base">
                                        <p:cTn id="22" dur="1000"/>
                                        <p:tgtEl>
                                          <p:spTgt spid="3476"/>
                                        </p:tgtEl>
                                        <p:attrNameLst>
                                          <p:attrName>ppt_w</p:attrName>
                                        </p:attrNameLst>
                                      </p:cBhvr>
                                      <p:tavLst>
                                        <p:tav tm="0">
                                          <p:val>
                                            <p:strVal val="0"/>
                                          </p:val>
                                        </p:tav>
                                        <p:tav tm="100000">
                                          <p:val>
                                            <p:strVal val="#ppt_w"/>
                                          </p:val>
                                        </p:tav>
                                      </p:tavLst>
                                    </p:anim>
                                    <p:anim calcmode="lin" valueType="num">
                                      <p:cBhvr additive="base">
                                        <p:cTn id="23" dur="1000"/>
                                        <p:tgtEl>
                                          <p:spTgt spid="3476"/>
                                        </p:tgtEl>
                                        <p:attrNameLst>
                                          <p:attrName>ppt_h</p:attrName>
                                        </p:attrNameLst>
                                      </p:cBhvr>
                                      <p:tavLst>
                                        <p:tav tm="0">
                                          <p:val>
                                            <p:strVal val="0"/>
                                          </p:val>
                                        </p:tav>
                                        <p:tav tm="100000">
                                          <p:val>
                                            <p:strVal val="#ppt_h"/>
                                          </p:val>
                                        </p:tav>
                                      </p:tavLst>
                                    </p:anim>
                                  </p:childTnLst>
                                </p:cTn>
                              </p:par>
                            </p:childTnLst>
                          </p:cTn>
                        </p:par>
                        <p:par>
                          <p:cTn id="24" fill="hold">
                            <p:stCondLst>
                              <p:cond delay="4000"/>
                            </p:stCondLst>
                            <p:childTnLst>
                              <p:par>
                                <p:cTn id="25" presetID="10" presetClass="entr" presetSubtype="0" fill="hold" nodeType="afterEffect">
                                  <p:stCondLst>
                                    <p:cond delay="0"/>
                                  </p:stCondLst>
                                  <p:childTnLst>
                                    <p:set>
                                      <p:cBhvr>
                                        <p:cTn id="26" dur="1" fill="hold">
                                          <p:stCondLst>
                                            <p:cond delay="0"/>
                                          </p:stCondLst>
                                        </p:cTn>
                                        <p:tgtEl>
                                          <p:spTgt spid="3441"/>
                                        </p:tgtEl>
                                        <p:attrNameLst>
                                          <p:attrName>style.visibility</p:attrName>
                                        </p:attrNameLst>
                                      </p:cBhvr>
                                      <p:to>
                                        <p:strVal val="visible"/>
                                      </p:to>
                                    </p:set>
                                    <p:animEffect transition="in" filter="fade">
                                      <p:cBhvr>
                                        <p:cTn id="27" dur="1000"/>
                                        <p:tgtEl>
                                          <p:spTgt spid="3441"/>
                                        </p:tgtEl>
                                      </p:cBhvr>
                                    </p:animEffect>
                                  </p:childTnLst>
                                </p:cTn>
                              </p:par>
                              <p:par>
                                <p:cTn id="28" presetID="23" presetClass="entr" presetSubtype="16" fill="hold" nodeType="withEffect">
                                  <p:stCondLst>
                                    <p:cond delay="0"/>
                                  </p:stCondLst>
                                  <p:childTnLst>
                                    <p:set>
                                      <p:cBhvr>
                                        <p:cTn id="29" dur="1" fill="hold">
                                          <p:stCondLst>
                                            <p:cond delay="0"/>
                                          </p:stCondLst>
                                        </p:cTn>
                                        <p:tgtEl>
                                          <p:spTgt spid="3449"/>
                                        </p:tgtEl>
                                        <p:attrNameLst>
                                          <p:attrName>style.visibility</p:attrName>
                                        </p:attrNameLst>
                                      </p:cBhvr>
                                      <p:to>
                                        <p:strVal val="visible"/>
                                      </p:to>
                                    </p:set>
                                    <p:anim calcmode="lin" valueType="num">
                                      <p:cBhvr additive="base">
                                        <p:cTn id="30" dur="1000"/>
                                        <p:tgtEl>
                                          <p:spTgt spid="3449"/>
                                        </p:tgtEl>
                                        <p:attrNameLst>
                                          <p:attrName>ppt_w</p:attrName>
                                        </p:attrNameLst>
                                      </p:cBhvr>
                                      <p:tavLst>
                                        <p:tav tm="0">
                                          <p:val>
                                            <p:strVal val="0"/>
                                          </p:val>
                                        </p:tav>
                                        <p:tav tm="100000">
                                          <p:val>
                                            <p:strVal val="#ppt_w"/>
                                          </p:val>
                                        </p:tav>
                                      </p:tavLst>
                                    </p:anim>
                                    <p:anim calcmode="lin" valueType="num">
                                      <p:cBhvr additive="base">
                                        <p:cTn id="31" dur="1000"/>
                                        <p:tgtEl>
                                          <p:spTgt spid="344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6">
          <a:extLst>
            <a:ext uri="{FF2B5EF4-FFF2-40B4-BE49-F238E27FC236}">
              <a16:creationId xmlns:a16="http://schemas.microsoft.com/office/drawing/2014/main" id="{CA1476BC-3A3A-5331-4780-3BF1AA6AA39F}"/>
            </a:ext>
          </a:extLst>
        </p:cNvPr>
        <p:cNvGrpSpPr/>
        <p:nvPr/>
      </p:nvGrpSpPr>
      <p:grpSpPr>
        <a:xfrm>
          <a:off x="0" y="0"/>
          <a:ext cx="0" cy="0"/>
          <a:chOff x="0" y="0"/>
          <a:chExt cx="0" cy="0"/>
        </a:xfrm>
      </p:grpSpPr>
      <p:sp>
        <p:nvSpPr>
          <p:cNvPr id="2787" name="Google Shape;2787;p57">
            <a:extLst>
              <a:ext uri="{FF2B5EF4-FFF2-40B4-BE49-F238E27FC236}">
                <a16:creationId xmlns:a16="http://schemas.microsoft.com/office/drawing/2014/main" id="{1E21FF9E-FA01-CABC-EE7A-F3D1E7B8ACB7}"/>
              </a:ext>
            </a:extLst>
          </p:cNvPr>
          <p:cNvSpPr/>
          <p:nvPr/>
        </p:nvSpPr>
        <p:spPr>
          <a:xfrm>
            <a:off x="1063511" y="3121602"/>
            <a:ext cx="809429" cy="695400"/>
          </a:xfrm>
          <a:custGeom>
            <a:avLst/>
            <a:gdLst/>
            <a:ahLst/>
            <a:cxnLst/>
            <a:rect l="l" t="t" r="r" b="b"/>
            <a:pathLst>
              <a:path w="962" h="1006" extrusionOk="0">
                <a:moveTo>
                  <a:pt x="454" y="1"/>
                </a:moveTo>
                <a:cubicBezTo>
                  <a:pt x="195" y="1"/>
                  <a:pt x="11" y="206"/>
                  <a:pt x="11" y="508"/>
                </a:cubicBezTo>
                <a:cubicBezTo>
                  <a:pt x="0" y="768"/>
                  <a:pt x="206" y="994"/>
                  <a:pt x="476" y="1005"/>
                </a:cubicBezTo>
                <a:cubicBezTo>
                  <a:pt x="735" y="994"/>
                  <a:pt x="951" y="789"/>
                  <a:pt x="962" y="519"/>
                </a:cubicBezTo>
                <a:cubicBezTo>
                  <a:pt x="951" y="238"/>
                  <a:pt x="735" y="12"/>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7">
            <a:extLst>
              <a:ext uri="{FF2B5EF4-FFF2-40B4-BE49-F238E27FC236}">
                <a16:creationId xmlns:a16="http://schemas.microsoft.com/office/drawing/2014/main" id="{E66F6BAE-BADD-362C-5497-C91EFAC074F8}"/>
              </a:ext>
            </a:extLst>
          </p:cNvPr>
          <p:cNvSpPr/>
          <p:nvPr/>
        </p:nvSpPr>
        <p:spPr>
          <a:xfrm>
            <a:off x="5222818" y="1497443"/>
            <a:ext cx="809429" cy="695400"/>
          </a:xfrm>
          <a:custGeom>
            <a:avLst/>
            <a:gdLst/>
            <a:ahLst/>
            <a:cxnLst/>
            <a:rect l="l" t="t" r="r" b="b"/>
            <a:pathLst>
              <a:path w="962" h="1006" extrusionOk="0">
                <a:moveTo>
                  <a:pt x="454" y="1"/>
                </a:moveTo>
                <a:cubicBezTo>
                  <a:pt x="195" y="1"/>
                  <a:pt x="11" y="206"/>
                  <a:pt x="11" y="508"/>
                </a:cubicBezTo>
                <a:cubicBezTo>
                  <a:pt x="0" y="768"/>
                  <a:pt x="206" y="994"/>
                  <a:pt x="476" y="1005"/>
                </a:cubicBezTo>
                <a:cubicBezTo>
                  <a:pt x="735" y="994"/>
                  <a:pt x="951" y="789"/>
                  <a:pt x="962" y="519"/>
                </a:cubicBezTo>
                <a:cubicBezTo>
                  <a:pt x="951" y="238"/>
                  <a:pt x="735" y="12"/>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a:extLst>
              <a:ext uri="{FF2B5EF4-FFF2-40B4-BE49-F238E27FC236}">
                <a16:creationId xmlns:a16="http://schemas.microsoft.com/office/drawing/2014/main" id="{6798528A-FB02-68E8-74AA-EFE2FF1DA932}"/>
              </a:ext>
            </a:extLst>
          </p:cNvPr>
          <p:cNvSpPr/>
          <p:nvPr/>
        </p:nvSpPr>
        <p:spPr>
          <a:xfrm>
            <a:off x="982498" y="1494770"/>
            <a:ext cx="809429" cy="695400"/>
          </a:xfrm>
          <a:custGeom>
            <a:avLst/>
            <a:gdLst/>
            <a:ahLst/>
            <a:cxnLst/>
            <a:rect l="l" t="t" r="r" b="b"/>
            <a:pathLst>
              <a:path w="962" h="1006" extrusionOk="0">
                <a:moveTo>
                  <a:pt x="454" y="1"/>
                </a:moveTo>
                <a:cubicBezTo>
                  <a:pt x="195" y="1"/>
                  <a:pt x="11" y="206"/>
                  <a:pt x="11" y="508"/>
                </a:cubicBezTo>
                <a:cubicBezTo>
                  <a:pt x="0" y="768"/>
                  <a:pt x="206" y="994"/>
                  <a:pt x="476" y="1005"/>
                </a:cubicBezTo>
                <a:cubicBezTo>
                  <a:pt x="735" y="994"/>
                  <a:pt x="951" y="789"/>
                  <a:pt x="962" y="519"/>
                </a:cubicBezTo>
                <a:cubicBezTo>
                  <a:pt x="951" y="238"/>
                  <a:pt x="735" y="12"/>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a:extLst>
              <a:ext uri="{FF2B5EF4-FFF2-40B4-BE49-F238E27FC236}">
                <a16:creationId xmlns:a16="http://schemas.microsoft.com/office/drawing/2014/main" id="{0EB773CC-379F-FFCA-3699-CC63E45D415E}"/>
              </a:ext>
            </a:extLst>
          </p:cNvPr>
          <p:cNvSpPr txBox="1">
            <a:spLocks noGrp="1"/>
          </p:cNvSpPr>
          <p:nvPr>
            <p:ph type="title"/>
          </p:nvPr>
        </p:nvSpPr>
        <p:spPr>
          <a:xfrm>
            <a:off x="714000" y="47266"/>
            <a:ext cx="771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b="1">
                <a:solidFill>
                  <a:schemeClr val="tx1">
                    <a:lumMod val="75000"/>
                    <a:lumOff val="25000"/>
                  </a:schemeClr>
                </a:solidFill>
              </a:rPr>
              <a:t>Overview chapter2 </a:t>
            </a:r>
            <a:endParaRPr sz="4000" b="1">
              <a:solidFill>
                <a:schemeClr val="tx1">
                  <a:lumMod val="75000"/>
                  <a:lumOff val="25000"/>
                </a:schemeClr>
              </a:solidFill>
            </a:endParaRPr>
          </a:p>
        </p:txBody>
      </p:sp>
      <p:sp>
        <p:nvSpPr>
          <p:cNvPr id="2792" name="Google Shape;2792;p57">
            <a:extLst>
              <a:ext uri="{FF2B5EF4-FFF2-40B4-BE49-F238E27FC236}">
                <a16:creationId xmlns:a16="http://schemas.microsoft.com/office/drawing/2014/main" id="{416D0A63-74C7-884C-62EC-5DFA818F6205}"/>
              </a:ext>
            </a:extLst>
          </p:cNvPr>
          <p:cNvSpPr txBox="1">
            <a:spLocks noGrp="1"/>
          </p:cNvSpPr>
          <p:nvPr>
            <p:ph type="title" idx="2"/>
          </p:nvPr>
        </p:nvSpPr>
        <p:spPr>
          <a:xfrm>
            <a:off x="1969092" y="1209275"/>
            <a:ext cx="3020745"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a:solidFill>
                  <a:srgbClr val="333517"/>
                </a:solidFill>
              </a:rPr>
              <a:t>Content Marketing</a:t>
            </a:r>
          </a:p>
        </p:txBody>
      </p:sp>
      <p:sp>
        <p:nvSpPr>
          <p:cNvPr id="2793" name="Google Shape;2793;p57">
            <a:extLst>
              <a:ext uri="{FF2B5EF4-FFF2-40B4-BE49-F238E27FC236}">
                <a16:creationId xmlns:a16="http://schemas.microsoft.com/office/drawing/2014/main" id="{1DD53F08-20B6-559E-E3D8-903B9A685BCA}"/>
              </a:ext>
            </a:extLst>
          </p:cNvPr>
          <p:cNvSpPr txBox="1">
            <a:spLocks noGrp="1"/>
          </p:cNvSpPr>
          <p:nvPr>
            <p:ph type="title" idx="3"/>
          </p:nvPr>
        </p:nvSpPr>
        <p:spPr>
          <a:xfrm>
            <a:off x="2058202" y="2896595"/>
            <a:ext cx="2828618"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a:solidFill>
                  <a:srgbClr val="333517"/>
                </a:solidFill>
              </a:rPr>
              <a:t>Facebook Ads</a:t>
            </a:r>
          </a:p>
        </p:txBody>
      </p:sp>
      <p:sp>
        <p:nvSpPr>
          <p:cNvPr id="2795" name="Google Shape;2795;p57">
            <a:extLst>
              <a:ext uri="{FF2B5EF4-FFF2-40B4-BE49-F238E27FC236}">
                <a16:creationId xmlns:a16="http://schemas.microsoft.com/office/drawing/2014/main" id="{CAE40477-4766-BA49-1E8F-F7E515579078}"/>
              </a:ext>
            </a:extLst>
          </p:cNvPr>
          <p:cNvSpPr txBox="1">
            <a:spLocks noGrp="1"/>
          </p:cNvSpPr>
          <p:nvPr>
            <p:ph type="title" idx="5"/>
          </p:nvPr>
        </p:nvSpPr>
        <p:spPr>
          <a:xfrm>
            <a:off x="6166385" y="1269775"/>
            <a:ext cx="300621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a:solidFill>
                  <a:srgbClr val="333517"/>
                </a:solidFill>
              </a:rPr>
              <a:t>Social Media</a:t>
            </a:r>
            <a:endParaRPr sz="2400" b="1">
              <a:solidFill>
                <a:srgbClr val="333517"/>
              </a:solidFill>
            </a:endParaRPr>
          </a:p>
        </p:txBody>
      </p:sp>
      <p:sp>
        <p:nvSpPr>
          <p:cNvPr id="2800" name="Google Shape;2800;p57">
            <a:extLst>
              <a:ext uri="{FF2B5EF4-FFF2-40B4-BE49-F238E27FC236}">
                <a16:creationId xmlns:a16="http://schemas.microsoft.com/office/drawing/2014/main" id="{156A5269-5886-FD24-7EFB-62B02937A216}"/>
              </a:ext>
            </a:extLst>
          </p:cNvPr>
          <p:cNvSpPr txBox="1">
            <a:spLocks noGrp="1"/>
          </p:cNvSpPr>
          <p:nvPr>
            <p:ph type="title" idx="9"/>
          </p:nvPr>
        </p:nvSpPr>
        <p:spPr>
          <a:xfrm>
            <a:off x="844168" y="1556125"/>
            <a:ext cx="1007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801" name="Google Shape;2801;p57">
            <a:extLst>
              <a:ext uri="{FF2B5EF4-FFF2-40B4-BE49-F238E27FC236}">
                <a16:creationId xmlns:a16="http://schemas.microsoft.com/office/drawing/2014/main" id="{954C7DC8-3814-8929-664D-DD921A361D8C}"/>
              </a:ext>
            </a:extLst>
          </p:cNvPr>
          <p:cNvSpPr txBox="1">
            <a:spLocks noGrp="1"/>
          </p:cNvSpPr>
          <p:nvPr>
            <p:ph type="title" idx="13"/>
          </p:nvPr>
        </p:nvSpPr>
        <p:spPr>
          <a:xfrm>
            <a:off x="5123976" y="1558798"/>
            <a:ext cx="1007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802" name="Google Shape;2802;p57">
            <a:extLst>
              <a:ext uri="{FF2B5EF4-FFF2-40B4-BE49-F238E27FC236}">
                <a16:creationId xmlns:a16="http://schemas.microsoft.com/office/drawing/2014/main" id="{C4A0F508-7648-BC8E-DCB7-9C0B888BA219}"/>
              </a:ext>
            </a:extLst>
          </p:cNvPr>
          <p:cNvSpPr txBox="1">
            <a:spLocks noGrp="1"/>
          </p:cNvSpPr>
          <p:nvPr>
            <p:ph type="title" idx="14"/>
          </p:nvPr>
        </p:nvSpPr>
        <p:spPr>
          <a:xfrm>
            <a:off x="925181" y="3182945"/>
            <a:ext cx="1007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2804" name="Google Shape;2804;p57">
            <a:extLst>
              <a:ext uri="{FF2B5EF4-FFF2-40B4-BE49-F238E27FC236}">
                <a16:creationId xmlns:a16="http://schemas.microsoft.com/office/drawing/2014/main" id="{6180C078-C02C-A6FD-EDFF-D0B1B6757530}"/>
              </a:ext>
            </a:extLst>
          </p:cNvPr>
          <p:cNvGrpSpPr/>
          <p:nvPr/>
        </p:nvGrpSpPr>
        <p:grpSpPr>
          <a:xfrm>
            <a:off x="2058202" y="64995"/>
            <a:ext cx="527415" cy="633958"/>
            <a:chOff x="3437888" y="415495"/>
            <a:chExt cx="821775" cy="987781"/>
          </a:xfrm>
          <a:solidFill>
            <a:srgbClr val="65673C"/>
          </a:solidFill>
        </p:grpSpPr>
        <p:sp>
          <p:nvSpPr>
            <p:cNvPr id="2805" name="Google Shape;2805;p57">
              <a:extLst>
                <a:ext uri="{FF2B5EF4-FFF2-40B4-BE49-F238E27FC236}">
                  <a16:creationId xmlns:a16="http://schemas.microsoft.com/office/drawing/2014/main" id="{F0F71882-2D02-77F5-30BF-7CDECA68BA74}"/>
                </a:ext>
              </a:extLst>
            </p:cNvPr>
            <p:cNvSpPr/>
            <p:nvPr/>
          </p:nvSpPr>
          <p:spPr>
            <a:xfrm>
              <a:off x="4066595" y="1106194"/>
              <a:ext cx="193068" cy="297082"/>
            </a:xfrm>
            <a:custGeom>
              <a:avLst/>
              <a:gdLst/>
              <a:ahLst/>
              <a:cxnLst/>
              <a:rect l="l" t="t" r="r" b="b"/>
              <a:pathLst>
                <a:path w="1708" h="2628" extrusionOk="0">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sp>
          <p:nvSpPr>
            <p:cNvPr id="2806" name="Google Shape;2806;p57">
              <a:extLst>
                <a:ext uri="{FF2B5EF4-FFF2-40B4-BE49-F238E27FC236}">
                  <a16:creationId xmlns:a16="http://schemas.microsoft.com/office/drawing/2014/main" id="{5747784E-7527-9FC8-F988-96321008F1F0}"/>
                </a:ext>
              </a:extLst>
            </p:cNvPr>
            <p:cNvSpPr/>
            <p:nvPr/>
          </p:nvSpPr>
          <p:spPr>
            <a:xfrm>
              <a:off x="3437888" y="415495"/>
              <a:ext cx="766846" cy="466650"/>
            </a:xfrm>
            <a:custGeom>
              <a:avLst/>
              <a:gdLst/>
              <a:ahLst/>
              <a:cxnLst/>
              <a:rect l="l" t="t" r="r" b="b"/>
              <a:pathLst>
                <a:path w="6784" h="4128" extrusionOk="0">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sp>
          <p:nvSpPr>
            <p:cNvPr id="2807" name="Google Shape;2807;p57">
              <a:extLst>
                <a:ext uri="{FF2B5EF4-FFF2-40B4-BE49-F238E27FC236}">
                  <a16:creationId xmlns:a16="http://schemas.microsoft.com/office/drawing/2014/main" id="{885436FE-03BD-4AAD-15BE-87F22CE8F987}"/>
                </a:ext>
              </a:extLst>
            </p:cNvPr>
            <p:cNvSpPr/>
            <p:nvPr/>
          </p:nvSpPr>
          <p:spPr>
            <a:xfrm>
              <a:off x="3653900" y="969072"/>
              <a:ext cx="515338" cy="392153"/>
            </a:xfrm>
            <a:custGeom>
              <a:avLst/>
              <a:gdLst/>
              <a:ahLst/>
              <a:cxnLst/>
              <a:rect l="l" t="t" r="r" b="b"/>
              <a:pathLst>
                <a:path w="4559" h="3469" extrusionOk="0">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grpSp>
      <p:grpSp>
        <p:nvGrpSpPr>
          <p:cNvPr id="2808" name="Google Shape;2808;p57">
            <a:extLst>
              <a:ext uri="{FF2B5EF4-FFF2-40B4-BE49-F238E27FC236}">
                <a16:creationId xmlns:a16="http://schemas.microsoft.com/office/drawing/2014/main" id="{690334F1-1024-E7FB-C72E-70D5DE2D09FC}"/>
              </a:ext>
            </a:extLst>
          </p:cNvPr>
          <p:cNvGrpSpPr/>
          <p:nvPr/>
        </p:nvGrpSpPr>
        <p:grpSpPr>
          <a:xfrm>
            <a:off x="6558385" y="160597"/>
            <a:ext cx="441855" cy="695377"/>
            <a:chOff x="5425424" y="956555"/>
            <a:chExt cx="621106" cy="977477"/>
          </a:xfrm>
          <a:solidFill>
            <a:srgbClr val="65673C"/>
          </a:solidFill>
        </p:grpSpPr>
        <p:sp>
          <p:nvSpPr>
            <p:cNvPr id="2809" name="Google Shape;2809;p57">
              <a:extLst>
                <a:ext uri="{FF2B5EF4-FFF2-40B4-BE49-F238E27FC236}">
                  <a16:creationId xmlns:a16="http://schemas.microsoft.com/office/drawing/2014/main" id="{7328527A-4BF0-F731-B2AD-94F0BD0A467E}"/>
                </a:ext>
              </a:extLst>
            </p:cNvPr>
            <p:cNvSpPr/>
            <p:nvPr/>
          </p:nvSpPr>
          <p:spPr>
            <a:xfrm rot="-317296">
              <a:off x="5436074" y="983645"/>
              <a:ext cx="599806" cy="258792"/>
            </a:xfrm>
            <a:custGeom>
              <a:avLst/>
              <a:gdLst/>
              <a:ahLst/>
              <a:cxnLst/>
              <a:rect l="l" t="t" r="r" b="b"/>
              <a:pathLst>
                <a:path w="3889" h="1678" extrusionOk="0">
                  <a:moveTo>
                    <a:pt x="2765" y="1"/>
                  </a:moveTo>
                  <a:cubicBezTo>
                    <a:pt x="2609" y="1"/>
                    <a:pt x="2452" y="20"/>
                    <a:pt x="2301" y="58"/>
                  </a:cubicBezTo>
                  <a:cubicBezTo>
                    <a:pt x="1491" y="230"/>
                    <a:pt x="767" y="662"/>
                    <a:pt x="216" y="1278"/>
                  </a:cubicBezTo>
                  <a:cubicBezTo>
                    <a:pt x="151" y="1354"/>
                    <a:pt x="87" y="1429"/>
                    <a:pt x="43" y="1516"/>
                  </a:cubicBezTo>
                  <a:cubicBezTo>
                    <a:pt x="0" y="1570"/>
                    <a:pt x="33" y="1624"/>
                    <a:pt x="87" y="1624"/>
                  </a:cubicBezTo>
                  <a:lnTo>
                    <a:pt x="1145" y="1678"/>
                  </a:lnTo>
                  <a:cubicBezTo>
                    <a:pt x="1523" y="1645"/>
                    <a:pt x="1944" y="1613"/>
                    <a:pt x="2376" y="1570"/>
                  </a:cubicBezTo>
                  <a:cubicBezTo>
                    <a:pt x="2646" y="1548"/>
                    <a:pt x="2916" y="1472"/>
                    <a:pt x="3176" y="1354"/>
                  </a:cubicBezTo>
                  <a:cubicBezTo>
                    <a:pt x="3348" y="1278"/>
                    <a:pt x="3500" y="1159"/>
                    <a:pt x="3629" y="1019"/>
                  </a:cubicBezTo>
                  <a:cubicBezTo>
                    <a:pt x="3888" y="738"/>
                    <a:pt x="3791" y="284"/>
                    <a:pt x="3435" y="144"/>
                  </a:cubicBezTo>
                  <a:cubicBezTo>
                    <a:pt x="3370" y="112"/>
                    <a:pt x="3305" y="79"/>
                    <a:pt x="3230" y="58"/>
                  </a:cubicBezTo>
                  <a:cubicBezTo>
                    <a:pt x="3078" y="20"/>
                    <a:pt x="2922" y="1"/>
                    <a:pt x="2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sp>
          <p:nvSpPr>
            <p:cNvPr id="2810" name="Google Shape;2810;p57">
              <a:extLst>
                <a:ext uri="{FF2B5EF4-FFF2-40B4-BE49-F238E27FC236}">
                  <a16:creationId xmlns:a16="http://schemas.microsoft.com/office/drawing/2014/main" id="{369096C6-D195-AA5E-423E-62ED680AD81C}"/>
                </a:ext>
              </a:extLst>
            </p:cNvPr>
            <p:cNvSpPr/>
            <p:nvPr/>
          </p:nvSpPr>
          <p:spPr>
            <a:xfrm rot="-317296">
              <a:off x="5470513" y="1334071"/>
              <a:ext cx="509889" cy="199106"/>
            </a:xfrm>
            <a:custGeom>
              <a:avLst/>
              <a:gdLst/>
              <a:ahLst/>
              <a:cxnLst/>
              <a:rect l="l" t="t" r="r" b="b"/>
              <a:pathLst>
                <a:path w="3306" h="1291" extrusionOk="0">
                  <a:moveTo>
                    <a:pt x="1835" y="0"/>
                  </a:moveTo>
                  <a:cubicBezTo>
                    <a:pt x="1796" y="0"/>
                    <a:pt x="1757" y="2"/>
                    <a:pt x="1718" y="4"/>
                  </a:cubicBezTo>
                  <a:cubicBezTo>
                    <a:pt x="1199" y="26"/>
                    <a:pt x="692" y="144"/>
                    <a:pt x="227" y="360"/>
                  </a:cubicBezTo>
                  <a:cubicBezTo>
                    <a:pt x="173" y="382"/>
                    <a:pt x="130" y="414"/>
                    <a:pt x="87" y="447"/>
                  </a:cubicBezTo>
                  <a:cubicBezTo>
                    <a:pt x="1" y="533"/>
                    <a:pt x="11" y="609"/>
                    <a:pt x="119" y="663"/>
                  </a:cubicBezTo>
                  <a:cubicBezTo>
                    <a:pt x="152" y="684"/>
                    <a:pt x="195" y="706"/>
                    <a:pt x="238" y="717"/>
                  </a:cubicBezTo>
                  <a:cubicBezTo>
                    <a:pt x="703" y="911"/>
                    <a:pt x="1189" y="1052"/>
                    <a:pt x="1685" y="1160"/>
                  </a:cubicBezTo>
                  <a:cubicBezTo>
                    <a:pt x="1945" y="1235"/>
                    <a:pt x="2215" y="1278"/>
                    <a:pt x="2496" y="1289"/>
                  </a:cubicBezTo>
                  <a:cubicBezTo>
                    <a:pt x="2513" y="1290"/>
                    <a:pt x="2530" y="1291"/>
                    <a:pt x="2548" y="1291"/>
                  </a:cubicBezTo>
                  <a:cubicBezTo>
                    <a:pt x="2701" y="1291"/>
                    <a:pt x="2846" y="1248"/>
                    <a:pt x="2982" y="1170"/>
                  </a:cubicBezTo>
                  <a:cubicBezTo>
                    <a:pt x="3262" y="998"/>
                    <a:pt x="3306" y="684"/>
                    <a:pt x="3079" y="458"/>
                  </a:cubicBezTo>
                  <a:cubicBezTo>
                    <a:pt x="2971" y="350"/>
                    <a:pt x="2852" y="263"/>
                    <a:pt x="2722" y="198"/>
                  </a:cubicBezTo>
                  <a:cubicBezTo>
                    <a:pt x="2445" y="74"/>
                    <a:pt x="2141" y="0"/>
                    <a:pt x="1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sp>
          <p:nvSpPr>
            <p:cNvPr id="2811" name="Google Shape;2811;p57">
              <a:extLst>
                <a:ext uri="{FF2B5EF4-FFF2-40B4-BE49-F238E27FC236}">
                  <a16:creationId xmlns:a16="http://schemas.microsoft.com/office/drawing/2014/main" id="{D9F8E278-26D8-4062-9E07-908AC1FF9F58}"/>
                </a:ext>
              </a:extLst>
            </p:cNvPr>
            <p:cNvSpPr/>
            <p:nvPr/>
          </p:nvSpPr>
          <p:spPr>
            <a:xfrm rot="-317296">
              <a:off x="5466737" y="1560467"/>
              <a:ext cx="295045" cy="360736"/>
            </a:xfrm>
            <a:custGeom>
              <a:avLst/>
              <a:gdLst/>
              <a:ahLst/>
              <a:cxnLst/>
              <a:rect l="l" t="t" r="r" b="b"/>
              <a:pathLst>
                <a:path w="1913" h="2339" extrusionOk="0">
                  <a:moveTo>
                    <a:pt x="68" y="0"/>
                  </a:moveTo>
                  <a:cubicBezTo>
                    <a:pt x="31" y="0"/>
                    <a:pt x="0" y="24"/>
                    <a:pt x="0" y="69"/>
                  </a:cubicBezTo>
                  <a:cubicBezTo>
                    <a:pt x="0" y="112"/>
                    <a:pt x="0" y="166"/>
                    <a:pt x="0" y="209"/>
                  </a:cubicBezTo>
                  <a:cubicBezTo>
                    <a:pt x="65" y="458"/>
                    <a:pt x="119" y="706"/>
                    <a:pt x="195" y="944"/>
                  </a:cubicBezTo>
                  <a:cubicBezTo>
                    <a:pt x="314" y="1322"/>
                    <a:pt x="508" y="1668"/>
                    <a:pt x="756" y="1970"/>
                  </a:cubicBezTo>
                  <a:cubicBezTo>
                    <a:pt x="875" y="2121"/>
                    <a:pt x="1026" y="2240"/>
                    <a:pt x="1210" y="2305"/>
                  </a:cubicBezTo>
                  <a:cubicBezTo>
                    <a:pt x="1269" y="2328"/>
                    <a:pt x="1330" y="2338"/>
                    <a:pt x="1390" y="2338"/>
                  </a:cubicBezTo>
                  <a:cubicBezTo>
                    <a:pt x="1616" y="2338"/>
                    <a:pt x="1829" y="2187"/>
                    <a:pt x="1880" y="1948"/>
                  </a:cubicBezTo>
                  <a:cubicBezTo>
                    <a:pt x="1901" y="1894"/>
                    <a:pt x="1912" y="1840"/>
                    <a:pt x="1912" y="1786"/>
                  </a:cubicBezTo>
                  <a:cubicBezTo>
                    <a:pt x="1901" y="1495"/>
                    <a:pt x="1793" y="1225"/>
                    <a:pt x="1610" y="1009"/>
                  </a:cubicBezTo>
                  <a:cubicBezTo>
                    <a:pt x="1286" y="588"/>
                    <a:pt x="854" y="263"/>
                    <a:pt x="357" y="80"/>
                  </a:cubicBezTo>
                  <a:cubicBezTo>
                    <a:pt x="314" y="58"/>
                    <a:pt x="270" y="47"/>
                    <a:pt x="227" y="37"/>
                  </a:cubicBezTo>
                  <a:cubicBezTo>
                    <a:pt x="184" y="37"/>
                    <a:pt x="152" y="26"/>
                    <a:pt x="119" y="15"/>
                  </a:cubicBezTo>
                  <a:cubicBezTo>
                    <a:pt x="102" y="5"/>
                    <a:pt x="85" y="0"/>
                    <a:pt x="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grpSp>
      <p:grpSp>
        <p:nvGrpSpPr>
          <p:cNvPr id="2812" name="Google Shape;2812;p57">
            <a:extLst>
              <a:ext uri="{FF2B5EF4-FFF2-40B4-BE49-F238E27FC236}">
                <a16:creationId xmlns:a16="http://schemas.microsoft.com/office/drawing/2014/main" id="{40D344EF-220F-F368-4951-E6C96CC60F5D}"/>
              </a:ext>
            </a:extLst>
          </p:cNvPr>
          <p:cNvGrpSpPr/>
          <p:nvPr/>
        </p:nvGrpSpPr>
        <p:grpSpPr>
          <a:xfrm>
            <a:off x="777309" y="1172337"/>
            <a:ext cx="374399" cy="322434"/>
            <a:chOff x="805491" y="1250962"/>
            <a:chExt cx="374399" cy="322434"/>
          </a:xfrm>
        </p:grpSpPr>
        <p:sp>
          <p:nvSpPr>
            <p:cNvPr id="2813" name="Google Shape;2813;p57">
              <a:extLst>
                <a:ext uri="{FF2B5EF4-FFF2-40B4-BE49-F238E27FC236}">
                  <a16:creationId xmlns:a16="http://schemas.microsoft.com/office/drawing/2014/main" id="{6E4A0A5C-A7E1-3439-7134-A444C9F2C234}"/>
                </a:ext>
              </a:extLst>
            </p:cNvPr>
            <p:cNvSpPr/>
            <p:nvPr/>
          </p:nvSpPr>
          <p:spPr>
            <a:xfrm>
              <a:off x="805491" y="1334645"/>
              <a:ext cx="129241" cy="238751"/>
            </a:xfrm>
            <a:custGeom>
              <a:avLst/>
              <a:gdLst/>
              <a:ahLst/>
              <a:cxnLst/>
              <a:rect l="l" t="t" r="r" b="b"/>
              <a:pathLst>
                <a:path w="1665" h="3076" extrusionOk="0">
                  <a:moveTo>
                    <a:pt x="876" y="1"/>
                  </a:moveTo>
                  <a:cubicBezTo>
                    <a:pt x="841" y="1"/>
                    <a:pt x="805" y="17"/>
                    <a:pt x="789" y="49"/>
                  </a:cubicBezTo>
                  <a:cubicBezTo>
                    <a:pt x="768" y="82"/>
                    <a:pt x="757" y="103"/>
                    <a:pt x="746" y="136"/>
                  </a:cubicBezTo>
                  <a:cubicBezTo>
                    <a:pt x="681" y="298"/>
                    <a:pt x="616" y="470"/>
                    <a:pt x="541" y="643"/>
                  </a:cubicBezTo>
                  <a:cubicBezTo>
                    <a:pt x="422" y="913"/>
                    <a:pt x="271" y="1162"/>
                    <a:pt x="87" y="1399"/>
                  </a:cubicBezTo>
                  <a:cubicBezTo>
                    <a:pt x="1" y="1518"/>
                    <a:pt x="12" y="1583"/>
                    <a:pt x="109" y="1691"/>
                  </a:cubicBezTo>
                  <a:cubicBezTo>
                    <a:pt x="390" y="2015"/>
                    <a:pt x="584" y="2415"/>
                    <a:pt x="670" y="2836"/>
                  </a:cubicBezTo>
                  <a:cubicBezTo>
                    <a:pt x="681" y="2890"/>
                    <a:pt x="692" y="2933"/>
                    <a:pt x="703" y="2987"/>
                  </a:cubicBezTo>
                  <a:cubicBezTo>
                    <a:pt x="714" y="3041"/>
                    <a:pt x="757" y="3073"/>
                    <a:pt x="800" y="3073"/>
                  </a:cubicBezTo>
                  <a:cubicBezTo>
                    <a:pt x="806" y="3075"/>
                    <a:pt x="811" y="3075"/>
                    <a:pt x="817" y="3075"/>
                  </a:cubicBezTo>
                  <a:cubicBezTo>
                    <a:pt x="865" y="3075"/>
                    <a:pt x="909" y="3035"/>
                    <a:pt x="919" y="2987"/>
                  </a:cubicBezTo>
                  <a:cubicBezTo>
                    <a:pt x="919" y="2976"/>
                    <a:pt x="930" y="2955"/>
                    <a:pt x="930" y="2933"/>
                  </a:cubicBezTo>
                  <a:cubicBezTo>
                    <a:pt x="1005" y="2566"/>
                    <a:pt x="1157" y="2209"/>
                    <a:pt x="1373" y="1896"/>
                  </a:cubicBezTo>
                  <a:cubicBezTo>
                    <a:pt x="1448" y="1788"/>
                    <a:pt x="1535" y="1702"/>
                    <a:pt x="1621" y="1605"/>
                  </a:cubicBezTo>
                  <a:cubicBezTo>
                    <a:pt x="1643" y="1583"/>
                    <a:pt x="1653" y="1561"/>
                    <a:pt x="1664" y="1540"/>
                  </a:cubicBezTo>
                  <a:cubicBezTo>
                    <a:pt x="1643" y="1475"/>
                    <a:pt x="1599" y="1410"/>
                    <a:pt x="1567" y="1356"/>
                  </a:cubicBezTo>
                  <a:cubicBezTo>
                    <a:pt x="1297" y="989"/>
                    <a:pt x="1103" y="578"/>
                    <a:pt x="994" y="136"/>
                  </a:cubicBezTo>
                  <a:cubicBezTo>
                    <a:pt x="984" y="114"/>
                    <a:pt x="973" y="82"/>
                    <a:pt x="962" y="49"/>
                  </a:cubicBezTo>
                  <a:cubicBezTo>
                    <a:pt x="946" y="17"/>
                    <a:pt x="911"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7">
              <a:extLst>
                <a:ext uri="{FF2B5EF4-FFF2-40B4-BE49-F238E27FC236}">
                  <a16:creationId xmlns:a16="http://schemas.microsoft.com/office/drawing/2014/main" id="{78FDDE39-DE3C-24AD-1309-A5C362B7D35D}"/>
                </a:ext>
              </a:extLst>
            </p:cNvPr>
            <p:cNvSpPr/>
            <p:nvPr/>
          </p:nvSpPr>
          <p:spPr>
            <a:xfrm>
              <a:off x="1066638" y="1250962"/>
              <a:ext cx="113251" cy="188843"/>
            </a:xfrm>
            <a:custGeom>
              <a:avLst/>
              <a:gdLst/>
              <a:ahLst/>
              <a:cxnLst/>
              <a:rect l="l" t="t" r="r" b="b"/>
              <a:pathLst>
                <a:path w="1459" h="2433" extrusionOk="0">
                  <a:moveTo>
                    <a:pt x="775" y="0"/>
                  </a:moveTo>
                  <a:cubicBezTo>
                    <a:pt x="721" y="0"/>
                    <a:pt x="678" y="31"/>
                    <a:pt x="659" y="78"/>
                  </a:cubicBezTo>
                  <a:cubicBezTo>
                    <a:pt x="637" y="121"/>
                    <a:pt x="616" y="164"/>
                    <a:pt x="594" y="207"/>
                  </a:cubicBezTo>
                  <a:cubicBezTo>
                    <a:pt x="475" y="510"/>
                    <a:pt x="303" y="780"/>
                    <a:pt x="76" y="1007"/>
                  </a:cubicBezTo>
                  <a:cubicBezTo>
                    <a:pt x="43" y="1050"/>
                    <a:pt x="22" y="1093"/>
                    <a:pt x="0" y="1136"/>
                  </a:cubicBezTo>
                  <a:cubicBezTo>
                    <a:pt x="22" y="1180"/>
                    <a:pt x="43" y="1223"/>
                    <a:pt x="65" y="1255"/>
                  </a:cubicBezTo>
                  <a:cubicBezTo>
                    <a:pt x="238" y="1568"/>
                    <a:pt x="367" y="1903"/>
                    <a:pt x="443" y="2249"/>
                  </a:cubicBezTo>
                  <a:cubicBezTo>
                    <a:pt x="454" y="2281"/>
                    <a:pt x="465" y="2324"/>
                    <a:pt x="475" y="2357"/>
                  </a:cubicBezTo>
                  <a:cubicBezTo>
                    <a:pt x="508" y="2389"/>
                    <a:pt x="540" y="2432"/>
                    <a:pt x="573" y="2432"/>
                  </a:cubicBezTo>
                  <a:cubicBezTo>
                    <a:pt x="616" y="2432"/>
                    <a:pt x="648" y="2389"/>
                    <a:pt x="681" y="2357"/>
                  </a:cubicBezTo>
                  <a:cubicBezTo>
                    <a:pt x="702" y="2335"/>
                    <a:pt x="713" y="2303"/>
                    <a:pt x="713" y="2270"/>
                  </a:cubicBezTo>
                  <a:cubicBezTo>
                    <a:pt x="821" y="1957"/>
                    <a:pt x="1016" y="1687"/>
                    <a:pt x="1253" y="1471"/>
                  </a:cubicBezTo>
                  <a:cubicBezTo>
                    <a:pt x="1437" y="1288"/>
                    <a:pt x="1458" y="1277"/>
                    <a:pt x="1307" y="1050"/>
                  </a:cubicBezTo>
                  <a:cubicBezTo>
                    <a:pt x="1156" y="823"/>
                    <a:pt x="1037" y="585"/>
                    <a:pt x="951" y="326"/>
                  </a:cubicBezTo>
                  <a:cubicBezTo>
                    <a:pt x="929" y="261"/>
                    <a:pt x="918" y="175"/>
                    <a:pt x="897" y="110"/>
                  </a:cubicBezTo>
                  <a:cubicBezTo>
                    <a:pt x="886" y="56"/>
                    <a:pt x="864" y="13"/>
                    <a:pt x="799" y="2"/>
                  </a:cubicBezTo>
                  <a:cubicBezTo>
                    <a:pt x="791" y="1"/>
                    <a:pt x="78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6" name="Google Shape;2816;p57">
            <a:extLst>
              <a:ext uri="{FF2B5EF4-FFF2-40B4-BE49-F238E27FC236}">
                <a16:creationId xmlns:a16="http://schemas.microsoft.com/office/drawing/2014/main" id="{5536A925-0DFE-6181-3C96-4B00BBCD01D6}"/>
              </a:ext>
            </a:extLst>
          </p:cNvPr>
          <p:cNvSpPr/>
          <p:nvPr/>
        </p:nvSpPr>
        <p:spPr>
          <a:xfrm>
            <a:off x="5127512" y="1411898"/>
            <a:ext cx="136201" cy="172803"/>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787;p57">
            <a:extLst>
              <a:ext uri="{FF2B5EF4-FFF2-40B4-BE49-F238E27FC236}">
                <a16:creationId xmlns:a16="http://schemas.microsoft.com/office/drawing/2014/main" id="{89EE8857-3E5E-41CE-9FE2-E931AFEC6616}"/>
              </a:ext>
            </a:extLst>
          </p:cNvPr>
          <p:cNvSpPr/>
          <p:nvPr/>
        </p:nvSpPr>
        <p:spPr>
          <a:xfrm>
            <a:off x="5417013" y="3121602"/>
            <a:ext cx="809429" cy="695400"/>
          </a:xfrm>
          <a:custGeom>
            <a:avLst/>
            <a:gdLst/>
            <a:ahLst/>
            <a:cxnLst/>
            <a:rect l="l" t="t" r="r" b="b"/>
            <a:pathLst>
              <a:path w="962" h="1006" extrusionOk="0">
                <a:moveTo>
                  <a:pt x="454" y="1"/>
                </a:moveTo>
                <a:cubicBezTo>
                  <a:pt x="195" y="1"/>
                  <a:pt x="11" y="206"/>
                  <a:pt x="11" y="508"/>
                </a:cubicBezTo>
                <a:cubicBezTo>
                  <a:pt x="0" y="768"/>
                  <a:pt x="206" y="994"/>
                  <a:pt x="476" y="1005"/>
                </a:cubicBezTo>
                <a:cubicBezTo>
                  <a:pt x="735" y="994"/>
                  <a:pt x="951" y="789"/>
                  <a:pt x="962" y="519"/>
                </a:cubicBezTo>
                <a:cubicBezTo>
                  <a:pt x="951" y="238"/>
                  <a:pt x="735" y="12"/>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793;p57">
            <a:extLst>
              <a:ext uri="{FF2B5EF4-FFF2-40B4-BE49-F238E27FC236}">
                <a16:creationId xmlns:a16="http://schemas.microsoft.com/office/drawing/2014/main" id="{866C751A-C57E-C37C-049E-62D830FAD1D9}"/>
              </a:ext>
            </a:extLst>
          </p:cNvPr>
          <p:cNvSpPr txBox="1">
            <a:spLocks/>
          </p:cNvSpPr>
          <p:nvPr/>
        </p:nvSpPr>
        <p:spPr>
          <a:xfrm>
            <a:off x="6411704" y="2896595"/>
            <a:ext cx="2828618"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Leckerli One"/>
              <a:buNone/>
              <a:defRPr sz="1900" b="0" i="0" u="none" strike="noStrike" cap="none">
                <a:solidFill>
                  <a:schemeClr val="dk1"/>
                </a:solidFill>
                <a:latin typeface="Leckerli One"/>
                <a:ea typeface="Leckerli One"/>
                <a:cs typeface="Leckerli One"/>
                <a:sym typeface="Leckerli One"/>
              </a:defRPr>
            </a:lvl1pPr>
            <a:lvl2pPr marR="0" lvl="1"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2pPr>
            <a:lvl3pPr marR="0" lvl="2"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3pPr>
            <a:lvl4pPr marR="0" lvl="3"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4pPr>
            <a:lvl5pPr marR="0" lvl="4"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5pPr>
            <a:lvl6pPr marR="0" lvl="5"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6pPr>
            <a:lvl7pPr marR="0" lvl="6"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7pPr>
            <a:lvl8pPr marR="0" lvl="7"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8pPr>
            <a:lvl9pPr marR="0" lvl="8"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9pPr>
          </a:lstStyle>
          <a:p>
            <a:r>
              <a:rPr lang="en-US" sz="2400" b="1">
                <a:solidFill>
                  <a:srgbClr val="333517"/>
                </a:solidFill>
              </a:rPr>
              <a:t>Analytic </a:t>
            </a:r>
          </a:p>
        </p:txBody>
      </p:sp>
      <p:sp>
        <p:nvSpPr>
          <p:cNvPr id="4" name="Google Shape;2802;p57">
            <a:extLst>
              <a:ext uri="{FF2B5EF4-FFF2-40B4-BE49-F238E27FC236}">
                <a16:creationId xmlns:a16="http://schemas.microsoft.com/office/drawing/2014/main" id="{BD2716FF-3392-3F21-84DC-D1A522F78DF1}"/>
              </a:ext>
            </a:extLst>
          </p:cNvPr>
          <p:cNvSpPr txBox="1">
            <a:spLocks/>
          </p:cNvSpPr>
          <p:nvPr/>
        </p:nvSpPr>
        <p:spPr>
          <a:xfrm>
            <a:off x="5278683" y="3182945"/>
            <a:ext cx="10071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eckerli One"/>
              <a:buNone/>
              <a:defRPr sz="2400" b="0" i="0" u="none" strike="noStrike" cap="none">
                <a:solidFill>
                  <a:schemeClr val="lt1"/>
                </a:solidFill>
                <a:latin typeface="Leckerli One"/>
                <a:ea typeface="Leckerli One"/>
                <a:cs typeface="Leckerli One"/>
                <a:sym typeface="Leckerli One"/>
              </a:defRPr>
            </a:lvl1pPr>
            <a:lvl2pPr marR="0" lvl="1"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2pPr>
            <a:lvl3pPr marR="0" lvl="2"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3pPr>
            <a:lvl4pPr marR="0" lvl="3"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4pPr>
            <a:lvl5pPr marR="0" lvl="4"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5pPr>
            <a:lvl6pPr marR="0" lvl="5"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6pPr>
            <a:lvl7pPr marR="0" lvl="6"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7pPr>
            <a:lvl8pPr marR="0" lvl="7"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8pPr>
            <a:lvl9pPr marR="0" lvl="8"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9pPr>
          </a:lstStyle>
          <a:p>
            <a:r>
              <a:rPr lang="en"/>
              <a:t>04.</a:t>
            </a:r>
          </a:p>
        </p:txBody>
      </p:sp>
      <p:sp>
        <p:nvSpPr>
          <p:cNvPr id="8" name="Google Shape;2787;p57">
            <a:extLst>
              <a:ext uri="{FF2B5EF4-FFF2-40B4-BE49-F238E27FC236}">
                <a16:creationId xmlns:a16="http://schemas.microsoft.com/office/drawing/2014/main" id="{753263CF-EB7A-11BE-587F-143670BCC80E}"/>
              </a:ext>
            </a:extLst>
          </p:cNvPr>
          <p:cNvSpPr/>
          <p:nvPr/>
        </p:nvSpPr>
        <p:spPr>
          <a:xfrm>
            <a:off x="3168612" y="4347319"/>
            <a:ext cx="809429" cy="695400"/>
          </a:xfrm>
          <a:custGeom>
            <a:avLst/>
            <a:gdLst/>
            <a:ahLst/>
            <a:cxnLst/>
            <a:rect l="l" t="t" r="r" b="b"/>
            <a:pathLst>
              <a:path w="962" h="1006" extrusionOk="0">
                <a:moveTo>
                  <a:pt x="454" y="1"/>
                </a:moveTo>
                <a:cubicBezTo>
                  <a:pt x="195" y="1"/>
                  <a:pt x="11" y="206"/>
                  <a:pt x="11" y="508"/>
                </a:cubicBezTo>
                <a:cubicBezTo>
                  <a:pt x="0" y="768"/>
                  <a:pt x="206" y="994"/>
                  <a:pt x="476" y="1005"/>
                </a:cubicBezTo>
                <a:cubicBezTo>
                  <a:pt x="735" y="994"/>
                  <a:pt x="951" y="789"/>
                  <a:pt x="962" y="519"/>
                </a:cubicBezTo>
                <a:cubicBezTo>
                  <a:pt x="951" y="238"/>
                  <a:pt x="735" y="12"/>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93;p57">
            <a:extLst>
              <a:ext uri="{FF2B5EF4-FFF2-40B4-BE49-F238E27FC236}">
                <a16:creationId xmlns:a16="http://schemas.microsoft.com/office/drawing/2014/main" id="{E7BBF12B-66C8-8D62-73AB-23C3A745F753}"/>
              </a:ext>
            </a:extLst>
          </p:cNvPr>
          <p:cNvSpPr txBox="1">
            <a:spLocks/>
          </p:cNvSpPr>
          <p:nvPr/>
        </p:nvSpPr>
        <p:spPr>
          <a:xfrm>
            <a:off x="4163303" y="4347904"/>
            <a:ext cx="3663308"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Leckerli One"/>
              <a:buNone/>
              <a:defRPr sz="1900" b="0" i="0" u="none" strike="noStrike" cap="none">
                <a:solidFill>
                  <a:schemeClr val="dk1"/>
                </a:solidFill>
                <a:latin typeface="Leckerli One"/>
                <a:ea typeface="Leckerli One"/>
                <a:cs typeface="Leckerli One"/>
                <a:sym typeface="Leckerli One"/>
              </a:defRPr>
            </a:lvl1pPr>
            <a:lvl2pPr marR="0" lvl="1"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2pPr>
            <a:lvl3pPr marR="0" lvl="2"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3pPr>
            <a:lvl4pPr marR="0" lvl="3"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4pPr>
            <a:lvl5pPr marR="0" lvl="4"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5pPr>
            <a:lvl6pPr marR="0" lvl="5"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6pPr>
            <a:lvl7pPr marR="0" lvl="6"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7pPr>
            <a:lvl8pPr marR="0" lvl="7"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8pPr>
            <a:lvl9pPr marR="0" lvl="8" algn="l" rtl="0">
              <a:lnSpc>
                <a:spcPct val="100000"/>
              </a:lnSpc>
              <a:spcBef>
                <a:spcPts val="0"/>
              </a:spcBef>
              <a:spcAft>
                <a:spcPts val="0"/>
              </a:spcAft>
              <a:buClr>
                <a:schemeClr val="dk1"/>
              </a:buClr>
              <a:buSzPts val="3300"/>
              <a:buFont typeface="Patrick Hand SC"/>
              <a:buNone/>
              <a:defRPr sz="3300" b="0" i="0" u="none" strike="noStrike" cap="none">
                <a:solidFill>
                  <a:schemeClr val="dk1"/>
                </a:solidFill>
                <a:latin typeface="Arimo"/>
                <a:ea typeface="Arimo"/>
                <a:cs typeface="Arimo"/>
                <a:sym typeface="Arimo"/>
              </a:defRPr>
            </a:lvl9pPr>
          </a:lstStyle>
          <a:p>
            <a:r>
              <a:rPr lang="en-US" sz="2400" b="1">
                <a:solidFill>
                  <a:srgbClr val="333517"/>
                </a:solidFill>
              </a:rPr>
              <a:t>What makes us </a:t>
            </a:r>
            <a:r>
              <a:rPr lang="en-US" sz="2400" b="1" err="1">
                <a:solidFill>
                  <a:srgbClr val="333517"/>
                </a:solidFill>
              </a:rPr>
              <a:t>Speacial</a:t>
            </a:r>
          </a:p>
        </p:txBody>
      </p:sp>
      <p:sp>
        <p:nvSpPr>
          <p:cNvPr id="10" name="Google Shape;2802;p57">
            <a:extLst>
              <a:ext uri="{FF2B5EF4-FFF2-40B4-BE49-F238E27FC236}">
                <a16:creationId xmlns:a16="http://schemas.microsoft.com/office/drawing/2014/main" id="{C1CF21B3-3064-7337-AD0C-E683F8369386}"/>
              </a:ext>
            </a:extLst>
          </p:cNvPr>
          <p:cNvSpPr txBox="1">
            <a:spLocks/>
          </p:cNvSpPr>
          <p:nvPr/>
        </p:nvSpPr>
        <p:spPr>
          <a:xfrm>
            <a:off x="3030282" y="4408662"/>
            <a:ext cx="10071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eckerli One"/>
              <a:buNone/>
              <a:defRPr sz="2400" b="0" i="0" u="none" strike="noStrike" cap="none">
                <a:solidFill>
                  <a:schemeClr val="lt1"/>
                </a:solidFill>
                <a:latin typeface="Leckerli One"/>
                <a:ea typeface="Leckerli One"/>
                <a:cs typeface="Leckerli One"/>
                <a:sym typeface="Leckerli One"/>
              </a:defRPr>
            </a:lvl1pPr>
            <a:lvl2pPr marR="0" lvl="1"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2pPr>
            <a:lvl3pPr marR="0" lvl="2"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3pPr>
            <a:lvl4pPr marR="0" lvl="3"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4pPr>
            <a:lvl5pPr marR="0" lvl="4"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5pPr>
            <a:lvl6pPr marR="0" lvl="5"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6pPr>
            <a:lvl7pPr marR="0" lvl="6"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7pPr>
            <a:lvl8pPr marR="0" lvl="7"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8pPr>
            <a:lvl9pPr marR="0" lvl="8"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9pPr>
          </a:lstStyle>
          <a:p>
            <a:r>
              <a:rPr lang="en"/>
              <a:t>05.</a:t>
            </a:r>
          </a:p>
        </p:txBody>
      </p:sp>
    </p:spTree>
    <p:extLst>
      <p:ext uri="{BB962C8B-B14F-4D97-AF65-F5344CB8AC3E}">
        <p14:creationId xmlns:p14="http://schemas.microsoft.com/office/powerpoint/2010/main" val="428984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808"/>
                                        </p:tgtEl>
                                        <p:attrNameLst>
                                          <p:attrName>style.visibility</p:attrName>
                                        </p:attrNameLst>
                                      </p:cBhvr>
                                      <p:to>
                                        <p:strVal val="visible"/>
                                      </p:to>
                                    </p:set>
                                    <p:anim calcmode="lin" valueType="num">
                                      <p:cBhvr additive="base">
                                        <p:cTn id="7" dur="1000"/>
                                        <p:tgtEl>
                                          <p:spTgt spid="2808"/>
                                        </p:tgtEl>
                                        <p:attrNameLst>
                                          <p:attrName>ppt_w</p:attrName>
                                        </p:attrNameLst>
                                      </p:cBhvr>
                                      <p:tavLst>
                                        <p:tav tm="0">
                                          <p:val>
                                            <p:strVal val="0"/>
                                          </p:val>
                                        </p:tav>
                                        <p:tav tm="100000">
                                          <p:val>
                                            <p:strVal val="#ppt_w"/>
                                          </p:val>
                                        </p:tav>
                                      </p:tavLst>
                                    </p:anim>
                                    <p:anim calcmode="lin" valueType="num">
                                      <p:cBhvr additive="base">
                                        <p:cTn id="8" dur="1000"/>
                                        <p:tgtEl>
                                          <p:spTgt spid="2808"/>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804"/>
                                        </p:tgtEl>
                                        <p:attrNameLst>
                                          <p:attrName>style.visibility</p:attrName>
                                        </p:attrNameLst>
                                      </p:cBhvr>
                                      <p:to>
                                        <p:strVal val="visible"/>
                                      </p:to>
                                    </p:set>
                                    <p:anim calcmode="lin" valueType="num">
                                      <p:cBhvr additive="base">
                                        <p:cTn id="11" dur="1000"/>
                                        <p:tgtEl>
                                          <p:spTgt spid="2804"/>
                                        </p:tgtEl>
                                        <p:attrNameLst>
                                          <p:attrName>ppt_w</p:attrName>
                                        </p:attrNameLst>
                                      </p:cBhvr>
                                      <p:tavLst>
                                        <p:tav tm="0">
                                          <p:val>
                                            <p:strVal val="0"/>
                                          </p:val>
                                        </p:tav>
                                        <p:tav tm="100000">
                                          <p:val>
                                            <p:strVal val="#ppt_w"/>
                                          </p:val>
                                        </p:tav>
                                      </p:tavLst>
                                    </p:anim>
                                    <p:anim calcmode="lin" valueType="num">
                                      <p:cBhvr additive="base">
                                        <p:cTn id="12" dur="1000"/>
                                        <p:tgtEl>
                                          <p:spTgt spid="2804"/>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23" presetClass="entr" presetSubtype="16" fill="hold" nodeType="afterEffect">
                                  <p:stCondLst>
                                    <p:cond delay="0"/>
                                  </p:stCondLst>
                                  <p:childTnLst>
                                    <p:set>
                                      <p:cBhvr>
                                        <p:cTn id="15" dur="1" fill="hold">
                                          <p:stCondLst>
                                            <p:cond delay="0"/>
                                          </p:stCondLst>
                                        </p:cTn>
                                        <p:tgtEl>
                                          <p:spTgt spid="2812"/>
                                        </p:tgtEl>
                                        <p:attrNameLst>
                                          <p:attrName>style.visibility</p:attrName>
                                        </p:attrNameLst>
                                      </p:cBhvr>
                                      <p:to>
                                        <p:strVal val="visible"/>
                                      </p:to>
                                    </p:set>
                                    <p:anim calcmode="lin" valueType="num">
                                      <p:cBhvr additive="base">
                                        <p:cTn id="16" dur="1000"/>
                                        <p:tgtEl>
                                          <p:spTgt spid="2812"/>
                                        </p:tgtEl>
                                        <p:attrNameLst>
                                          <p:attrName>ppt_w</p:attrName>
                                        </p:attrNameLst>
                                      </p:cBhvr>
                                      <p:tavLst>
                                        <p:tav tm="0">
                                          <p:val>
                                            <p:strVal val="0"/>
                                          </p:val>
                                        </p:tav>
                                        <p:tav tm="100000">
                                          <p:val>
                                            <p:strVal val="#ppt_w"/>
                                          </p:val>
                                        </p:tav>
                                      </p:tavLst>
                                    </p:anim>
                                    <p:anim calcmode="lin" valueType="num">
                                      <p:cBhvr additive="base">
                                        <p:cTn id="17" dur="1000"/>
                                        <p:tgtEl>
                                          <p:spTgt spid="2812"/>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2816"/>
                                        </p:tgtEl>
                                        <p:attrNameLst>
                                          <p:attrName>style.visibility</p:attrName>
                                        </p:attrNameLst>
                                      </p:cBhvr>
                                      <p:to>
                                        <p:strVal val="visible"/>
                                      </p:to>
                                    </p:set>
                                    <p:anim calcmode="lin" valueType="num">
                                      <p:cBhvr additive="base">
                                        <p:cTn id="20" dur="1000"/>
                                        <p:tgtEl>
                                          <p:spTgt spid="2816"/>
                                        </p:tgtEl>
                                        <p:attrNameLst>
                                          <p:attrName>ppt_w</p:attrName>
                                        </p:attrNameLst>
                                      </p:cBhvr>
                                      <p:tavLst>
                                        <p:tav tm="0">
                                          <p:val>
                                            <p:strVal val="0"/>
                                          </p:val>
                                        </p:tav>
                                        <p:tav tm="100000">
                                          <p:val>
                                            <p:strVal val="#ppt_w"/>
                                          </p:val>
                                        </p:tav>
                                      </p:tavLst>
                                    </p:anim>
                                    <p:anim calcmode="lin" valueType="num">
                                      <p:cBhvr additive="base">
                                        <p:cTn id="21" dur="1000"/>
                                        <p:tgtEl>
                                          <p:spTgt spid="281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93BF2FD-52B3-CC8F-9137-49A15F3B7976}"/>
              </a:ext>
            </a:extLst>
          </p:cNvPr>
          <p:cNvSpPr/>
          <p:nvPr/>
        </p:nvSpPr>
        <p:spPr>
          <a:xfrm>
            <a:off x="0" y="0"/>
            <a:ext cx="4683318" cy="40011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solidFill>
                  <a:srgbClr val="333517"/>
                </a:solidFill>
              </a:rPr>
              <a:t>1. Content Marketing</a:t>
            </a:r>
          </a:p>
        </p:txBody>
      </p:sp>
      <p:sp>
        <p:nvSpPr>
          <p:cNvPr id="7" name="TextBox 6">
            <a:extLst>
              <a:ext uri="{FF2B5EF4-FFF2-40B4-BE49-F238E27FC236}">
                <a16:creationId xmlns:a16="http://schemas.microsoft.com/office/drawing/2014/main" id="{574F51A1-0445-0973-A15F-7D602AA53EA5}"/>
              </a:ext>
            </a:extLst>
          </p:cNvPr>
          <p:cNvSpPr txBox="1"/>
          <p:nvPr/>
        </p:nvSpPr>
        <p:spPr>
          <a:xfrm>
            <a:off x="143123" y="877188"/>
            <a:ext cx="8332967" cy="3908762"/>
          </a:xfrm>
          <a:prstGeom prst="rect">
            <a:avLst/>
          </a:prstGeom>
          <a:noFill/>
        </p:spPr>
        <p:txBody>
          <a:bodyPr wrap="square">
            <a:spAutoFit/>
          </a:bodyPr>
          <a:lstStyle/>
          <a:p>
            <a:r>
              <a:rPr lang="en-US" sz="2400" b="1">
                <a:solidFill>
                  <a:srgbClr val="333517"/>
                </a:solidFill>
              </a:rPr>
              <a:t>Objectives </a:t>
            </a:r>
          </a:p>
          <a:p>
            <a:pPr marL="342900" indent="-342900">
              <a:buAutoNum type="arabicPeriod"/>
            </a:pPr>
            <a:r>
              <a:rPr lang="en-US" sz="2000"/>
              <a:t>Raising brand awareness. </a:t>
            </a:r>
          </a:p>
          <a:p>
            <a:pPr marL="342900" indent="-342900">
              <a:buAutoNum type="arabicPeriod"/>
            </a:pPr>
            <a:r>
              <a:rPr lang="en-US" sz="2000"/>
              <a:t>Attracting potential customers. </a:t>
            </a:r>
          </a:p>
          <a:p>
            <a:pPr marL="342900" indent="-342900">
              <a:buAutoNum type="arabicPeriod"/>
            </a:pPr>
            <a:r>
              <a:rPr lang="en-US" sz="2000"/>
              <a:t>Boosting sales.</a:t>
            </a:r>
          </a:p>
          <a:p>
            <a:endParaRPr lang="en-US" sz="2000"/>
          </a:p>
          <a:p>
            <a:r>
              <a:rPr lang="en-US" sz="2400" b="1">
                <a:solidFill>
                  <a:srgbClr val="333517"/>
                </a:solidFill>
              </a:rPr>
              <a:t> Buyer journey stages</a:t>
            </a:r>
          </a:p>
          <a:p>
            <a:pPr marL="342900" indent="-342900">
              <a:buAutoNum type="arabicPeriod"/>
            </a:pPr>
            <a:r>
              <a:rPr lang="en-US" sz="2000" b="1"/>
              <a:t>Awareness Stage: </a:t>
            </a:r>
            <a:r>
              <a:rPr lang="en-US" sz="2000"/>
              <a:t>Content that grabs attention for the first time and build brand awareness. </a:t>
            </a:r>
          </a:p>
          <a:p>
            <a:pPr marL="342900" indent="-342900">
              <a:buAutoNum type="arabicPeriod"/>
            </a:pPr>
            <a:r>
              <a:rPr lang="en-US" sz="2000" b="1"/>
              <a:t>Consideration Stage: </a:t>
            </a:r>
            <a:r>
              <a:rPr lang="en-US" sz="2000"/>
              <a:t>Content that highlights the property's features and helps the client consider purchasing. </a:t>
            </a:r>
          </a:p>
          <a:p>
            <a:pPr marL="342900" indent="-342900">
              <a:buAutoNum type="arabicPeriod"/>
            </a:pPr>
            <a:r>
              <a:rPr lang="en-US" sz="2000" b="1"/>
              <a:t>Decision Stage: </a:t>
            </a:r>
            <a:r>
              <a:rPr lang="en-US" sz="2000"/>
              <a:t>Content that motivates the client to make the final decision, such as special offers or customer testimonials</a:t>
            </a:r>
          </a:p>
        </p:txBody>
      </p:sp>
    </p:spTree>
    <p:extLst>
      <p:ext uri="{BB962C8B-B14F-4D97-AF65-F5344CB8AC3E}">
        <p14:creationId xmlns:p14="http://schemas.microsoft.com/office/powerpoint/2010/main" val="4094923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4A430-B7E2-4A0C-DE5C-72CAFAAD297B}"/>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A0723B2-F26A-367E-6E73-22AC352B04CA}"/>
              </a:ext>
            </a:extLst>
          </p:cNvPr>
          <p:cNvSpPr/>
          <p:nvPr/>
        </p:nvSpPr>
        <p:spPr>
          <a:xfrm>
            <a:off x="0" y="0"/>
            <a:ext cx="4683318" cy="40011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solidFill>
                  <a:srgbClr val="333517"/>
                </a:solidFill>
              </a:rPr>
              <a:t>1. Content Marketing</a:t>
            </a:r>
          </a:p>
        </p:txBody>
      </p:sp>
      <p:sp>
        <p:nvSpPr>
          <p:cNvPr id="7" name="TextBox 6">
            <a:extLst>
              <a:ext uri="{FF2B5EF4-FFF2-40B4-BE49-F238E27FC236}">
                <a16:creationId xmlns:a16="http://schemas.microsoft.com/office/drawing/2014/main" id="{3DDE1592-5AD9-3A83-B794-9291F09CD6D0}"/>
              </a:ext>
            </a:extLst>
          </p:cNvPr>
          <p:cNvSpPr txBox="1"/>
          <p:nvPr/>
        </p:nvSpPr>
        <p:spPr>
          <a:xfrm>
            <a:off x="182880" y="940797"/>
            <a:ext cx="8778240" cy="4185761"/>
          </a:xfrm>
          <a:prstGeom prst="rect">
            <a:avLst/>
          </a:prstGeom>
          <a:noFill/>
        </p:spPr>
        <p:txBody>
          <a:bodyPr wrap="square">
            <a:spAutoFit/>
          </a:bodyPr>
          <a:lstStyle/>
          <a:p>
            <a:r>
              <a:rPr lang="en-US" sz="2800" b="1">
                <a:solidFill>
                  <a:srgbClr val="333517"/>
                </a:solidFill>
              </a:rPr>
              <a:t>Platforms Depending on the chosen segments</a:t>
            </a:r>
          </a:p>
          <a:p>
            <a:endParaRPr lang="en-US" sz="2800"/>
          </a:p>
          <a:p>
            <a:r>
              <a:rPr lang="en-US" sz="2400" b="1"/>
              <a:t>1. Facebook: </a:t>
            </a:r>
            <a:r>
              <a:rPr lang="en-US" sz="2400"/>
              <a:t>A wide audience, utilizing text posts, images, and promotional videos. </a:t>
            </a:r>
          </a:p>
          <a:p>
            <a:r>
              <a:rPr lang="en-US" sz="2400" b="1"/>
              <a:t>2. Instagram: </a:t>
            </a:r>
            <a:r>
              <a:rPr lang="en-US" sz="2400"/>
              <a:t>Targeting through attractive images and short videos.</a:t>
            </a:r>
          </a:p>
          <a:p>
            <a:r>
              <a:rPr lang="en-US" sz="2400" b="1"/>
              <a:t>3. TikTok: </a:t>
            </a:r>
            <a:r>
              <a:rPr lang="en-US" sz="2400"/>
              <a:t>Using short videos for interactive and creative promotion.</a:t>
            </a:r>
          </a:p>
          <a:p>
            <a:r>
              <a:rPr lang="en-US" sz="2400" b="1"/>
              <a:t>4. Linked in : </a:t>
            </a:r>
            <a:r>
              <a:rPr lang="en-US" sz="2400"/>
              <a:t>using article for make interactive posts in CEOs and managers  </a:t>
            </a:r>
          </a:p>
          <a:p>
            <a:endParaRPr lang="en-US" sz="1800"/>
          </a:p>
        </p:txBody>
      </p:sp>
    </p:spTree>
    <p:extLst>
      <p:ext uri="{BB962C8B-B14F-4D97-AF65-F5344CB8AC3E}">
        <p14:creationId xmlns:p14="http://schemas.microsoft.com/office/powerpoint/2010/main" val="546802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40"/>
        <p:cNvGrpSpPr/>
        <p:nvPr/>
      </p:nvGrpSpPr>
      <p:grpSpPr>
        <a:xfrm>
          <a:off x="0" y="0"/>
          <a:ext cx="0" cy="0"/>
          <a:chOff x="0" y="0"/>
          <a:chExt cx="0" cy="0"/>
        </a:xfrm>
      </p:grpSpPr>
      <p:cxnSp>
        <p:nvCxnSpPr>
          <p:cNvPr id="3541" name="Google Shape;3541;p68"/>
          <p:cNvCxnSpPr>
            <a:cxnSpLocks/>
            <a:stCxn id="3544" idx="1"/>
          </p:cNvCxnSpPr>
          <p:nvPr/>
        </p:nvCxnSpPr>
        <p:spPr>
          <a:xfrm flipV="1">
            <a:off x="351216" y="2900550"/>
            <a:ext cx="8772909" cy="12450"/>
          </a:xfrm>
          <a:prstGeom prst="straightConnector1">
            <a:avLst/>
          </a:prstGeom>
          <a:noFill/>
          <a:ln w="28575" cap="flat" cmpd="sng">
            <a:solidFill>
              <a:srgbClr val="333517"/>
            </a:solidFill>
            <a:prstDash val="solid"/>
            <a:round/>
            <a:headEnd type="oval" w="med" len="med"/>
            <a:tailEnd type="none" w="med" len="med"/>
          </a:ln>
        </p:spPr>
      </p:cxnSp>
      <p:sp>
        <p:nvSpPr>
          <p:cNvPr id="3542" name="Google Shape;3542;p68"/>
          <p:cNvSpPr txBox="1">
            <a:spLocks noGrp="1"/>
          </p:cNvSpPr>
          <p:nvPr>
            <p:ph type="title"/>
          </p:nvPr>
        </p:nvSpPr>
        <p:spPr>
          <a:xfrm>
            <a:off x="1980400" y="361931"/>
            <a:ext cx="768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Leckerli One"/>
                <a:ea typeface="Leckerli One"/>
                <a:cs typeface="Leckerli One"/>
                <a:sym typeface="Leckerli One"/>
              </a:rPr>
              <a:t>Types of content </a:t>
            </a:r>
            <a:endParaRPr>
              <a:latin typeface="Leckerli One"/>
              <a:ea typeface="Leckerli One"/>
              <a:cs typeface="Leckerli One"/>
              <a:sym typeface="Leckerli One"/>
            </a:endParaRPr>
          </a:p>
        </p:txBody>
      </p:sp>
      <p:sp>
        <p:nvSpPr>
          <p:cNvPr id="3543" name="Google Shape;3543;p68"/>
          <p:cNvSpPr/>
          <p:nvPr/>
        </p:nvSpPr>
        <p:spPr>
          <a:xfrm>
            <a:off x="484566" y="2475747"/>
            <a:ext cx="847800" cy="847800"/>
          </a:xfrm>
          <a:prstGeom prst="ellipse">
            <a:avLst/>
          </a:prstGeom>
          <a:solidFill>
            <a:srgbClr val="656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8"/>
          <p:cNvSpPr txBox="1"/>
          <p:nvPr/>
        </p:nvSpPr>
        <p:spPr>
          <a:xfrm>
            <a:off x="351216" y="2458950"/>
            <a:ext cx="1114500" cy="9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dk2"/>
                </a:solidFill>
                <a:latin typeface="Leckerli One"/>
                <a:ea typeface="Leckerli One"/>
                <a:cs typeface="Leckerli One"/>
                <a:sym typeface="Leckerli One"/>
              </a:rPr>
              <a:t>01</a:t>
            </a:r>
            <a:endParaRPr sz="3600" b="1">
              <a:solidFill>
                <a:schemeClr val="dk2"/>
              </a:solidFill>
              <a:latin typeface="Leckerli One"/>
              <a:ea typeface="Leckerli One"/>
              <a:cs typeface="Leckerli One"/>
              <a:sym typeface="Leckerli One"/>
            </a:endParaRPr>
          </a:p>
        </p:txBody>
      </p:sp>
      <p:sp>
        <p:nvSpPr>
          <p:cNvPr id="3545" name="Google Shape;3545;p68"/>
          <p:cNvSpPr/>
          <p:nvPr/>
        </p:nvSpPr>
        <p:spPr>
          <a:xfrm>
            <a:off x="1980400" y="2480429"/>
            <a:ext cx="847800" cy="847800"/>
          </a:xfrm>
          <a:prstGeom prst="ellipse">
            <a:avLst/>
          </a:prstGeom>
          <a:solidFill>
            <a:srgbClr val="656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8"/>
          <p:cNvSpPr txBox="1"/>
          <p:nvPr/>
        </p:nvSpPr>
        <p:spPr>
          <a:xfrm>
            <a:off x="1837800" y="2462948"/>
            <a:ext cx="1114500" cy="9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dk2"/>
                </a:solidFill>
                <a:latin typeface="Leckerli One"/>
                <a:ea typeface="Leckerli One"/>
                <a:cs typeface="Leckerli One"/>
                <a:sym typeface="Leckerli One"/>
              </a:rPr>
              <a:t>02</a:t>
            </a:r>
            <a:endParaRPr sz="3600" b="1">
              <a:solidFill>
                <a:schemeClr val="dk2"/>
              </a:solidFill>
              <a:latin typeface="Leckerli One"/>
              <a:ea typeface="Leckerli One"/>
              <a:cs typeface="Leckerli One"/>
              <a:sym typeface="Leckerli One"/>
            </a:endParaRPr>
          </a:p>
        </p:txBody>
      </p:sp>
      <p:sp>
        <p:nvSpPr>
          <p:cNvPr id="3547" name="Google Shape;3547;p68"/>
          <p:cNvSpPr/>
          <p:nvPr/>
        </p:nvSpPr>
        <p:spPr>
          <a:xfrm>
            <a:off x="3400851" y="2399316"/>
            <a:ext cx="847800" cy="847800"/>
          </a:xfrm>
          <a:prstGeom prst="ellipse">
            <a:avLst/>
          </a:prstGeom>
          <a:solidFill>
            <a:srgbClr val="656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8"/>
          <p:cNvSpPr txBox="1"/>
          <p:nvPr/>
        </p:nvSpPr>
        <p:spPr>
          <a:xfrm>
            <a:off x="3267513" y="2331323"/>
            <a:ext cx="1114500" cy="9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dk2"/>
                </a:solidFill>
                <a:latin typeface="Leckerli One"/>
                <a:ea typeface="Leckerli One"/>
                <a:cs typeface="Leckerli One"/>
                <a:sym typeface="Leckerli One"/>
              </a:rPr>
              <a:t>03</a:t>
            </a:r>
            <a:endParaRPr sz="3600" b="1">
              <a:solidFill>
                <a:schemeClr val="dk2"/>
              </a:solidFill>
              <a:latin typeface="Leckerli One"/>
              <a:ea typeface="Leckerli One"/>
              <a:cs typeface="Leckerli One"/>
              <a:sym typeface="Leckerli One"/>
            </a:endParaRPr>
          </a:p>
        </p:txBody>
      </p:sp>
      <p:sp>
        <p:nvSpPr>
          <p:cNvPr id="3550" name="Google Shape;3550;p68"/>
          <p:cNvSpPr/>
          <p:nvPr/>
        </p:nvSpPr>
        <p:spPr>
          <a:xfrm>
            <a:off x="73679" y="2851145"/>
            <a:ext cx="98886" cy="98800"/>
          </a:xfrm>
          <a:custGeom>
            <a:avLst/>
            <a:gdLst/>
            <a:ahLst/>
            <a:cxnLst/>
            <a:rect l="l" t="t" r="r" b="b"/>
            <a:pathLst>
              <a:path w="1157" h="1156" extrusionOk="0">
                <a:moveTo>
                  <a:pt x="497" y="1156"/>
                </a:moveTo>
                <a:cubicBezTo>
                  <a:pt x="940" y="1156"/>
                  <a:pt x="1156" y="627"/>
                  <a:pt x="843" y="313"/>
                </a:cubicBezTo>
                <a:cubicBezTo>
                  <a:pt x="530" y="0"/>
                  <a:pt x="1" y="216"/>
                  <a:pt x="1" y="659"/>
                </a:cubicBezTo>
                <a:cubicBezTo>
                  <a:pt x="1" y="929"/>
                  <a:pt x="227" y="1156"/>
                  <a:pt x="497" y="1156"/>
                </a:cubicBezTo>
                <a:close/>
              </a:path>
            </a:pathLst>
          </a:custGeom>
          <a:solidFill>
            <a:srgbClr val="65673C"/>
          </a:solidFill>
          <a:ln>
            <a:solidFill>
              <a:srgbClr val="333517"/>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3551" name="Google Shape;3551;p68"/>
          <p:cNvSpPr txBox="1"/>
          <p:nvPr/>
        </p:nvSpPr>
        <p:spPr>
          <a:xfrm>
            <a:off x="-11696" y="3427841"/>
            <a:ext cx="1784062"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solidFill>
                  <a:schemeClr val="dk1"/>
                </a:solidFill>
                <a:latin typeface="Leckerli One"/>
                <a:ea typeface="Leckerli One"/>
                <a:cs typeface="Leckerli One"/>
                <a:sym typeface="Leckerli One"/>
              </a:rPr>
              <a:t>How to use steel furniture in each style of house. </a:t>
            </a:r>
          </a:p>
        </p:txBody>
      </p:sp>
      <p:sp>
        <p:nvSpPr>
          <p:cNvPr id="3553" name="Google Shape;3553;p68"/>
          <p:cNvSpPr txBox="1"/>
          <p:nvPr/>
        </p:nvSpPr>
        <p:spPr>
          <a:xfrm>
            <a:off x="1401785" y="1161676"/>
            <a:ext cx="2047800" cy="110796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solidFill>
                  <a:schemeClr val="dk1"/>
                </a:solidFill>
                <a:latin typeface="Leckerli One"/>
                <a:ea typeface="Leckerli One"/>
                <a:cs typeface="Leckerli One"/>
                <a:sym typeface="Leckerli One"/>
              </a:rPr>
              <a:t>Show how to manufacture each piece.</a:t>
            </a:r>
          </a:p>
        </p:txBody>
      </p:sp>
      <p:cxnSp>
        <p:nvCxnSpPr>
          <p:cNvPr id="3554" name="Google Shape;3554;p68"/>
          <p:cNvCxnSpPr/>
          <p:nvPr/>
        </p:nvCxnSpPr>
        <p:spPr>
          <a:xfrm>
            <a:off x="908466" y="3299057"/>
            <a:ext cx="0" cy="314400"/>
          </a:xfrm>
          <a:prstGeom prst="straightConnector1">
            <a:avLst/>
          </a:prstGeom>
          <a:noFill/>
          <a:ln w="9525" cap="flat" cmpd="sng">
            <a:solidFill>
              <a:schemeClr val="accent1"/>
            </a:solidFill>
            <a:prstDash val="dot"/>
            <a:round/>
            <a:headEnd type="none" w="med" len="med"/>
            <a:tailEnd type="none" w="med" len="med"/>
          </a:ln>
        </p:spPr>
      </p:cxnSp>
      <p:cxnSp>
        <p:nvCxnSpPr>
          <p:cNvPr id="3555" name="Google Shape;3555;p68"/>
          <p:cNvCxnSpPr>
            <a:cxnSpLocks/>
            <a:stCxn id="3" idx="2"/>
          </p:cNvCxnSpPr>
          <p:nvPr/>
        </p:nvCxnSpPr>
        <p:spPr>
          <a:xfrm>
            <a:off x="6825872" y="3304163"/>
            <a:ext cx="0" cy="325014"/>
          </a:xfrm>
          <a:prstGeom prst="straightConnector1">
            <a:avLst/>
          </a:prstGeom>
          <a:noFill/>
          <a:ln w="9525" cap="flat" cmpd="sng">
            <a:solidFill>
              <a:schemeClr val="accent1"/>
            </a:solidFill>
            <a:prstDash val="dot"/>
            <a:round/>
            <a:headEnd type="none" w="med" len="med"/>
            <a:tailEnd type="none" w="med" len="med"/>
          </a:ln>
        </p:spPr>
      </p:cxnSp>
      <p:sp>
        <p:nvSpPr>
          <p:cNvPr id="3557" name="Google Shape;3557;p68"/>
          <p:cNvSpPr txBox="1"/>
          <p:nvPr/>
        </p:nvSpPr>
        <p:spPr>
          <a:xfrm>
            <a:off x="2776526" y="3371048"/>
            <a:ext cx="2047800" cy="110796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solidFill>
                  <a:schemeClr val="dk1"/>
                </a:solidFill>
                <a:latin typeface="Leckerli One"/>
                <a:ea typeface="Leckerli One"/>
                <a:cs typeface="Leckerli One"/>
                <a:sym typeface="Leckerli One"/>
              </a:rPr>
              <a:t>Publish certificates from clients</a:t>
            </a:r>
          </a:p>
        </p:txBody>
      </p:sp>
      <p:cxnSp>
        <p:nvCxnSpPr>
          <p:cNvPr id="3558" name="Google Shape;3558;p68"/>
          <p:cNvCxnSpPr/>
          <p:nvPr/>
        </p:nvCxnSpPr>
        <p:spPr>
          <a:xfrm>
            <a:off x="4014738" y="2238863"/>
            <a:ext cx="0" cy="314400"/>
          </a:xfrm>
          <a:prstGeom prst="straightConnector1">
            <a:avLst/>
          </a:prstGeom>
          <a:noFill/>
          <a:ln w="9525" cap="flat" cmpd="sng">
            <a:solidFill>
              <a:schemeClr val="accent1"/>
            </a:solidFill>
            <a:prstDash val="dot"/>
            <a:round/>
            <a:headEnd type="none" w="med" len="med"/>
            <a:tailEnd type="none" w="med" len="med"/>
          </a:ln>
        </p:spPr>
      </p:cxnSp>
      <p:sp>
        <p:nvSpPr>
          <p:cNvPr id="3559" name="Google Shape;3559;p68"/>
          <p:cNvSpPr/>
          <p:nvPr/>
        </p:nvSpPr>
        <p:spPr>
          <a:xfrm rot="-9793562">
            <a:off x="5230529" y="274512"/>
            <a:ext cx="158669" cy="244154"/>
          </a:xfrm>
          <a:custGeom>
            <a:avLst/>
            <a:gdLst/>
            <a:ahLst/>
            <a:cxnLst/>
            <a:rect l="l" t="t" r="r" b="b"/>
            <a:pathLst>
              <a:path w="1708" h="2628" extrusionOk="0">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solidFill>
            <a:srgbClr val="656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8"/>
          <p:cNvSpPr/>
          <p:nvPr/>
        </p:nvSpPr>
        <p:spPr>
          <a:xfrm rot="9348724">
            <a:off x="4982421" y="551594"/>
            <a:ext cx="516419" cy="314255"/>
          </a:xfrm>
          <a:custGeom>
            <a:avLst/>
            <a:gdLst/>
            <a:ahLst/>
            <a:cxnLst/>
            <a:rect l="l" t="t" r="r" b="b"/>
            <a:pathLst>
              <a:path w="6784" h="4128" extrusionOk="0">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solidFill>
            <a:srgbClr val="656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8"/>
          <p:cNvSpPr/>
          <p:nvPr/>
        </p:nvSpPr>
        <p:spPr>
          <a:xfrm rot="9348668">
            <a:off x="4853427" y="199179"/>
            <a:ext cx="423527" cy="322283"/>
          </a:xfrm>
          <a:custGeom>
            <a:avLst/>
            <a:gdLst/>
            <a:ahLst/>
            <a:cxnLst/>
            <a:rect l="l" t="t" r="r" b="b"/>
            <a:pathLst>
              <a:path w="4559" h="3469" extrusionOk="0">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solidFill>
            <a:srgbClr val="656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547;p68">
            <a:extLst>
              <a:ext uri="{FF2B5EF4-FFF2-40B4-BE49-F238E27FC236}">
                <a16:creationId xmlns:a16="http://schemas.microsoft.com/office/drawing/2014/main" id="{C384CCBA-24F6-6689-B8F0-C043FCB1964F}"/>
              </a:ext>
            </a:extLst>
          </p:cNvPr>
          <p:cNvSpPr/>
          <p:nvPr/>
        </p:nvSpPr>
        <p:spPr>
          <a:xfrm>
            <a:off x="6401972" y="2438928"/>
            <a:ext cx="847800" cy="847800"/>
          </a:xfrm>
          <a:prstGeom prst="ellipse">
            <a:avLst/>
          </a:prstGeom>
          <a:solidFill>
            <a:srgbClr val="656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548;p68">
            <a:extLst>
              <a:ext uri="{FF2B5EF4-FFF2-40B4-BE49-F238E27FC236}">
                <a16:creationId xmlns:a16="http://schemas.microsoft.com/office/drawing/2014/main" id="{938AF8D0-AA4F-03E5-7273-9D94F621D431}"/>
              </a:ext>
            </a:extLst>
          </p:cNvPr>
          <p:cNvSpPr txBox="1"/>
          <p:nvPr/>
        </p:nvSpPr>
        <p:spPr>
          <a:xfrm>
            <a:off x="6268622" y="2396063"/>
            <a:ext cx="1114500" cy="9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dk2"/>
                </a:solidFill>
                <a:latin typeface="Leckerli One"/>
                <a:ea typeface="Leckerli One"/>
                <a:cs typeface="Leckerli One"/>
                <a:sym typeface="Leckerli One"/>
              </a:rPr>
              <a:t>05</a:t>
            </a:r>
            <a:endParaRPr sz="3600" b="1">
              <a:solidFill>
                <a:schemeClr val="dk2"/>
              </a:solidFill>
              <a:latin typeface="Leckerli One"/>
              <a:ea typeface="Leckerli One"/>
              <a:cs typeface="Leckerli One"/>
              <a:sym typeface="Leckerli One"/>
            </a:endParaRPr>
          </a:p>
        </p:txBody>
      </p:sp>
      <p:cxnSp>
        <p:nvCxnSpPr>
          <p:cNvPr id="4" name="Google Shape;3555;p68">
            <a:extLst>
              <a:ext uri="{FF2B5EF4-FFF2-40B4-BE49-F238E27FC236}">
                <a16:creationId xmlns:a16="http://schemas.microsoft.com/office/drawing/2014/main" id="{18EBC0E2-7589-25A4-5A6D-F41023053E51}"/>
              </a:ext>
            </a:extLst>
          </p:cNvPr>
          <p:cNvCxnSpPr>
            <a:cxnSpLocks/>
            <a:stCxn id="3547" idx="4"/>
            <a:endCxn id="3557" idx="0"/>
          </p:cNvCxnSpPr>
          <p:nvPr/>
        </p:nvCxnSpPr>
        <p:spPr>
          <a:xfrm flipH="1">
            <a:off x="3800426" y="3247116"/>
            <a:ext cx="24325" cy="123932"/>
          </a:xfrm>
          <a:prstGeom prst="straightConnector1">
            <a:avLst/>
          </a:prstGeom>
          <a:noFill/>
          <a:ln w="9525" cap="flat" cmpd="sng">
            <a:solidFill>
              <a:srgbClr val="333517"/>
            </a:solidFill>
            <a:prstDash val="dot"/>
            <a:round/>
            <a:headEnd type="none" w="med" len="med"/>
            <a:tailEnd type="none" w="med" len="med"/>
          </a:ln>
        </p:spPr>
      </p:cxnSp>
      <p:cxnSp>
        <p:nvCxnSpPr>
          <p:cNvPr id="5" name="Google Shape;3558;p68">
            <a:extLst>
              <a:ext uri="{FF2B5EF4-FFF2-40B4-BE49-F238E27FC236}">
                <a16:creationId xmlns:a16="http://schemas.microsoft.com/office/drawing/2014/main" id="{75F1C2B0-4979-2CF2-DD7D-917CA6D7A66D}"/>
              </a:ext>
            </a:extLst>
          </p:cNvPr>
          <p:cNvCxnSpPr/>
          <p:nvPr/>
        </p:nvCxnSpPr>
        <p:spPr>
          <a:xfrm>
            <a:off x="3400499" y="2331629"/>
            <a:ext cx="0" cy="314400"/>
          </a:xfrm>
          <a:prstGeom prst="straightConnector1">
            <a:avLst/>
          </a:prstGeom>
          <a:noFill/>
          <a:ln w="9525" cap="flat" cmpd="sng">
            <a:solidFill>
              <a:schemeClr val="accent1"/>
            </a:solidFill>
            <a:prstDash val="dot"/>
            <a:round/>
            <a:headEnd type="none" w="med" len="med"/>
            <a:tailEnd type="none" w="med" len="med"/>
          </a:ln>
        </p:spPr>
      </p:cxnSp>
      <p:sp>
        <p:nvSpPr>
          <p:cNvPr id="6" name="Google Shape;3547;p68">
            <a:extLst>
              <a:ext uri="{FF2B5EF4-FFF2-40B4-BE49-F238E27FC236}">
                <a16:creationId xmlns:a16="http://schemas.microsoft.com/office/drawing/2014/main" id="{E625CEE3-8897-7F01-439E-32CF6D47FEF8}"/>
              </a:ext>
            </a:extLst>
          </p:cNvPr>
          <p:cNvSpPr/>
          <p:nvPr/>
        </p:nvSpPr>
        <p:spPr>
          <a:xfrm>
            <a:off x="4805992" y="2398503"/>
            <a:ext cx="847800" cy="847800"/>
          </a:xfrm>
          <a:prstGeom prst="ellipse">
            <a:avLst/>
          </a:prstGeom>
          <a:solidFill>
            <a:srgbClr val="656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48;p68">
            <a:extLst>
              <a:ext uri="{FF2B5EF4-FFF2-40B4-BE49-F238E27FC236}">
                <a16:creationId xmlns:a16="http://schemas.microsoft.com/office/drawing/2014/main" id="{0FE0C8F1-9AF5-681A-6A07-D8C6854FE748}"/>
              </a:ext>
            </a:extLst>
          </p:cNvPr>
          <p:cNvSpPr txBox="1"/>
          <p:nvPr/>
        </p:nvSpPr>
        <p:spPr>
          <a:xfrm>
            <a:off x="4672654" y="2330510"/>
            <a:ext cx="1114500" cy="9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dk2"/>
                </a:solidFill>
                <a:latin typeface="Leckerli One"/>
                <a:ea typeface="Leckerli One"/>
                <a:cs typeface="Leckerli One"/>
                <a:sym typeface="Leckerli One"/>
              </a:rPr>
              <a:t>04</a:t>
            </a:r>
            <a:endParaRPr sz="3600" b="1">
              <a:solidFill>
                <a:schemeClr val="dk2"/>
              </a:solidFill>
              <a:latin typeface="Leckerli One"/>
              <a:ea typeface="Leckerli One"/>
              <a:cs typeface="Leckerli One"/>
              <a:sym typeface="Leckerli One"/>
            </a:endParaRPr>
          </a:p>
        </p:txBody>
      </p:sp>
      <p:cxnSp>
        <p:nvCxnSpPr>
          <p:cNvPr id="9" name="Google Shape;3558;p68">
            <a:extLst>
              <a:ext uri="{FF2B5EF4-FFF2-40B4-BE49-F238E27FC236}">
                <a16:creationId xmlns:a16="http://schemas.microsoft.com/office/drawing/2014/main" id="{5BF2949B-9C41-3892-ABA0-40F24F6FB849}"/>
              </a:ext>
            </a:extLst>
          </p:cNvPr>
          <p:cNvCxnSpPr/>
          <p:nvPr/>
        </p:nvCxnSpPr>
        <p:spPr>
          <a:xfrm>
            <a:off x="5209334" y="2028560"/>
            <a:ext cx="0" cy="314400"/>
          </a:xfrm>
          <a:prstGeom prst="straightConnector1">
            <a:avLst/>
          </a:prstGeom>
          <a:noFill/>
          <a:ln w="9525" cap="flat" cmpd="sng">
            <a:solidFill>
              <a:schemeClr val="accent1"/>
            </a:solidFill>
            <a:prstDash val="dot"/>
            <a:round/>
            <a:headEnd type="none" w="med" len="med"/>
            <a:tailEnd type="none" w="med" len="med"/>
          </a:ln>
        </p:spPr>
      </p:cxnSp>
      <p:sp>
        <p:nvSpPr>
          <p:cNvPr id="13" name="Google Shape;3557;p68">
            <a:extLst>
              <a:ext uri="{FF2B5EF4-FFF2-40B4-BE49-F238E27FC236}">
                <a16:creationId xmlns:a16="http://schemas.microsoft.com/office/drawing/2014/main" id="{581D16A9-F7DB-8403-6B88-49B6984AF1C9}"/>
              </a:ext>
            </a:extLst>
          </p:cNvPr>
          <p:cNvSpPr txBox="1"/>
          <p:nvPr/>
        </p:nvSpPr>
        <p:spPr>
          <a:xfrm>
            <a:off x="4091561" y="899873"/>
            <a:ext cx="2047800" cy="1015632"/>
          </a:xfrm>
          <a:prstGeom prst="rect">
            <a:avLst/>
          </a:prstGeom>
          <a:noFill/>
          <a:ln>
            <a:noFill/>
          </a:ln>
        </p:spPr>
        <p:txBody>
          <a:bodyPr spcFirstLastPara="1" wrap="square" lIns="91425" tIns="91425" rIns="91425" bIns="91425" anchor="t" anchorCtr="0">
            <a:spAutoFit/>
          </a:bodyPr>
          <a:lstStyle/>
          <a:p>
            <a:pPr algn="ctr"/>
            <a:r>
              <a:rPr lang="en-US" sz="1800" kern="100">
                <a:effectLst/>
                <a:latin typeface="Arial" panose="020B0604020202020204" pitchFamily="34" charset="0"/>
                <a:ea typeface="Aptos" panose="020B0004020202020204" pitchFamily="34" charset="0"/>
                <a:cs typeface="Arial" panose="020B0604020202020204" pitchFamily="34" charset="0"/>
              </a:rPr>
              <a:t>Display different stages of the project</a:t>
            </a:r>
            <a:endParaRPr lang="en-US" sz="1800" kern="100">
              <a:effectLst/>
              <a:latin typeface="Aptos" panose="020B0004020202020204" pitchFamily="34" charset="0"/>
              <a:ea typeface="Aptos" panose="020B0004020202020204" pitchFamily="34" charset="0"/>
              <a:cs typeface="Arial" panose="020B0604020202020204" pitchFamily="34" charset="0"/>
            </a:endParaRPr>
          </a:p>
        </p:txBody>
      </p:sp>
      <p:sp>
        <p:nvSpPr>
          <p:cNvPr id="14" name="Google Shape;3557;p68">
            <a:extLst>
              <a:ext uri="{FF2B5EF4-FFF2-40B4-BE49-F238E27FC236}">
                <a16:creationId xmlns:a16="http://schemas.microsoft.com/office/drawing/2014/main" id="{ADA1EFA9-A68E-AB90-C39B-E5CB20D809E2}"/>
              </a:ext>
            </a:extLst>
          </p:cNvPr>
          <p:cNvSpPr txBox="1"/>
          <p:nvPr/>
        </p:nvSpPr>
        <p:spPr>
          <a:xfrm>
            <a:off x="5697345" y="3668524"/>
            <a:ext cx="2047800" cy="1015632"/>
          </a:xfrm>
          <a:prstGeom prst="rect">
            <a:avLst/>
          </a:prstGeom>
          <a:noFill/>
          <a:ln>
            <a:noFill/>
          </a:ln>
        </p:spPr>
        <p:txBody>
          <a:bodyPr spcFirstLastPara="1" wrap="square" lIns="91425" tIns="91425" rIns="91425" bIns="91425" anchor="t" anchorCtr="0">
            <a:spAutoFit/>
          </a:bodyPr>
          <a:lstStyle/>
          <a:p>
            <a:pPr algn="ctr"/>
            <a:r>
              <a:rPr lang="en-US" sz="1800" kern="100">
                <a:effectLst/>
                <a:latin typeface="Arial" panose="020B0604020202020204" pitchFamily="34" charset="0"/>
                <a:ea typeface="Aptos" panose="020B0004020202020204" pitchFamily="34" charset="0"/>
                <a:cs typeface="Arial" panose="020B0604020202020204" pitchFamily="34" charset="0"/>
              </a:rPr>
              <a:t>Compare between each kind of steel </a:t>
            </a:r>
            <a:endParaRPr lang="en-US" sz="1800" kern="100">
              <a:effectLst/>
              <a:latin typeface="Aptos" panose="020B0004020202020204" pitchFamily="34" charset="0"/>
              <a:ea typeface="Aptos" panose="020B0004020202020204" pitchFamily="34" charset="0"/>
              <a:cs typeface="Arial" panose="020B0604020202020204" pitchFamily="34" charset="0"/>
            </a:endParaRPr>
          </a:p>
        </p:txBody>
      </p:sp>
      <p:cxnSp>
        <p:nvCxnSpPr>
          <p:cNvPr id="18" name="Google Shape;3555;p68">
            <a:extLst>
              <a:ext uri="{FF2B5EF4-FFF2-40B4-BE49-F238E27FC236}">
                <a16:creationId xmlns:a16="http://schemas.microsoft.com/office/drawing/2014/main" id="{AD495F86-A058-40E4-B4B1-ED95D9D7E0A8}"/>
              </a:ext>
            </a:extLst>
          </p:cNvPr>
          <p:cNvCxnSpPr>
            <a:cxnSpLocks/>
          </p:cNvCxnSpPr>
          <p:nvPr/>
        </p:nvCxnSpPr>
        <p:spPr>
          <a:xfrm>
            <a:off x="8400165" y="2116008"/>
            <a:ext cx="0" cy="325014"/>
          </a:xfrm>
          <a:prstGeom prst="straightConnector1">
            <a:avLst/>
          </a:prstGeom>
          <a:noFill/>
          <a:ln w="9525" cap="flat" cmpd="sng">
            <a:solidFill>
              <a:schemeClr val="accent1"/>
            </a:solidFill>
            <a:prstDash val="dot"/>
            <a:round/>
            <a:headEnd type="none" w="med" len="med"/>
            <a:tailEnd type="none" w="med" len="med"/>
          </a:ln>
        </p:spPr>
      </p:cxnSp>
      <p:sp>
        <p:nvSpPr>
          <p:cNvPr id="19" name="Google Shape;3547;p68">
            <a:extLst>
              <a:ext uri="{FF2B5EF4-FFF2-40B4-BE49-F238E27FC236}">
                <a16:creationId xmlns:a16="http://schemas.microsoft.com/office/drawing/2014/main" id="{542802B1-7375-C71E-8FC2-BB3490D69F12}"/>
              </a:ext>
            </a:extLst>
          </p:cNvPr>
          <p:cNvSpPr/>
          <p:nvPr/>
        </p:nvSpPr>
        <p:spPr>
          <a:xfrm>
            <a:off x="8011841" y="2488045"/>
            <a:ext cx="847800" cy="847800"/>
          </a:xfrm>
          <a:prstGeom prst="ellipse">
            <a:avLst/>
          </a:prstGeom>
          <a:solidFill>
            <a:srgbClr val="656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48;p68">
            <a:extLst>
              <a:ext uri="{FF2B5EF4-FFF2-40B4-BE49-F238E27FC236}">
                <a16:creationId xmlns:a16="http://schemas.microsoft.com/office/drawing/2014/main" id="{A8396FAD-2626-5773-63B9-90B5603871C0}"/>
              </a:ext>
            </a:extLst>
          </p:cNvPr>
          <p:cNvSpPr txBox="1"/>
          <p:nvPr/>
        </p:nvSpPr>
        <p:spPr>
          <a:xfrm>
            <a:off x="7878491" y="2445180"/>
            <a:ext cx="1114500" cy="9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dk2"/>
                </a:solidFill>
                <a:latin typeface="Leckerli One"/>
                <a:ea typeface="Leckerli One"/>
                <a:cs typeface="Leckerli One"/>
                <a:sym typeface="Leckerli One"/>
              </a:rPr>
              <a:t>06</a:t>
            </a:r>
            <a:endParaRPr sz="3600" b="1">
              <a:solidFill>
                <a:schemeClr val="dk2"/>
              </a:solidFill>
              <a:latin typeface="Leckerli One"/>
              <a:ea typeface="Leckerli One"/>
              <a:cs typeface="Leckerli One"/>
              <a:sym typeface="Leckerli One"/>
            </a:endParaRPr>
          </a:p>
        </p:txBody>
      </p:sp>
      <p:sp>
        <p:nvSpPr>
          <p:cNvPr id="21" name="Google Shape;3557;p68">
            <a:extLst>
              <a:ext uri="{FF2B5EF4-FFF2-40B4-BE49-F238E27FC236}">
                <a16:creationId xmlns:a16="http://schemas.microsoft.com/office/drawing/2014/main" id="{84903387-1DC0-4A9E-F97C-B491AB6FC3C2}"/>
              </a:ext>
            </a:extLst>
          </p:cNvPr>
          <p:cNvSpPr txBox="1"/>
          <p:nvPr/>
        </p:nvSpPr>
        <p:spPr>
          <a:xfrm>
            <a:off x="7481091" y="879417"/>
            <a:ext cx="1740811" cy="1661963"/>
          </a:xfrm>
          <a:prstGeom prst="rect">
            <a:avLst/>
          </a:prstGeom>
          <a:noFill/>
          <a:ln>
            <a:noFill/>
          </a:ln>
        </p:spPr>
        <p:txBody>
          <a:bodyPr spcFirstLastPara="1" wrap="square" lIns="91425" tIns="91425" rIns="91425" bIns="91425" anchor="t" anchorCtr="0">
            <a:spAutoFit/>
          </a:bodyPr>
          <a:lstStyle/>
          <a:p>
            <a:pPr algn="ctr"/>
            <a:r>
              <a:rPr lang="en-US" sz="1600" kern="100">
                <a:effectLst/>
                <a:latin typeface="Aptos" panose="020B0004020202020204" pitchFamily="34" charset="0"/>
                <a:ea typeface="Aptos" panose="020B0004020202020204" pitchFamily="34" charset="0"/>
                <a:cs typeface="Arial" panose="020B0604020202020204" pitchFamily="34" charset="0"/>
              </a:rPr>
              <a:t>Compare between your house with steel furniture and traditional furniture </a:t>
            </a:r>
          </a:p>
        </p:txBody>
      </p:sp>
      <p:sp>
        <p:nvSpPr>
          <p:cNvPr id="8" name="Rectangle: Rounded Corners 7">
            <a:extLst>
              <a:ext uri="{FF2B5EF4-FFF2-40B4-BE49-F238E27FC236}">
                <a16:creationId xmlns:a16="http://schemas.microsoft.com/office/drawing/2014/main" id="{F2D2D99D-6417-ADAB-6E34-713884E70781}"/>
              </a:ext>
            </a:extLst>
          </p:cNvPr>
          <p:cNvSpPr/>
          <p:nvPr/>
        </p:nvSpPr>
        <p:spPr>
          <a:xfrm>
            <a:off x="0" y="0"/>
            <a:ext cx="4683318" cy="40011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solidFill>
                  <a:srgbClr val="333517"/>
                </a:solidFill>
              </a:rPr>
              <a:t>1. Content Marketing</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30"/>
        <p:cNvGrpSpPr/>
        <p:nvPr/>
      </p:nvGrpSpPr>
      <p:grpSpPr>
        <a:xfrm>
          <a:off x="0" y="0"/>
          <a:ext cx="0" cy="0"/>
          <a:chOff x="0" y="0"/>
          <a:chExt cx="0" cy="0"/>
        </a:xfrm>
      </p:grpSpPr>
      <p:sp>
        <p:nvSpPr>
          <p:cNvPr id="3631" name="Google Shape;3631;p71"/>
          <p:cNvSpPr txBox="1">
            <a:spLocks noGrp="1"/>
          </p:cNvSpPr>
          <p:nvPr>
            <p:ph type="title"/>
          </p:nvPr>
        </p:nvSpPr>
        <p:spPr>
          <a:xfrm>
            <a:off x="747000" y="347575"/>
            <a:ext cx="7654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400"/>
              <a:t>Action plan task  </a:t>
            </a:r>
          </a:p>
        </p:txBody>
      </p:sp>
      <p:sp>
        <p:nvSpPr>
          <p:cNvPr id="3633" name="Google Shape;3633;p71"/>
          <p:cNvSpPr txBox="1"/>
          <p:nvPr/>
        </p:nvSpPr>
        <p:spPr>
          <a:xfrm>
            <a:off x="1085201" y="1661417"/>
            <a:ext cx="1936295" cy="8547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Leckerli One"/>
                <a:ea typeface="Leckerli One"/>
                <a:cs typeface="Leckerli One"/>
                <a:sym typeface="Leckerli One"/>
              </a:rPr>
              <a:t>Change the bio to fit the position we do. </a:t>
            </a:r>
          </a:p>
        </p:txBody>
      </p:sp>
      <p:sp>
        <p:nvSpPr>
          <p:cNvPr id="3635" name="Google Shape;3635;p71"/>
          <p:cNvSpPr txBox="1"/>
          <p:nvPr/>
        </p:nvSpPr>
        <p:spPr>
          <a:xfrm>
            <a:off x="3676341" y="1685363"/>
            <a:ext cx="2164610" cy="85328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Leckerli One"/>
                <a:ea typeface="Leckerli One"/>
                <a:cs typeface="Leckerli One"/>
                <a:sym typeface="Leckerli One"/>
              </a:rPr>
              <a:t>Create content "About the Project”, which defines the steel furniture. </a:t>
            </a:r>
          </a:p>
        </p:txBody>
      </p:sp>
      <p:sp>
        <p:nvSpPr>
          <p:cNvPr id="3637" name="Google Shape;3637;p71"/>
          <p:cNvSpPr txBox="1"/>
          <p:nvPr/>
        </p:nvSpPr>
        <p:spPr>
          <a:xfrm>
            <a:off x="6264400" y="1700663"/>
            <a:ext cx="1563000" cy="38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Leckerli One"/>
                <a:ea typeface="Leckerli One"/>
                <a:cs typeface="Leckerli One"/>
                <a:sym typeface="Leckerli One"/>
              </a:rPr>
              <a:t>Highlights Instagram</a:t>
            </a:r>
          </a:p>
        </p:txBody>
      </p:sp>
      <p:sp>
        <p:nvSpPr>
          <p:cNvPr id="3639" name="Google Shape;3639;p71"/>
          <p:cNvSpPr txBox="1"/>
          <p:nvPr/>
        </p:nvSpPr>
        <p:spPr>
          <a:xfrm>
            <a:off x="1316600" y="3625888"/>
            <a:ext cx="1563000" cy="38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Leckerli One"/>
                <a:ea typeface="Leckerli One"/>
                <a:cs typeface="Leckerli One"/>
                <a:sym typeface="Leckerli One"/>
              </a:rPr>
              <a:t>Focus on content suitable for target audiences</a:t>
            </a:r>
          </a:p>
        </p:txBody>
      </p:sp>
      <p:sp>
        <p:nvSpPr>
          <p:cNvPr id="3641" name="Google Shape;3641;p71"/>
          <p:cNvSpPr txBox="1"/>
          <p:nvPr/>
        </p:nvSpPr>
        <p:spPr>
          <a:xfrm>
            <a:off x="3790500" y="3625888"/>
            <a:ext cx="1563000" cy="38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Leckerli One"/>
                <a:ea typeface="Leckerli One"/>
                <a:cs typeface="Leckerli One"/>
                <a:sym typeface="Leckerli One"/>
              </a:rPr>
              <a:t>Highlight the unique designs </a:t>
            </a:r>
          </a:p>
        </p:txBody>
      </p:sp>
      <p:sp>
        <p:nvSpPr>
          <p:cNvPr id="3643" name="Google Shape;3643;p71"/>
          <p:cNvSpPr txBox="1"/>
          <p:nvPr/>
        </p:nvSpPr>
        <p:spPr>
          <a:xfrm>
            <a:off x="6264400" y="3625888"/>
            <a:ext cx="1563000" cy="38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Leckerli One"/>
                <a:ea typeface="Leckerli One"/>
                <a:cs typeface="Leckerli One"/>
                <a:sym typeface="Leckerli One"/>
              </a:rPr>
              <a:t>Highlight the unique designs </a:t>
            </a:r>
          </a:p>
        </p:txBody>
      </p:sp>
      <p:cxnSp>
        <p:nvCxnSpPr>
          <p:cNvPr id="3644" name="Google Shape;3644;p71"/>
          <p:cNvCxnSpPr>
            <a:cxnSpLocks/>
          </p:cNvCxnSpPr>
          <p:nvPr/>
        </p:nvCxnSpPr>
        <p:spPr>
          <a:xfrm flipV="1">
            <a:off x="3021496" y="1892375"/>
            <a:ext cx="620201" cy="1488"/>
          </a:xfrm>
          <a:prstGeom prst="straightConnector1">
            <a:avLst/>
          </a:prstGeom>
          <a:noFill/>
          <a:ln w="19050" cap="flat" cmpd="sng">
            <a:solidFill>
              <a:srgbClr val="65673C"/>
            </a:solidFill>
            <a:prstDash val="solid"/>
            <a:round/>
            <a:headEnd type="none" w="med" len="med"/>
            <a:tailEnd type="none" w="med" len="med"/>
          </a:ln>
        </p:spPr>
      </p:cxnSp>
      <p:cxnSp>
        <p:nvCxnSpPr>
          <p:cNvPr id="3645" name="Google Shape;3645;p71"/>
          <p:cNvCxnSpPr>
            <a:cxnSpLocks/>
            <a:endCxn id="3637" idx="1"/>
          </p:cNvCxnSpPr>
          <p:nvPr/>
        </p:nvCxnSpPr>
        <p:spPr>
          <a:xfrm>
            <a:off x="5875596" y="1893863"/>
            <a:ext cx="388804" cy="0"/>
          </a:xfrm>
          <a:prstGeom prst="straightConnector1">
            <a:avLst/>
          </a:prstGeom>
          <a:noFill/>
          <a:ln w="19050" cap="flat" cmpd="sng">
            <a:solidFill>
              <a:srgbClr val="65673C"/>
            </a:solidFill>
            <a:prstDash val="solid"/>
            <a:round/>
            <a:headEnd type="none" w="med" len="med"/>
            <a:tailEnd type="none" w="med" len="med"/>
          </a:ln>
        </p:spPr>
      </p:cxnSp>
      <p:cxnSp>
        <p:nvCxnSpPr>
          <p:cNvPr id="3646" name="Google Shape;3646;p71"/>
          <p:cNvCxnSpPr>
            <a:cxnSpLocks/>
            <a:stCxn id="3637" idx="3"/>
            <a:endCxn id="3639" idx="1"/>
          </p:cNvCxnSpPr>
          <p:nvPr/>
        </p:nvCxnSpPr>
        <p:spPr>
          <a:xfrm flipH="1">
            <a:off x="1316500" y="1893863"/>
            <a:ext cx="6510900" cy="1925100"/>
          </a:xfrm>
          <a:prstGeom prst="bentConnector5">
            <a:avLst>
              <a:gd name="adj1" fmla="val -3657"/>
              <a:gd name="adj2" fmla="val 50003"/>
              <a:gd name="adj3" fmla="val 103656"/>
            </a:avLst>
          </a:prstGeom>
          <a:noFill/>
          <a:ln w="19050" cap="flat" cmpd="sng">
            <a:solidFill>
              <a:srgbClr val="65673C"/>
            </a:solidFill>
            <a:prstDash val="solid"/>
            <a:round/>
            <a:headEnd type="none" w="med" len="med"/>
            <a:tailEnd type="none" w="med" len="med"/>
          </a:ln>
        </p:spPr>
      </p:cxnSp>
      <p:sp>
        <p:nvSpPr>
          <p:cNvPr id="3647" name="Google Shape;3647;p71"/>
          <p:cNvSpPr/>
          <p:nvPr/>
        </p:nvSpPr>
        <p:spPr>
          <a:xfrm>
            <a:off x="1865713" y="3057674"/>
            <a:ext cx="464700" cy="464700"/>
          </a:xfrm>
          <a:prstGeom prst="ellipse">
            <a:avLst/>
          </a:prstGeom>
          <a:solidFill>
            <a:srgbClr val="A9AC6E"/>
          </a:solid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1"/>
          <p:cNvSpPr txBox="1"/>
          <p:nvPr/>
        </p:nvSpPr>
        <p:spPr>
          <a:xfrm>
            <a:off x="1865795" y="3040175"/>
            <a:ext cx="464700" cy="49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Leckerli One"/>
                <a:ea typeface="Leckerli One"/>
                <a:cs typeface="Leckerli One"/>
                <a:sym typeface="Leckerli One"/>
              </a:rPr>
              <a:t>04</a:t>
            </a:r>
            <a:endParaRPr b="1">
              <a:solidFill>
                <a:schemeClr val="dk2"/>
              </a:solidFill>
              <a:latin typeface="Leckerli One"/>
              <a:ea typeface="Leckerli One"/>
              <a:cs typeface="Leckerli One"/>
              <a:sym typeface="Leckerli One"/>
            </a:endParaRPr>
          </a:p>
        </p:txBody>
      </p:sp>
      <p:sp>
        <p:nvSpPr>
          <p:cNvPr id="3649" name="Google Shape;3649;p71"/>
          <p:cNvSpPr/>
          <p:nvPr/>
        </p:nvSpPr>
        <p:spPr>
          <a:xfrm>
            <a:off x="1865713" y="1117149"/>
            <a:ext cx="464700" cy="464700"/>
          </a:xfrm>
          <a:prstGeom prst="ellipse">
            <a:avLst/>
          </a:prstGeom>
          <a:solidFill>
            <a:srgbClr val="A9AC6E"/>
          </a:solid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1"/>
          <p:cNvSpPr txBox="1"/>
          <p:nvPr/>
        </p:nvSpPr>
        <p:spPr>
          <a:xfrm>
            <a:off x="1865795" y="1099650"/>
            <a:ext cx="464700" cy="49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Leckerli One"/>
                <a:ea typeface="Leckerli One"/>
                <a:cs typeface="Leckerli One"/>
                <a:sym typeface="Leckerli One"/>
              </a:rPr>
              <a:t>01</a:t>
            </a:r>
            <a:endParaRPr b="1">
              <a:solidFill>
                <a:schemeClr val="dk2"/>
              </a:solidFill>
              <a:latin typeface="Leckerli One"/>
              <a:ea typeface="Leckerli One"/>
              <a:cs typeface="Leckerli One"/>
              <a:sym typeface="Leckerli One"/>
            </a:endParaRPr>
          </a:p>
        </p:txBody>
      </p:sp>
      <p:sp>
        <p:nvSpPr>
          <p:cNvPr id="3651" name="Google Shape;3651;p71"/>
          <p:cNvSpPr/>
          <p:nvPr/>
        </p:nvSpPr>
        <p:spPr>
          <a:xfrm>
            <a:off x="4339550" y="3057674"/>
            <a:ext cx="464700" cy="464700"/>
          </a:xfrm>
          <a:prstGeom prst="ellipse">
            <a:avLst/>
          </a:prstGeom>
          <a:solidFill>
            <a:srgbClr val="A9AC6E"/>
          </a:solid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1"/>
          <p:cNvSpPr txBox="1"/>
          <p:nvPr/>
        </p:nvSpPr>
        <p:spPr>
          <a:xfrm>
            <a:off x="4339632" y="3040175"/>
            <a:ext cx="464700" cy="49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Leckerli One"/>
                <a:ea typeface="Leckerli One"/>
                <a:cs typeface="Leckerli One"/>
                <a:sym typeface="Leckerli One"/>
              </a:rPr>
              <a:t>05</a:t>
            </a:r>
            <a:endParaRPr b="1">
              <a:solidFill>
                <a:schemeClr val="dk2"/>
              </a:solidFill>
              <a:latin typeface="Leckerli One"/>
              <a:ea typeface="Leckerli One"/>
              <a:cs typeface="Leckerli One"/>
              <a:sym typeface="Leckerli One"/>
            </a:endParaRPr>
          </a:p>
        </p:txBody>
      </p:sp>
      <p:sp>
        <p:nvSpPr>
          <p:cNvPr id="3653" name="Google Shape;3653;p71"/>
          <p:cNvSpPr/>
          <p:nvPr/>
        </p:nvSpPr>
        <p:spPr>
          <a:xfrm>
            <a:off x="4339550" y="1117149"/>
            <a:ext cx="464700" cy="464700"/>
          </a:xfrm>
          <a:prstGeom prst="ellipse">
            <a:avLst/>
          </a:prstGeom>
          <a:solidFill>
            <a:srgbClr val="A9AC6E"/>
          </a:solid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1"/>
          <p:cNvSpPr txBox="1"/>
          <p:nvPr/>
        </p:nvSpPr>
        <p:spPr>
          <a:xfrm>
            <a:off x="4339632" y="1099650"/>
            <a:ext cx="464700" cy="49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Leckerli One"/>
                <a:ea typeface="Leckerli One"/>
                <a:cs typeface="Leckerli One"/>
                <a:sym typeface="Leckerli One"/>
              </a:rPr>
              <a:t>02</a:t>
            </a:r>
            <a:endParaRPr b="1">
              <a:solidFill>
                <a:schemeClr val="dk2"/>
              </a:solidFill>
              <a:latin typeface="Leckerli One"/>
              <a:ea typeface="Leckerli One"/>
              <a:cs typeface="Leckerli One"/>
              <a:sym typeface="Leckerli One"/>
            </a:endParaRPr>
          </a:p>
        </p:txBody>
      </p:sp>
      <p:sp>
        <p:nvSpPr>
          <p:cNvPr id="3655" name="Google Shape;3655;p71"/>
          <p:cNvSpPr/>
          <p:nvPr/>
        </p:nvSpPr>
        <p:spPr>
          <a:xfrm>
            <a:off x="6813463" y="3057674"/>
            <a:ext cx="464700" cy="464700"/>
          </a:xfrm>
          <a:prstGeom prst="ellipse">
            <a:avLst/>
          </a:prstGeom>
          <a:solidFill>
            <a:srgbClr val="A9AC6E"/>
          </a:solid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1"/>
          <p:cNvSpPr txBox="1"/>
          <p:nvPr/>
        </p:nvSpPr>
        <p:spPr>
          <a:xfrm>
            <a:off x="6813545" y="3040175"/>
            <a:ext cx="464700" cy="49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Leckerli One"/>
                <a:ea typeface="Leckerli One"/>
                <a:cs typeface="Leckerli One"/>
                <a:sym typeface="Leckerli One"/>
              </a:rPr>
              <a:t>06</a:t>
            </a:r>
            <a:endParaRPr b="1">
              <a:solidFill>
                <a:schemeClr val="dk2"/>
              </a:solidFill>
              <a:latin typeface="Leckerli One"/>
              <a:ea typeface="Leckerli One"/>
              <a:cs typeface="Leckerli One"/>
              <a:sym typeface="Leckerli One"/>
            </a:endParaRPr>
          </a:p>
        </p:txBody>
      </p:sp>
      <p:sp>
        <p:nvSpPr>
          <p:cNvPr id="3657" name="Google Shape;3657;p71"/>
          <p:cNvSpPr/>
          <p:nvPr/>
        </p:nvSpPr>
        <p:spPr>
          <a:xfrm>
            <a:off x="6813463" y="1117149"/>
            <a:ext cx="464700" cy="464700"/>
          </a:xfrm>
          <a:prstGeom prst="ellipse">
            <a:avLst/>
          </a:prstGeom>
          <a:solidFill>
            <a:srgbClr val="A9AC6E"/>
          </a:solidFill>
          <a:ln>
            <a:solidFill>
              <a:srgbClr val="6567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1"/>
          <p:cNvSpPr txBox="1"/>
          <p:nvPr/>
        </p:nvSpPr>
        <p:spPr>
          <a:xfrm>
            <a:off x="6813545" y="1099650"/>
            <a:ext cx="464700" cy="49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Leckerli One"/>
                <a:ea typeface="Leckerli One"/>
                <a:cs typeface="Leckerli One"/>
                <a:sym typeface="Leckerli One"/>
              </a:rPr>
              <a:t>03</a:t>
            </a:r>
            <a:endParaRPr b="1">
              <a:solidFill>
                <a:schemeClr val="dk2"/>
              </a:solidFill>
              <a:latin typeface="Leckerli One"/>
              <a:ea typeface="Leckerli One"/>
              <a:cs typeface="Leckerli One"/>
              <a:sym typeface="Leckerli One"/>
            </a:endParaRPr>
          </a:p>
        </p:txBody>
      </p:sp>
      <p:cxnSp>
        <p:nvCxnSpPr>
          <p:cNvPr id="3659" name="Google Shape;3659;p71"/>
          <p:cNvCxnSpPr>
            <a:cxnSpLocks/>
            <a:endCxn id="3641" idx="1"/>
          </p:cNvCxnSpPr>
          <p:nvPr/>
        </p:nvCxnSpPr>
        <p:spPr>
          <a:xfrm flipV="1">
            <a:off x="3021496" y="3819088"/>
            <a:ext cx="769004" cy="600"/>
          </a:xfrm>
          <a:prstGeom prst="bentConnector3">
            <a:avLst>
              <a:gd name="adj1" fmla="val 50000"/>
            </a:avLst>
          </a:prstGeom>
          <a:noFill/>
          <a:ln w="19050" cap="flat" cmpd="sng">
            <a:solidFill>
              <a:srgbClr val="65673C"/>
            </a:solidFill>
            <a:prstDash val="solid"/>
            <a:round/>
            <a:headEnd type="none" w="med" len="med"/>
            <a:tailEnd type="none" w="med" len="med"/>
          </a:ln>
        </p:spPr>
      </p:cxnSp>
      <p:cxnSp>
        <p:nvCxnSpPr>
          <p:cNvPr id="3660" name="Google Shape;3660;p71"/>
          <p:cNvCxnSpPr>
            <a:stCxn id="3641" idx="3"/>
            <a:endCxn id="3643" idx="1"/>
          </p:cNvCxnSpPr>
          <p:nvPr/>
        </p:nvCxnSpPr>
        <p:spPr>
          <a:xfrm>
            <a:off x="5353500" y="3819088"/>
            <a:ext cx="910800" cy="600"/>
          </a:xfrm>
          <a:prstGeom prst="bentConnector3">
            <a:avLst>
              <a:gd name="adj1" fmla="val 50005"/>
            </a:avLst>
          </a:prstGeom>
          <a:noFill/>
          <a:ln w="19050" cap="flat" cmpd="sng">
            <a:solidFill>
              <a:srgbClr val="65673C"/>
            </a:solidFill>
            <a:prstDash val="solid"/>
            <a:round/>
            <a:headEnd type="none" w="med" len="med"/>
            <a:tailEnd type="none" w="med" len="med"/>
          </a:ln>
        </p:spPr>
      </p:cxnSp>
      <p:sp>
        <p:nvSpPr>
          <p:cNvPr id="2" name="Rectangle: Rounded Corners 1">
            <a:extLst>
              <a:ext uri="{FF2B5EF4-FFF2-40B4-BE49-F238E27FC236}">
                <a16:creationId xmlns:a16="http://schemas.microsoft.com/office/drawing/2014/main" id="{E3397827-2DCE-2D3A-F551-76513D898505}"/>
              </a:ext>
            </a:extLst>
          </p:cNvPr>
          <p:cNvSpPr/>
          <p:nvPr/>
        </p:nvSpPr>
        <p:spPr>
          <a:xfrm>
            <a:off x="0" y="0"/>
            <a:ext cx="4683318" cy="40011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solidFill>
                  <a:srgbClr val="333517"/>
                </a:solidFill>
              </a:rPr>
              <a:t>1. Content Marketing</a:t>
            </a:r>
          </a:p>
        </p:txBody>
      </p:sp>
      <p:grpSp>
        <p:nvGrpSpPr>
          <p:cNvPr id="3661" name="Google Shape;3661;p71"/>
          <p:cNvGrpSpPr/>
          <p:nvPr/>
        </p:nvGrpSpPr>
        <p:grpSpPr>
          <a:xfrm>
            <a:off x="6899178" y="304943"/>
            <a:ext cx="456195" cy="580807"/>
            <a:chOff x="1560210" y="3198871"/>
            <a:chExt cx="183853" cy="234083"/>
          </a:xfrm>
          <a:solidFill>
            <a:srgbClr val="A9AC6E"/>
          </a:solidFill>
        </p:grpSpPr>
        <p:sp>
          <p:nvSpPr>
            <p:cNvPr id="3662" name="Google Shape;3662;p71"/>
            <p:cNvSpPr/>
            <p:nvPr/>
          </p:nvSpPr>
          <p:spPr>
            <a:xfrm>
              <a:off x="1560210" y="3198871"/>
              <a:ext cx="55782" cy="176146"/>
            </a:xfrm>
            <a:custGeom>
              <a:avLst/>
              <a:gdLst/>
              <a:ahLst/>
              <a:cxnLst/>
              <a:rect l="l" t="t" r="r" b="b"/>
              <a:pathLst>
                <a:path w="1889" h="5965" extrusionOk="0">
                  <a:moveTo>
                    <a:pt x="720" y="1"/>
                  </a:moveTo>
                  <a:cubicBezTo>
                    <a:pt x="403" y="1"/>
                    <a:pt x="120" y="213"/>
                    <a:pt x="77" y="567"/>
                  </a:cubicBezTo>
                  <a:cubicBezTo>
                    <a:pt x="54" y="766"/>
                    <a:pt x="65" y="979"/>
                    <a:pt x="117" y="1171"/>
                  </a:cubicBezTo>
                  <a:cubicBezTo>
                    <a:pt x="206" y="1516"/>
                    <a:pt x="325" y="1849"/>
                    <a:pt x="446" y="2180"/>
                  </a:cubicBezTo>
                  <a:cubicBezTo>
                    <a:pt x="882" y="3394"/>
                    <a:pt x="768" y="4546"/>
                    <a:pt x="88" y="5645"/>
                  </a:cubicBezTo>
                  <a:cubicBezTo>
                    <a:pt x="41" y="5723"/>
                    <a:pt x="30" y="5826"/>
                    <a:pt x="1" y="5920"/>
                  </a:cubicBezTo>
                  <a:cubicBezTo>
                    <a:pt x="27" y="5933"/>
                    <a:pt x="52" y="5951"/>
                    <a:pt x="77" y="5964"/>
                  </a:cubicBezTo>
                  <a:cubicBezTo>
                    <a:pt x="233" y="5817"/>
                    <a:pt x="410" y="5683"/>
                    <a:pt x="544" y="5515"/>
                  </a:cubicBezTo>
                  <a:cubicBezTo>
                    <a:pt x="1522" y="4291"/>
                    <a:pt x="1888" y="2880"/>
                    <a:pt x="1763" y="1337"/>
                  </a:cubicBezTo>
                  <a:cubicBezTo>
                    <a:pt x="1723" y="880"/>
                    <a:pt x="1580" y="449"/>
                    <a:pt x="1182" y="158"/>
                  </a:cubicBezTo>
                  <a:cubicBezTo>
                    <a:pt x="1035" y="51"/>
                    <a:pt x="873" y="1"/>
                    <a:pt x="7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1"/>
            <p:cNvSpPr/>
            <p:nvPr/>
          </p:nvSpPr>
          <p:spPr>
            <a:xfrm>
              <a:off x="1563724" y="3379918"/>
              <a:ext cx="167789" cy="53036"/>
            </a:xfrm>
            <a:custGeom>
              <a:avLst/>
              <a:gdLst/>
              <a:ahLst/>
              <a:cxnLst/>
              <a:rect l="l" t="t" r="r" b="b"/>
              <a:pathLst>
                <a:path w="5682" h="1796" extrusionOk="0">
                  <a:moveTo>
                    <a:pt x="3286" y="0"/>
                  </a:moveTo>
                  <a:cubicBezTo>
                    <a:pt x="2907" y="0"/>
                    <a:pt x="2527" y="38"/>
                    <a:pt x="2147" y="95"/>
                  </a:cubicBezTo>
                  <a:cubicBezTo>
                    <a:pt x="1499" y="194"/>
                    <a:pt x="895" y="424"/>
                    <a:pt x="367" y="818"/>
                  </a:cubicBezTo>
                  <a:cubicBezTo>
                    <a:pt x="224" y="923"/>
                    <a:pt x="121" y="1086"/>
                    <a:pt x="0" y="1223"/>
                  </a:cubicBezTo>
                  <a:cubicBezTo>
                    <a:pt x="25" y="1252"/>
                    <a:pt x="54" y="1276"/>
                    <a:pt x="78" y="1303"/>
                  </a:cubicBezTo>
                  <a:cubicBezTo>
                    <a:pt x="137" y="1290"/>
                    <a:pt x="193" y="1274"/>
                    <a:pt x="251" y="1263"/>
                  </a:cubicBezTo>
                  <a:cubicBezTo>
                    <a:pt x="679" y="1179"/>
                    <a:pt x="1111" y="1010"/>
                    <a:pt x="1533" y="1010"/>
                  </a:cubicBezTo>
                  <a:cubicBezTo>
                    <a:pt x="1563" y="1010"/>
                    <a:pt x="1592" y="1011"/>
                    <a:pt x="1622" y="1012"/>
                  </a:cubicBezTo>
                  <a:cubicBezTo>
                    <a:pt x="2248" y="1053"/>
                    <a:pt x="2868" y="1240"/>
                    <a:pt x="3487" y="1388"/>
                  </a:cubicBezTo>
                  <a:cubicBezTo>
                    <a:pt x="3950" y="1498"/>
                    <a:pt x="4404" y="1659"/>
                    <a:pt x="4867" y="1771"/>
                  </a:cubicBezTo>
                  <a:cubicBezTo>
                    <a:pt x="4934" y="1787"/>
                    <a:pt x="5000" y="1796"/>
                    <a:pt x="5065" y="1796"/>
                  </a:cubicBezTo>
                  <a:cubicBezTo>
                    <a:pt x="5256" y="1796"/>
                    <a:pt x="5431" y="1716"/>
                    <a:pt x="5538" y="1516"/>
                  </a:cubicBezTo>
                  <a:cubicBezTo>
                    <a:pt x="5682" y="1247"/>
                    <a:pt x="5630" y="985"/>
                    <a:pt x="5451" y="744"/>
                  </a:cubicBezTo>
                  <a:cubicBezTo>
                    <a:pt x="5192" y="397"/>
                    <a:pt x="4820" y="234"/>
                    <a:pt x="4420" y="133"/>
                  </a:cubicBezTo>
                  <a:cubicBezTo>
                    <a:pt x="4044" y="38"/>
                    <a:pt x="3666" y="0"/>
                    <a:pt x="3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1"/>
            <p:cNvSpPr/>
            <p:nvPr/>
          </p:nvSpPr>
          <p:spPr>
            <a:xfrm>
              <a:off x="1606985" y="3273257"/>
              <a:ext cx="137078" cy="86818"/>
            </a:xfrm>
            <a:custGeom>
              <a:avLst/>
              <a:gdLst/>
              <a:ahLst/>
              <a:cxnLst/>
              <a:rect l="l" t="t" r="r" b="b"/>
              <a:pathLst>
                <a:path w="4642" h="2940" extrusionOk="0">
                  <a:moveTo>
                    <a:pt x="3333" y="0"/>
                  </a:moveTo>
                  <a:cubicBezTo>
                    <a:pt x="2909" y="0"/>
                    <a:pt x="2498" y="124"/>
                    <a:pt x="2105" y="327"/>
                  </a:cubicBezTo>
                  <a:cubicBezTo>
                    <a:pt x="1098" y="851"/>
                    <a:pt x="450" y="1694"/>
                    <a:pt x="36" y="2734"/>
                  </a:cubicBezTo>
                  <a:cubicBezTo>
                    <a:pt x="14" y="2795"/>
                    <a:pt x="11" y="2862"/>
                    <a:pt x="0" y="2922"/>
                  </a:cubicBezTo>
                  <a:cubicBezTo>
                    <a:pt x="20" y="2929"/>
                    <a:pt x="36" y="2933"/>
                    <a:pt x="47" y="2940"/>
                  </a:cubicBezTo>
                  <a:cubicBezTo>
                    <a:pt x="233" y="2774"/>
                    <a:pt x="403" y="2593"/>
                    <a:pt x="602" y="2452"/>
                  </a:cubicBezTo>
                  <a:cubicBezTo>
                    <a:pt x="1199" y="2036"/>
                    <a:pt x="1872" y="1788"/>
                    <a:pt x="2586" y="1661"/>
                  </a:cubicBezTo>
                  <a:cubicBezTo>
                    <a:pt x="3085" y="1571"/>
                    <a:pt x="3590" y="1526"/>
                    <a:pt x="4085" y="1432"/>
                  </a:cubicBezTo>
                  <a:cubicBezTo>
                    <a:pt x="4449" y="1363"/>
                    <a:pt x="4642" y="1083"/>
                    <a:pt x="4612" y="739"/>
                  </a:cubicBezTo>
                  <a:cubicBezTo>
                    <a:pt x="4586" y="383"/>
                    <a:pt x="4331" y="218"/>
                    <a:pt x="4035" y="117"/>
                  </a:cubicBezTo>
                  <a:cubicBezTo>
                    <a:pt x="3798" y="37"/>
                    <a:pt x="3563" y="0"/>
                    <a:pt x="3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71"/>
          <p:cNvGrpSpPr/>
          <p:nvPr/>
        </p:nvGrpSpPr>
        <p:grpSpPr>
          <a:xfrm flipH="1">
            <a:off x="1788647" y="304943"/>
            <a:ext cx="456195" cy="580807"/>
            <a:chOff x="1560210" y="3198871"/>
            <a:chExt cx="183853" cy="234083"/>
          </a:xfrm>
          <a:solidFill>
            <a:srgbClr val="A9AC6E"/>
          </a:solidFill>
        </p:grpSpPr>
        <p:sp>
          <p:nvSpPr>
            <p:cNvPr id="3666" name="Google Shape;3666;p71"/>
            <p:cNvSpPr/>
            <p:nvPr/>
          </p:nvSpPr>
          <p:spPr>
            <a:xfrm>
              <a:off x="1560210" y="3198871"/>
              <a:ext cx="55782" cy="176146"/>
            </a:xfrm>
            <a:custGeom>
              <a:avLst/>
              <a:gdLst/>
              <a:ahLst/>
              <a:cxnLst/>
              <a:rect l="l" t="t" r="r" b="b"/>
              <a:pathLst>
                <a:path w="1889" h="5965" extrusionOk="0">
                  <a:moveTo>
                    <a:pt x="720" y="1"/>
                  </a:moveTo>
                  <a:cubicBezTo>
                    <a:pt x="403" y="1"/>
                    <a:pt x="120" y="213"/>
                    <a:pt x="77" y="567"/>
                  </a:cubicBezTo>
                  <a:cubicBezTo>
                    <a:pt x="54" y="766"/>
                    <a:pt x="65" y="979"/>
                    <a:pt x="117" y="1171"/>
                  </a:cubicBezTo>
                  <a:cubicBezTo>
                    <a:pt x="206" y="1516"/>
                    <a:pt x="325" y="1849"/>
                    <a:pt x="446" y="2180"/>
                  </a:cubicBezTo>
                  <a:cubicBezTo>
                    <a:pt x="882" y="3394"/>
                    <a:pt x="768" y="4546"/>
                    <a:pt x="88" y="5645"/>
                  </a:cubicBezTo>
                  <a:cubicBezTo>
                    <a:pt x="41" y="5723"/>
                    <a:pt x="30" y="5826"/>
                    <a:pt x="1" y="5920"/>
                  </a:cubicBezTo>
                  <a:cubicBezTo>
                    <a:pt x="27" y="5933"/>
                    <a:pt x="52" y="5951"/>
                    <a:pt x="77" y="5964"/>
                  </a:cubicBezTo>
                  <a:cubicBezTo>
                    <a:pt x="233" y="5817"/>
                    <a:pt x="410" y="5683"/>
                    <a:pt x="544" y="5515"/>
                  </a:cubicBezTo>
                  <a:cubicBezTo>
                    <a:pt x="1522" y="4291"/>
                    <a:pt x="1888" y="2880"/>
                    <a:pt x="1763" y="1337"/>
                  </a:cubicBezTo>
                  <a:cubicBezTo>
                    <a:pt x="1723" y="880"/>
                    <a:pt x="1580" y="449"/>
                    <a:pt x="1182" y="158"/>
                  </a:cubicBezTo>
                  <a:cubicBezTo>
                    <a:pt x="1035" y="51"/>
                    <a:pt x="873" y="1"/>
                    <a:pt x="7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1"/>
            <p:cNvSpPr/>
            <p:nvPr/>
          </p:nvSpPr>
          <p:spPr>
            <a:xfrm>
              <a:off x="1563724" y="3379918"/>
              <a:ext cx="167789" cy="53036"/>
            </a:xfrm>
            <a:custGeom>
              <a:avLst/>
              <a:gdLst/>
              <a:ahLst/>
              <a:cxnLst/>
              <a:rect l="l" t="t" r="r" b="b"/>
              <a:pathLst>
                <a:path w="5682" h="1796" extrusionOk="0">
                  <a:moveTo>
                    <a:pt x="3286" y="0"/>
                  </a:moveTo>
                  <a:cubicBezTo>
                    <a:pt x="2907" y="0"/>
                    <a:pt x="2527" y="38"/>
                    <a:pt x="2147" y="95"/>
                  </a:cubicBezTo>
                  <a:cubicBezTo>
                    <a:pt x="1499" y="194"/>
                    <a:pt x="895" y="424"/>
                    <a:pt x="367" y="818"/>
                  </a:cubicBezTo>
                  <a:cubicBezTo>
                    <a:pt x="224" y="923"/>
                    <a:pt x="121" y="1086"/>
                    <a:pt x="0" y="1223"/>
                  </a:cubicBezTo>
                  <a:cubicBezTo>
                    <a:pt x="25" y="1252"/>
                    <a:pt x="54" y="1276"/>
                    <a:pt x="78" y="1303"/>
                  </a:cubicBezTo>
                  <a:cubicBezTo>
                    <a:pt x="137" y="1290"/>
                    <a:pt x="193" y="1274"/>
                    <a:pt x="251" y="1263"/>
                  </a:cubicBezTo>
                  <a:cubicBezTo>
                    <a:pt x="679" y="1179"/>
                    <a:pt x="1111" y="1010"/>
                    <a:pt x="1533" y="1010"/>
                  </a:cubicBezTo>
                  <a:cubicBezTo>
                    <a:pt x="1563" y="1010"/>
                    <a:pt x="1592" y="1011"/>
                    <a:pt x="1622" y="1012"/>
                  </a:cubicBezTo>
                  <a:cubicBezTo>
                    <a:pt x="2248" y="1053"/>
                    <a:pt x="2868" y="1240"/>
                    <a:pt x="3487" y="1388"/>
                  </a:cubicBezTo>
                  <a:cubicBezTo>
                    <a:pt x="3950" y="1498"/>
                    <a:pt x="4404" y="1659"/>
                    <a:pt x="4867" y="1771"/>
                  </a:cubicBezTo>
                  <a:cubicBezTo>
                    <a:pt x="4934" y="1787"/>
                    <a:pt x="5000" y="1796"/>
                    <a:pt x="5065" y="1796"/>
                  </a:cubicBezTo>
                  <a:cubicBezTo>
                    <a:pt x="5256" y="1796"/>
                    <a:pt x="5431" y="1716"/>
                    <a:pt x="5538" y="1516"/>
                  </a:cubicBezTo>
                  <a:cubicBezTo>
                    <a:pt x="5682" y="1247"/>
                    <a:pt x="5630" y="985"/>
                    <a:pt x="5451" y="744"/>
                  </a:cubicBezTo>
                  <a:cubicBezTo>
                    <a:pt x="5192" y="397"/>
                    <a:pt x="4820" y="234"/>
                    <a:pt x="4420" y="133"/>
                  </a:cubicBezTo>
                  <a:cubicBezTo>
                    <a:pt x="4044" y="38"/>
                    <a:pt x="3666" y="0"/>
                    <a:pt x="3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1"/>
            <p:cNvSpPr/>
            <p:nvPr/>
          </p:nvSpPr>
          <p:spPr>
            <a:xfrm>
              <a:off x="1606985" y="3273257"/>
              <a:ext cx="137078" cy="86818"/>
            </a:xfrm>
            <a:custGeom>
              <a:avLst/>
              <a:gdLst/>
              <a:ahLst/>
              <a:cxnLst/>
              <a:rect l="l" t="t" r="r" b="b"/>
              <a:pathLst>
                <a:path w="4642" h="2940" extrusionOk="0">
                  <a:moveTo>
                    <a:pt x="3333" y="0"/>
                  </a:moveTo>
                  <a:cubicBezTo>
                    <a:pt x="2909" y="0"/>
                    <a:pt x="2498" y="124"/>
                    <a:pt x="2105" y="327"/>
                  </a:cubicBezTo>
                  <a:cubicBezTo>
                    <a:pt x="1098" y="851"/>
                    <a:pt x="450" y="1694"/>
                    <a:pt x="36" y="2734"/>
                  </a:cubicBezTo>
                  <a:cubicBezTo>
                    <a:pt x="14" y="2795"/>
                    <a:pt x="11" y="2862"/>
                    <a:pt x="0" y="2922"/>
                  </a:cubicBezTo>
                  <a:cubicBezTo>
                    <a:pt x="20" y="2929"/>
                    <a:pt x="36" y="2933"/>
                    <a:pt x="47" y="2940"/>
                  </a:cubicBezTo>
                  <a:cubicBezTo>
                    <a:pt x="233" y="2774"/>
                    <a:pt x="403" y="2593"/>
                    <a:pt x="602" y="2452"/>
                  </a:cubicBezTo>
                  <a:cubicBezTo>
                    <a:pt x="1199" y="2036"/>
                    <a:pt x="1872" y="1788"/>
                    <a:pt x="2586" y="1661"/>
                  </a:cubicBezTo>
                  <a:cubicBezTo>
                    <a:pt x="3085" y="1571"/>
                    <a:pt x="3590" y="1526"/>
                    <a:pt x="4085" y="1432"/>
                  </a:cubicBezTo>
                  <a:cubicBezTo>
                    <a:pt x="4449" y="1363"/>
                    <a:pt x="4642" y="1083"/>
                    <a:pt x="4612" y="739"/>
                  </a:cubicBezTo>
                  <a:cubicBezTo>
                    <a:pt x="4586" y="383"/>
                    <a:pt x="4331" y="218"/>
                    <a:pt x="4035" y="117"/>
                  </a:cubicBezTo>
                  <a:cubicBezTo>
                    <a:pt x="3798" y="37"/>
                    <a:pt x="3563" y="0"/>
                    <a:pt x="3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44"/>
                                        </p:tgtEl>
                                        <p:attrNameLst>
                                          <p:attrName>style.visibility</p:attrName>
                                        </p:attrNameLst>
                                      </p:cBhvr>
                                      <p:to>
                                        <p:strVal val="visible"/>
                                      </p:to>
                                    </p:set>
                                    <p:animEffect transition="in" filter="fade">
                                      <p:cBhvr>
                                        <p:cTn id="7" dur="1000"/>
                                        <p:tgtEl>
                                          <p:spTgt spid="364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645"/>
                                        </p:tgtEl>
                                        <p:attrNameLst>
                                          <p:attrName>style.visibility</p:attrName>
                                        </p:attrNameLst>
                                      </p:cBhvr>
                                      <p:to>
                                        <p:strVal val="visible"/>
                                      </p:to>
                                    </p:set>
                                    <p:animEffect transition="in" filter="fade">
                                      <p:cBhvr>
                                        <p:cTn id="11" dur="1000"/>
                                        <p:tgtEl>
                                          <p:spTgt spid="364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646"/>
                                        </p:tgtEl>
                                        <p:attrNameLst>
                                          <p:attrName>style.visibility</p:attrName>
                                        </p:attrNameLst>
                                      </p:cBhvr>
                                      <p:to>
                                        <p:strVal val="visible"/>
                                      </p:to>
                                    </p:set>
                                    <p:animEffect transition="in" filter="fade">
                                      <p:cBhvr>
                                        <p:cTn id="15" dur="1000"/>
                                        <p:tgtEl>
                                          <p:spTgt spid="364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659"/>
                                        </p:tgtEl>
                                        <p:attrNameLst>
                                          <p:attrName>style.visibility</p:attrName>
                                        </p:attrNameLst>
                                      </p:cBhvr>
                                      <p:to>
                                        <p:strVal val="visible"/>
                                      </p:to>
                                    </p:set>
                                    <p:animEffect transition="in" filter="fade">
                                      <p:cBhvr>
                                        <p:cTn id="19" dur="1000"/>
                                        <p:tgtEl>
                                          <p:spTgt spid="3659"/>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660"/>
                                        </p:tgtEl>
                                        <p:attrNameLst>
                                          <p:attrName>style.visibility</p:attrName>
                                        </p:attrNameLst>
                                      </p:cBhvr>
                                      <p:to>
                                        <p:strVal val="visible"/>
                                      </p:to>
                                    </p:set>
                                    <p:animEffect transition="in" filter="fade">
                                      <p:cBhvr>
                                        <p:cTn id="23" dur="1000"/>
                                        <p:tgtEl>
                                          <p:spTgt spid="3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30"/>
        <p:cNvGrpSpPr/>
        <p:nvPr/>
      </p:nvGrpSpPr>
      <p:grpSpPr>
        <a:xfrm>
          <a:off x="0" y="0"/>
          <a:ext cx="0" cy="0"/>
          <a:chOff x="0" y="0"/>
          <a:chExt cx="0" cy="0"/>
        </a:xfrm>
      </p:grpSpPr>
      <p:sp>
        <p:nvSpPr>
          <p:cNvPr id="3631" name="Google Shape;3631;p71"/>
          <p:cNvSpPr txBox="1">
            <a:spLocks noGrp="1"/>
          </p:cNvSpPr>
          <p:nvPr>
            <p:ph type="title"/>
          </p:nvPr>
        </p:nvSpPr>
        <p:spPr>
          <a:xfrm>
            <a:off x="747000" y="347575"/>
            <a:ext cx="7654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400"/>
              <a:t>Action plan task  </a:t>
            </a:r>
          </a:p>
        </p:txBody>
      </p:sp>
      <p:sp>
        <p:nvSpPr>
          <p:cNvPr id="3633" name="Google Shape;3633;p71"/>
          <p:cNvSpPr txBox="1"/>
          <p:nvPr/>
        </p:nvSpPr>
        <p:spPr>
          <a:xfrm>
            <a:off x="1129965" y="1962885"/>
            <a:ext cx="1936295" cy="8547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Leckerli One"/>
                <a:ea typeface="Leckerli One"/>
                <a:cs typeface="Leckerli One"/>
                <a:sym typeface="Leckerli One"/>
              </a:rPr>
              <a:t>Video work on how make piece of furniture</a:t>
            </a:r>
          </a:p>
        </p:txBody>
      </p:sp>
      <p:sp>
        <p:nvSpPr>
          <p:cNvPr id="3635" name="Google Shape;3635;p71"/>
          <p:cNvSpPr txBox="1"/>
          <p:nvPr/>
        </p:nvSpPr>
        <p:spPr>
          <a:xfrm>
            <a:off x="3676391" y="2130636"/>
            <a:ext cx="2164610" cy="85328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Leckerli One"/>
                <a:ea typeface="Leckerli One"/>
                <a:cs typeface="Leckerli One"/>
                <a:sym typeface="Leckerli One"/>
              </a:rPr>
              <a:t>Create content that explains how AI can help you show piece of steel furniture in his style house </a:t>
            </a:r>
          </a:p>
        </p:txBody>
      </p:sp>
      <p:sp>
        <p:nvSpPr>
          <p:cNvPr id="3637" name="Google Shape;3637;p71"/>
          <p:cNvSpPr txBox="1"/>
          <p:nvPr/>
        </p:nvSpPr>
        <p:spPr>
          <a:xfrm>
            <a:off x="6264450" y="2145936"/>
            <a:ext cx="1563000" cy="38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Leckerli One"/>
                <a:ea typeface="Leckerli One"/>
                <a:cs typeface="Leckerli One"/>
                <a:sym typeface="Leckerli One"/>
              </a:rPr>
              <a:t>Q&amp;A content with the followers, interior design</a:t>
            </a:r>
          </a:p>
        </p:txBody>
      </p:sp>
      <p:sp>
        <p:nvSpPr>
          <p:cNvPr id="3639" name="Google Shape;3639;p71"/>
          <p:cNvSpPr txBox="1"/>
          <p:nvPr/>
        </p:nvSpPr>
        <p:spPr>
          <a:xfrm>
            <a:off x="1316650" y="4071161"/>
            <a:ext cx="1563000" cy="38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Leckerli One"/>
                <a:ea typeface="Leckerli One"/>
                <a:cs typeface="Leckerli One"/>
                <a:sym typeface="Leckerli One"/>
              </a:rPr>
              <a:t>choice tagline &amp; slogan</a:t>
            </a:r>
          </a:p>
        </p:txBody>
      </p:sp>
      <p:cxnSp>
        <p:nvCxnSpPr>
          <p:cNvPr id="3644" name="Google Shape;3644;p71"/>
          <p:cNvCxnSpPr>
            <a:cxnSpLocks/>
          </p:cNvCxnSpPr>
          <p:nvPr/>
        </p:nvCxnSpPr>
        <p:spPr>
          <a:xfrm flipV="1">
            <a:off x="3021546" y="2337648"/>
            <a:ext cx="620201" cy="1488"/>
          </a:xfrm>
          <a:prstGeom prst="straightConnector1">
            <a:avLst/>
          </a:prstGeom>
          <a:noFill/>
          <a:ln w="19050" cap="flat" cmpd="sng">
            <a:solidFill>
              <a:srgbClr val="333517"/>
            </a:solidFill>
            <a:prstDash val="solid"/>
            <a:round/>
            <a:headEnd type="none" w="med" len="med"/>
            <a:tailEnd type="none" w="med" len="med"/>
          </a:ln>
        </p:spPr>
      </p:cxnSp>
      <p:cxnSp>
        <p:nvCxnSpPr>
          <p:cNvPr id="3645" name="Google Shape;3645;p71"/>
          <p:cNvCxnSpPr>
            <a:cxnSpLocks/>
            <a:endCxn id="3637" idx="1"/>
          </p:cNvCxnSpPr>
          <p:nvPr/>
        </p:nvCxnSpPr>
        <p:spPr>
          <a:xfrm>
            <a:off x="5875646" y="2339136"/>
            <a:ext cx="388804" cy="0"/>
          </a:xfrm>
          <a:prstGeom prst="straightConnector1">
            <a:avLst/>
          </a:prstGeom>
          <a:noFill/>
          <a:ln w="19050" cap="flat" cmpd="sng">
            <a:solidFill>
              <a:srgbClr val="333517"/>
            </a:solidFill>
            <a:prstDash val="solid"/>
            <a:round/>
            <a:headEnd type="none" w="med" len="med"/>
            <a:tailEnd type="none" w="med" len="med"/>
          </a:ln>
        </p:spPr>
      </p:cxnSp>
      <p:cxnSp>
        <p:nvCxnSpPr>
          <p:cNvPr id="3646" name="Google Shape;3646;p71"/>
          <p:cNvCxnSpPr>
            <a:cxnSpLocks/>
            <a:stCxn id="3637" idx="3"/>
            <a:endCxn id="3639" idx="1"/>
          </p:cNvCxnSpPr>
          <p:nvPr/>
        </p:nvCxnSpPr>
        <p:spPr>
          <a:xfrm flipH="1">
            <a:off x="1316550" y="2339136"/>
            <a:ext cx="6510900" cy="1925100"/>
          </a:xfrm>
          <a:prstGeom prst="bentConnector5">
            <a:avLst>
              <a:gd name="adj1" fmla="val -3511"/>
              <a:gd name="adj2" fmla="val 50000"/>
              <a:gd name="adj3" fmla="val 103511"/>
            </a:avLst>
          </a:prstGeom>
          <a:noFill/>
          <a:ln w="19050" cap="flat" cmpd="sng">
            <a:solidFill>
              <a:srgbClr val="333517"/>
            </a:solidFill>
            <a:prstDash val="solid"/>
            <a:round/>
            <a:headEnd type="none" w="med" len="med"/>
            <a:tailEnd type="none" w="med" len="med"/>
          </a:ln>
        </p:spPr>
      </p:cxnSp>
      <p:sp>
        <p:nvSpPr>
          <p:cNvPr id="3647" name="Google Shape;3647;p71"/>
          <p:cNvSpPr/>
          <p:nvPr/>
        </p:nvSpPr>
        <p:spPr>
          <a:xfrm>
            <a:off x="1865763" y="3502947"/>
            <a:ext cx="464700" cy="464700"/>
          </a:xfrm>
          <a:prstGeom prst="ellipse">
            <a:avLst/>
          </a:prstGeom>
          <a:solidFill>
            <a:srgbClr val="A9AC6E"/>
          </a:solidFill>
          <a:ln>
            <a:solidFill>
              <a:srgbClr val="33351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1"/>
          <p:cNvSpPr txBox="1"/>
          <p:nvPr/>
        </p:nvSpPr>
        <p:spPr>
          <a:xfrm>
            <a:off x="1865845" y="3485448"/>
            <a:ext cx="464700" cy="49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Leckerli One"/>
                <a:ea typeface="Leckerli One"/>
                <a:cs typeface="Leckerli One"/>
                <a:sym typeface="Leckerli One"/>
              </a:rPr>
              <a:t>10</a:t>
            </a:r>
            <a:endParaRPr b="1">
              <a:solidFill>
                <a:schemeClr val="dk2"/>
              </a:solidFill>
              <a:latin typeface="Leckerli One"/>
              <a:ea typeface="Leckerli One"/>
              <a:cs typeface="Leckerli One"/>
              <a:sym typeface="Leckerli One"/>
            </a:endParaRPr>
          </a:p>
        </p:txBody>
      </p:sp>
      <p:sp>
        <p:nvSpPr>
          <p:cNvPr id="3649" name="Google Shape;3649;p71"/>
          <p:cNvSpPr/>
          <p:nvPr/>
        </p:nvSpPr>
        <p:spPr>
          <a:xfrm>
            <a:off x="1865763" y="1562422"/>
            <a:ext cx="464700" cy="464700"/>
          </a:xfrm>
          <a:prstGeom prst="ellipse">
            <a:avLst/>
          </a:prstGeom>
          <a:solidFill>
            <a:srgbClr val="A9AC6E"/>
          </a:solidFill>
          <a:ln>
            <a:solidFill>
              <a:srgbClr val="33351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1"/>
          <p:cNvSpPr txBox="1"/>
          <p:nvPr/>
        </p:nvSpPr>
        <p:spPr>
          <a:xfrm>
            <a:off x="1865845" y="1544923"/>
            <a:ext cx="464700" cy="49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Leckerli One"/>
                <a:ea typeface="Leckerli One"/>
                <a:cs typeface="Leckerli One"/>
                <a:sym typeface="Leckerli One"/>
              </a:rPr>
              <a:t>07</a:t>
            </a:r>
            <a:endParaRPr b="1">
              <a:solidFill>
                <a:schemeClr val="dk2"/>
              </a:solidFill>
              <a:latin typeface="Leckerli One"/>
              <a:ea typeface="Leckerli One"/>
              <a:cs typeface="Leckerli One"/>
              <a:sym typeface="Leckerli One"/>
            </a:endParaRPr>
          </a:p>
        </p:txBody>
      </p:sp>
      <p:sp>
        <p:nvSpPr>
          <p:cNvPr id="3653" name="Google Shape;3653;p71"/>
          <p:cNvSpPr/>
          <p:nvPr/>
        </p:nvSpPr>
        <p:spPr>
          <a:xfrm>
            <a:off x="4339600" y="1562422"/>
            <a:ext cx="464700" cy="464700"/>
          </a:xfrm>
          <a:prstGeom prst="ellipse">
            <a:avLst/>
          </a:prstGeom>
          <a:solidFill>
            <a:srgbClr val="A9AC6E"/>
          </a:solidFill>
          <a:ln>
            <a:solidFill>
              <a:srgbClr val="33351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1"/>
          <p:cNvSpPr txBox="1"/>
          <p:nvPr/>
        </p:nvSpPr>
        <p:spPr>
          <a:xfrm>
            <a:off x="4339682" y="1544923"/>
            <a:ext cx="464700" cy="49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Leckerli One"/>
                <a:ea typeface="Leckerli One"/>
                <a:cs typeface="Leckerli One"/>
                <a:sym typeface="Leckerli One"/>
              </a:rPr>
              <a:t>08</a:t>
            </a:r>
            <a:endParaRPr b="1">
              <a:solidFill>
                <a:schemeClr val="dk2"/>
              </a:solidFill>
              <a:latin typeface="Leckerli One"/>
              <a:ea typeface="Leckerli One"/>
              <a:cs typeface="Leckerli One"/>
              <a:sym typeface="Leckerli One"/>
            </a:endParaRPr>
          </a:p>
        </p:txBody>
      </p:sp>
      <p:sp>
        <p:nvSpPr>
          <p:cNvPr id="3657" name="Google Shape;3657;p71"/>
          <p:cNvSpPr/>
          <p:nvPr/>
        </p:nvSpPr>
        <p:spPr>
          <a:xfrm>
            <a:off x="6813513" y="1562422"/>
            <a:ext cx="464700" cy="464700"/>
          </a:xfrm>
          <a:prstGeom prst="ellipse">
            <a:avLst/>
          </a:prstGeom>
          <a:solidFill>
            <a:srgbClr val="A9AC6E"/>
          </a:solidFill>
          <a:ln>
            <a:solidFill>
              <a:srgbClr val="33351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1"/>
          <p:cNvSpPr txBox="1"/>
          <p:nvPr/>
        </p:nvSpPr>
        <p:spPr>
          <a:xfrm>
            <a:off x="6813595" y="1544923"/>
            <a:ext cx="464700" cy="49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Leckerli One"/>
                <a:ea typeface="Leckerli One"/>
                <a:cs typeface="Leckerli One"/>
                <a:sym typeface="Leckerli One"/>
              </a:rPr>
              <a:t>09</a:t>
            </a:r>
            <a:endParaRPr b="1">
              <a:solidFill>
                <a:schemeClr val="dk2"/>
              </a:solidFill>
              <a:latin typeface="Leckerli One"/>
              <a:ea typeface="Leckerli One"/>
              <a:cs typeface="Leckerli One"/>
              <a:sym typeface="Leckerli One"/>
            </a:endParaRPr>
          </a:p>
        </p:txBody>
      </p:sp>
      <p:sp>
        <p:nvSpPr>
          <p:cNvPr id="2" name="Rectangle: Rounded Corners 1">
            <a:extLst>
              <a:ext uri="{FF2B5EF4-FFF2-40B4-BE49-F238E27FC236}">
                <a16:creationId xmlns:a16="http://schemas.microsoft.com/office/drawing/2014/main" id="{32E150B9-3A6C-C862-B65C-3DBF272EA5E3}"/>
              </a:ext>
            </a:extLst>
          </p:cNvPr>
          <p:cNvSpPr/>
          <p:nvPr/>
        </p:nvSpPr>
        <p:spPr>
          <a:xfrm>
            <a:off x="0" y="0"/>
            <a:ext cx="4683318" cy="40011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solidFill>
                  <a:srgbClr val="333517"/>
                </a:solidFill>
              </a:rPr>
              <a:t>1. Content Marketing</a:t>
            </a:r>
          </a:p>
        </p:txBody>
      </p:sp>
      <p:grpSp>
        <p:nvGrpSpPr>
          <p:cNvPr id="3661" name="Google Shape;3661;p71"/>
          <p:cNvGrpSpPr/>
          <p:nvPr/>
        </p:nvGrpSpPr>
        <p:grpSpPr>
          <a:xfrm>
            <a:off x="6899178" y="304943"/>
            <a:ext cx="456195" cy="580807"/>
            <a:chOff x="1560210" y="3198871"/>
            <a:chExt cx="183853" cy="234083"/>
          </a:xfrm>
          <a:solidFill>
            <a:srgbClr val="A9AC6E"/>
          </a:solidFill>
        </p:grpSpPr>
        <p:sp>
          <p:nvSpPr>
            <p:cNvPr id="3662" name="Google Shape;3662;p71"/>
            <p:cNvSpPr/>
            <p:nvPr/>
          </p:nvSpPr>
          <p:spPr>
            <a:xfrm>
              <a:off x="1560210" y="3198871"/>
              <a:ext cx="55782" cy="176146"/>
            </a:xfrm>
            <a:custGeom>
              <a:avLst/>
              <a:gdLst/>
              <a:ahLst/>
              <a:cxnLst/>
              <a:rect l="l" t="t" r="r" b="b"/>
              <a:pathLst>
                <a:path w="1889" h="5965" extrusionOk="0">
                  <a:moveTo>
                    <a:pt x="720" y="1"/>
                  </a:moveTo>
                  <a:cubicBezTo>
                    <a:pt x="403" y="1"/>
                    <a:pt x="120" y="213"/>
                    <a:pt x="77" y="567"/>
                  </a:cubicBezTo>
                  <a:cubicBezTo>
                    <a:pt x="54" y="766"/>
                    <a:pt x="65" y="979"/>
                    <a:pt x="117" y="1171"/>
                  </a:cubicBezTo>
                  <a:cubicBezTo>
                    <a:pt x="206" y="1516"/>
                    <a:pt x="325" y="1849"/>
                    <a:pt x="446" y="2180"/>
                  </a:cubicBezTo>
                  <a:cubicBezTo>
                    <a:pt x="882" y="3394"/>
                    <a:pt x="768" y="4546"/>
                    <a:pt x="88" y="5645"/>
                  </a:cubicBezTo>
                  <a:cubicBezTo>
                    <a:pt x="41" y="5723"/>
                    <a:pt x="30" y="5826"/>
                    <a:pt x="1" y="5920"/>
                  </a:cubicBezTo>
                  <a:cubicBezTo>
                    <a:pt x="27" y="5933"/>
                    <a:pt x="52" y="5951"/>
                    <a:pt x="77" y="5964"/>
                  </a:cubicBezTo>
                  <a:cubicBezTo>
                    <a:pt x="233" y="5817"/>
                    <a:pt x="410" y="5683"/>
                    <a:pt x="544" y="5515"/>
                  </a:cubicBezTo>
                  <a:cubicBezTo>
                    <a:pt x="1522" y="4291"/>
                    <a:pt x="1888" y="2880"/>
                    <a:pt x="1763" y="1337"/>
                  </a:cubicBezTo>
                  <a:cubicBezTo>
                    <a:pt x="1723" y="880"/>
                    <a:pt x="1580" y="449"/>
                    <a:pt x="1182" y="158"/>
                  </a:cubicBezTo>
                  <a:cubicBezTo>
                    <a:pt x="1035" y="51"/>
                    <a:pt x="873" y="1"/>
                    <a:pt x="7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1"/>
            <p:cNvSpPr/>
            <p:nvPr/>
          </p:nvSpPr>
          <p:spPr>
            <a:xfrm>
              <a:off x="1563724" y="3379918"/>
              <a:ext cx="167789" cy="53036"/>
            </a:xfrm>
            <a:custGeom>
              <a:avLst/>
              <a:gdLst/>
              <a:ahLst/>
              <a:cxnLst/>
              <a:rect l="l" t="t" r="r" b="b"/>
              <a:pathLst>
                <a:path w="5682" h="1796" extrusionOk="0">
                  <a:moveTo>
                    <a:pt x="3286" y="0"/>
                  </a:moveTo>
                  <a:cubicBezTo>
                    <a:pt x="2907" y="0"/>
                    <a:pt x="2527" y="38"/>
                    <a:pt x="2147" y="95"/>
                  </a:cubicBezTo>
                  <a:cubicBezTo>
                    <a:pt x="1499" y="194"/>
                    <a:pt x="895" y="424"/>
                    <a:pt x="367" y="818"/>
                  </a:cubicBezTo>
                  <a:cubicBezTo>
                    <a:pt x="224" y="923"/>
                    <a:pt x="121" y="1086"/>
                    <a:pt x="0" y="1223"/>
                  </a:cubicBezTo>
                  <a:cubicBezTo>
                    <a:pt x="25" y="1252"/>
                    <a:pt x="54" y="1276"/>
                    <a:pt x="78" y="1303"/>
                  </a:cubicBezTo>
                  <a:cubicBezTo>
                    <a:pt x="137" y="1290"/>
                    <a:pt x="193" y="1274"/>
                    <a:pt x="251" y="1263"/>
                  </a:cubicBezTo>
                  <a:cubicBezTo>
                    <a:pt x="679" y="1179"/>
                    <a:pt x="1111" y="1010"/>
                    <a:pt x="1533" y="1010"/>
                  </a:cubicBezTo>
                  <a:cubicBezTo>
                    <a:pt x="1563" y="1010"/>
                    <a:pt x="1592" y="1011"/>
                    <a:pt x="1622" y="1012"/>
                  </a:cubicBezTo>
                  <a:cubicBezTo>
                    <a:pt x="2248" y="1053"/>
                    <a:pt x="2868" y="1240"/>
                    <a:pt x="3487" y="1388"/>
                  </a:cubicBezTo>
                  <a:cubicBezTo>
                    <a:pt x="3950" y="1498"/>
                    <a:pt x="4404" y="1659"/>
                    <a:pt x="4867" y="1771"/>
                  </a:cubicBezTo>
                  <a:cubicBezTo>
                    <a:pt x="4934" y="1787"/>
                    <a:pt x="5000" y="1796"/>
                    <a:pt x="5065" y="1796"/>
                  </a:cubicBezTo>
                  <a:cubicBezTo>
                    <a:pt x="5256" y="1796"/>
                    <a:pt x="5431" y="1716"/>
                    <a:pt x="5538" y="1516"/>
                  </a:cubicBezTo>
                  <a:cubicBezTo>
                    <a:pt x="5682" y="1247"/>
                    <a:pt x="5630" y="985"/>
                    <a:pt x="5451" y="744"/>
                  </a:cubicBezTo>
                  <a:cubicBezTo>
                    <a:pt x="5192" y="397"/>
                    <a:pt x="4820" y="234"/>
                    <a:pt x="4420" y="133"/>
                  </a:cubicBezTo>
                  <a:cubicBezTo>
                    <a:pt x="4044" y="38"/>
                    <a:pt x="3666" y="0"/>
                    <a:pt x="3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1"/>
            <p:cNvSpPr/>
            <p:nvPr/>
          </p:nvSpPr>
          <p:spPr>
            <a:xfrm>
              <a:off x="1606985" y="3273257"/>
              <a:ext cx="137078" cy="86818"/>
            </a:xfrm>
            <a:custGeom>
              <a:avLst/>
              <a:gdLst/>
              <a:ahLst/>
              <a:cxnLst/>
              <a:rect l="l" t="t" r="r" b="b"/>
              <a:pathLst>
                <a:path w="4642" h="2940" extrusionOk="0">
                  <a:moveTo>
                    <a:pt x="3333" y="0"/>
                  </a:moveTo>
                  <a:cubicBezTo>
                    <a:pt x="2909" y="0"/>
                    <a:pt x="2498" y="124"/>
                    <a:pt x="2105" y="327"/>
                  </a:cubicBezTo>
                  <a:cubicBezTo>
                    <a:pt x="1098" y="851"/>
                    <a:pt x="450" y="1694"/>
                    <a:pt x="36" y="2734"/>
                  </a:cubicBezTo>
                  <a:cubicBezTo>
                    <a:pt x="14" y="2795"/>
                    <a:pt x="11" y="2862"/>
                    <a:pt x="0" y="2922"/>
                  </a:cubicBezTo>
                  <a:cubicBezTo>
                    <a:pt x="20" y="2929"/>
                    <a:pt x="36" y="2933"/>
                    <a:pt x="47" y="2940"/>
                  </a:cubicBezTo>
                  <a:cubicBezTo>
                    <a:pt x="233" y="2774"/>
                    <a:pt x="403" y="2593"/>
                    <a:pt x="602" y="2452"/>
                  </a:cubicBezTo>
                  <a:cubicBezTo>
                    <a:pt x="1199" y="2036"/>
                    <a:pt x="1872" y="1788"/>
                    <a:pt x="2586" y="1661"/>
                  </a:cubicBezTo>
                  <a:cubicBezTo>
                    <a:pt x="3085" y="1571"/>
                    <a:pt x="3590" y="1526"/>
                    <a:pt x="4085" y="1432"/>
                  </a:cubicBezTo>
                  <a:cubicBezTo>
                    <a:pt x="4449" y="1363"/>
                    <a:pt x="4642" y="1083"/>
                    <a:pt x="4612" y="739"/>
                  </a:cubicBezTo>
                  <a:cubicBezTo>
                    <a:pt x="4586" y="383"/>
                    <a:pt x="4331" y="218"/>
                    <a:pt x="4035" y="117"/>
                  </a:cubicBezTo>
                  <a:cubicBezTo>
                    <a:pt x="3798" y="37"/>
                    <a:pt x="3563" y="0"/>
                    <a:pt x="3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71"/>
          <p:cNvGrpSpPr/>
          <p:nvPr/>
        </p:nvGrpSpPr>
        <p:grpSpPr>
          <a:xfrm flipH="1">
            <a:off x="1788647" y="304943"/>
            <a:ext cx="456195" cy="580807"/>
            <a:chOff x="1560210" y="3198871"/>
            <a:chExt cx="183853" cy="234083"/>
          </a:xfrm>
          <a:solidFill>
            <a:srgbClr val="A9AC6E"/>
          </a:solidFill>
        </p:grpSpPr>
        <p:sp>
          <p:nvSpPr>
            <p:cNvPr id="3666" name="Google Shape;3666;p71"/>
            <p:cNvSpPr/>
            <p:nvPr/>
          </p:nvSpPr>
          <p:spPr>
            <a:xfrm>
              <a:off x="1560210" y="3198871"/>
              <a:ext cx="55782" cy="176146"/>
            </a:xfrm>
            <a:custGeom>
              <a:avLst/>
              <a:gdLst/>
              <a:ahLst/>
              <a:cxnLst/>
              <a:rect l="l" t="t" r="r" b="b"/>
              <a:pathLst>
                <a:path w="1889" h="5965" extrusionOk="0">
                  <a:moveTo>
                    <a:pt x="720" y="1"/>
                  </a:moveTo>
                  <a:cubicBezTo>
                    <a:pt x="403" y="1"/>
                    <a:pt x="120" y="213"/>
                    <a:pt x="77" y="567"/>
                  </a:cubicBezTo>
                  <a:cubicBezTo>
                    <a:pt x="54" y="766"/>
                    <a:pt x="65" y="979"/>
                    <a:pt x="117" y="1171"/>
                  </a:cubicBezTo>
                  <a:cubicBezTo>
                    <a:pt x="206" y="1516"/>
                    <a:pt x="325" y="1849"/>
                    <a:pt x="446" y="2180"/>
                  </a:cubicBezTo>
                  <a:cubicBezTo>
                    <a:pt x="882" y="3394"/>
                    <a:pt x="768" y="4546"/>
                    <a:pt x="88" y="5645"/>
                  </a:cubicBezTo>
                  <a:cubicBezTo>
                    <a:pt x="41" y="5723"/>
                    <a:pt x="30" y="5826"/>
                    <a:pt x="1" y="5920"/>
                  </a:cubicBezTo>
                  <a:cubicBezTo>
                    <a:pt x="27" y="5933"/>
                    <a:pt x="52" y="5951"/>
                    <a:pt x="77" y="5964"/>
                  </a:cubicBezTo>
                  <a:cubicBezTo>
                    <a:pt x="233" y="5817"/>
                    <a:pt x="410" y="5683"/>
                    <a:pt x="544" y="5515"/>
                  </a:cubicBezTo>
                  <a:cubicBezTo>
                    <a:pt x="1522" y="4291"/>
                    <a:pt x="1888" y="2880"/>
                    <a:pt x="1763" y="1337"/>
                  </a:cubicBezTo>
                  <a:cubicBezTo>
                    <a:pt x="1723" y="880"/>
                    <a:pt x="1580" y="449"/>
                    <a:pt x="1182" y="158"/>
                  </a:cubicBezTo>
                  <a:cubicBezTo>
                    <a:pt x="1035" y="51"/>
                    <a:pt x="873" y="1"/>
                    <a:pt x="7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1"/>
            <p:cNvSpPr/>
            <p:nvPr/>
          </p:nvSpPr>
          <p:spPr>
            <a:xfrm>
              <a:off x="1563724" y="3379918"/>
              <a:ext cx="167789" cy="53036"/>
            </a:xfrm>
            <a:custGeom>
              <a:avLst/>
              <a:gdLst/>
              <a:ahLst/>
              <a:cxnLst/>
              <a:rect l="l" t="t" r="r" b="b"/>
              <a:pathLst>
                <a:path w="5682" h="1796" extrusionOk="0">
                  <a:moveTo>
                    <a:pt x="3286" y="0"/>
                  </a:moveTo>
                  <a:cubicBezTo>
                    <a:pt x="2907" y="0"/>
                    <a:pt x="2527" y="38"/>
                    <a:pt x="2147" y="95"/>
                  </a:cubicBezTo>
                  <a:cubicBezTo>
                    <a:pt x="1499" y="194"/>
                    <a:pt x="895" y="424"/>
                    <a:pt x="367" y="818"/>
                  </a:cubicBezTo>
                  <a:cubicBezTo>
                    <a:pt x="224" y="923"/>
                    <a:pt x="121" y="1086"/>
                    <a:pt x="0" y="1223"/>
                  </a:cubicBezTo>
                  <a:cubicBezTo>
                    <a:pt x="25" y="1252"/>
                    <a:pt x="54" y="1276"/>
                    <a:pt x="78" y="1303"/>
                  </a:cubicBezTo>
                  <a:cubicBezTo>
                    <a:pt x="137" y="1290"/>
                    <a:pt x="193" y="1274"/>
                    <a:pt x="251" y="1263"/>
                  </a:cubicBezTo>
                  <a:cubicBezTo>
                    <a:pt x="679" y="1179"/>
                    <a:pt x="1111" y="1010"/>
                    <a:pt x="1533" y="1010"/>
                  </a:cubicBezTo>
                  <a:cubicBezTo>
                    <a:pt x="1563" y="1010"/>
                    <a:pt x="1592" y="1011"/>
                    <a:pt x="1622" y="1012"/>
                  </a:cubicBezTo>
                  <a:cubicBezTo>
                    <a:pt x="2248" y="1053"/>
                    <a:pt x="2868" y="1240"/>
                    <a:pt x="3487" y="1388"/>
                  </a:cubicBezTo>
                  <a:cubicBezTo>
                    <a:pt x="3950" y="1498"/>
                    <a:pt x="4404" y="1659"/>
                    <a:pt x="4867" y="1771"/>
                  </a:cubicBezTo>
                  <a:cubicBezTo>
                    <a:pt x="4934" y="1787"/>
                    <a:pt x="5000" y="1796"/>
                    <a:pt x="5065" y="1796"/>
                  </a:cubicBezTo>
                  <a:cubicBezTo>
                    <a:pt x="5256" y="1796"/>
                    <a:pt x="5431" y="1716"/>
                    <a:pt x="5538" y="1516"/>
                  </a:cubicBezTo>
                  <a:cubicBezTo>
                    <a:pt x="5682" y="1247"/>
                    <a:pt x="5630" y="985"/>
                    <a:pt x="5451" y="744"/>
                  </a:cubicBezTo>
                  <a:cubicBezTo>
                    <a:pt x="5192" y="397"/>
                    <a:pt x="4820" y="234"/>
                    <a:pt x="4420" y="133"/>
                  </a:cubicBezTo>
                  <a:cubicBezTo>
                    <a:pt x="4044" y="38"/>
                    <a:pt x="3666" y="0"/>
                    <a:pt x="3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1"/>
            <p:cNvSpPr/>
            <p:nvPr/>
          </p:nvSpPr>
          <p:spPr>
            <a:xfrm>
              <a:off x="1606985" y="3273257"/>
              <a:ext cx="137078" cy="86818"/>
            </a:xfrm>
            <a:custGeom>
              <a:avLst/>
              <a:gdLst/>
              <a:ahLst/>
              <a:cxnLst/>
              <a:rect l="l" t="t" r="r" b="b"/>
              <a:pathLst>
                <a:path w="4642" h="2940" extrusionOk="0">
                  <a:moveTo>
                    <a:pt x="3333" y="0"/>
                  </a:moveTo>
                  <a:cubicBezTo>
                    <a:pt x="2909" y="0"/>
                    <a:pt x="2498" y="124"/>
                    <a:pt x="2105" y="327"/>
                  </a:cubicBezTo>
                  <a:cubicBezTo>
                    <a:pt x="1098" y="851"/>
                    <a:pt x="450" y="1694"/>
                    <a:pt x="36" y="2734"/>
                  </a:cubicBezTo>
                  <a:cubicBezTo>
                    <a:pt x="14" y="2795"/>
                    <a:pt x="11" y="2862"/>
                    <a:pt x="0" y="2922"/>
                  </a:cubicBezTo>
                  <a:cubicBezTo>
                    <a:pt x="20" y="2929"/>
                    <a:pt x="36" y="2933"/>
                    <a:pt x="47" y="2940"/>
                  </a:cubicBezTo>
                  <a:cubicBezTo>
                    <a:pt x="233" y="2774"/>
                    <a:pt x="403" y="2593"/>
                    <a:pt x="602" y="2452"/>
                  </a:cubicBezTo>
                  <a:cubicBezTo>
                    <a:pt x="1199" y="2036"/>
                    <a:pt x="1872" y="1788"/>
                    <a:pt x="2586" y="1661"/>
                  </a:cubicBezTo>
                  <a:cubicBezTo>
                    <a:pt x="3085" y="1571"/>
                    <a:pt x="3590" y="1526"/>
                    <a:pt x="4085" y="1432"/>
                  </a:cubicBezTo>
                  <a:cubicBezTo>
                    <a:pt x="4449" y="1363"/>
                    <a:pt x="4642" y="1083"/>
                    <a:pt x="4612" y="739"/>
                  </a:cubicBezTo>
                  <a:cubicBezTo>
                    <a:pt x="4586" y="383"/>
                    <a:pt x="4331" y="218"/>
                    <a:pt x="4035" y="117"/>
                  </a:cubicBezTo>
                  <a:cubicBezTo>
                    <a:pt x="3798" y="37"/>
                    <a:pt x="3563" y="0"/>
                    <a:pt x="3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3578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44"/>
                                        </p:tgtEl>
                                        <p:attrNameLst>
                                          <p:attrName>style.visibility</p:attrName>
                                        </p:attrNameLst>
                                      </p:cBhvr>
                                      <p:to>
                                        <p:strVal val="visible"/>
                                      </p:to>
                                    </p:set>
                                    <p:animEffect transition="in" filter="fade">
                                      <p:cBhvr>
                                        <p:cTn id="7" dur="1000"/>
                                        <p:tgtEl>
                                          <p:spTgt spid="364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645"/>
                                        </p:tgtEl>
                                        <p:attrNameLst>
                                          <p:attrName>style.visibility</p:attrName>
                                        </p:attrNameLst>
                                      </p:cBhvr>
                                      <p:to>
                                        <p:strVal val="visible"/>
                                      </p:to>
                                    </p:set>
                                    <p:animEffect transition="in" filter="fade">
                                      <p:cBhvr>
                                        <p:cTn id="11" dur="1000"/>
                                        <p:tgtEl>
                                          <p:spTgt spid="364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646"/>
                                        </p:tgtEl>
                                        <p:attrNameLst>
                                          <p:attrName>style.visibility</p:attrName>
                                        </p:attrNameLst>
                                      </p:cBhvr>
                                      <p:to>
                                        <p:strVal val="visible"/>
                                      </p:to>
                                    </p:set>
                                    <p:animEffect transition="in" filter="fade">
                                      <p:cBhvr>
                                        <p:cTn id="15" dur="1000"/>
                                        <p:tgtEl>
                                          <p:spTgt spid="3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35"/>
        <p:cNvGrpSpPr/>
        <p:nvPr/>
      </p:nvGrpSpPr>
      <p:grpSpPr>
        <a:xfrm>
          <a:off x="0" y="0"/>
          <a:ext cx="0" cy="0"/>
          <a:chOff x="0" y="0"/>
          <a:chExt cx="0" cy="0"/>
        </a:xfrm>
      </p:grpSpPr>
      <p:sp>
        <p:nvSpPr>
          <p:cNvPr id="2936" name="Google Shape;2936;p60"/>
          <p:cNvSpPr txBox="1">
            <a:spLocks noGrp="1"/>
          </p:cNvSpPr>
          <p:nvPr>
            <p:ph type="title"/>
          </p:nvPr>
        </p:nvSpPr>
        <p:spPr>
          <a:xfrm>
            <a:off x="321539" y="167632"/>
            <a:ext cx="4612648" cy="8220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Business overview  </a:t>
            </a:r>
            <a:endParaRPr/>
          </a:p>
        </p:txBody>
      </p:sp>
      <p:sp>
        <p:nvSpPr>
          <p:cNvPr id="2937" name="Google Shape;2937;p60"/>
          <p:cNvSpPr/>
          <p:nvPr/>
        </p:nvSpPr>
        <p:spPr>
          <a:xfrm rot="-9706745">
            <a:off x="447605" y="122902"/>
            <a:ext cx="289073" cy="174216"/>
          </a:xfrm>
          <a:custGeom>
            <a:avLst/>
            <a:gdLst/>
            <a:ahLst/>
            <a:cxnLst/>
            <a:rect l="l" t="t" r="r" b="b"/>
            <a:pathLst>
              <a:path w="4646" h="2800" extrusionOk="0">
                <a:moveTo>
                  <a:pt x="449" y="1"/>
                </a:moveTo>
                <a:cubicBezTo>
                  <a:pt x="281" y="1"/>
                  <a:pt x="180" y="84"/>
                  <a:pt x="98" y="273"/>
                </a:cubicBezTo>
                <a:cubicBezTo>
                  <a:pt x="1" y="500"/>
                  <a:pt x="185" y="586"/>
                  <a:pt x="325" y="683"/>
                </a:cubicBezTo>
                <a:cubicBezTo>
                  <a:pt x="617" y="899"/>
                  <a:pt x="930" y="1094"/>
                  <a:pt x="1221" y="1310"/>
                </a:cubicBezTo>
                <a:cubicBezTo>
                  <a:pt x="1999" y="1882"/>
                  <a:pt x="2842" y="2368"/>
                  <a:pt x="3727" y="2757"/>
                </a:cubicBezTo>
                <a:cubicBezTo>
                  <a:pt x="3800" y="2786"/>
                  <a:pt x="3875" y="2799"/>
                  <a:pt x="3950" y="2799"/>
                </a:cubicBezTo>
                <a:cubicBezTo>
                  <a:pt x="4301" y="2799"/>
                  <a:pt x="4645" y="2505"/>
                  <a:pt x="4645" y="2087"/>
                </a:cubicBezTo>
                <a:cubicBezTo>
                  <a:pt x="4591" y="2001"/>
                  <a:pt x="4537" y="1915"/>
                  <a:pt x="4472" y="1828"/>
                </a:cubicBezTo>
                <a:cubicBezTo>
                  <a:pt x="4138" y="1396"/>
                  <a:pt x="3673" y="1115"/>
                  <a:pt x="3187" y="867"/>
                </a:cubicBezTo>
                <a:cubicBezTo>
                  <a:pt x="2377" y="446"/>
                  <a:pt x="1502" y="240"/>
                  <a:pt x="627" y="24"/>
                </a:cubicBezTo>
                <a:cubicBezTo>
                  <a:pt x="560" y="9"/>
                  <a:pt x="502" y="1"/>
                  <a:pt x="449" y="1"/>
                </a:cubicBezTo>
                <a:close/>
              </a:path>
            </a:pathLst>
          </a:custGeom>
          <a:solidFill>
            <a:srgbClr val="65673C"/>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938" name="Google Shape;2938;p60"/>
          <p:cNvSpPr/>
          <p:nvPr/>
        </p:nvSpPr>
        <p:spPr>
          <a:xfrm rot="-9706745">
            <a:off x="309572" y="508070"/>
            <a:ext cx="232578" cy="185851"/>
          </a:xfrm>
          <a:custGeom>
            <a:avLst/>
            <a:gdLst/>
            <a:ahLst/>
            <a:cxnLst/>
            <a:rect l="l" t="t" r="r" b="b"/>
            <a:pathLst>
              <a:path w="3738" h="2987" extrusionOk="0">
                <a:moveTo>
                  <a:pt x="3089" y="0"/>
                </a:moveTo>
                <a:cubicBezTo>
                  <a:pt x="2873" y="54"/>
                  <a:pt x="2679" y="119"/>
                  <a:pt x="2474" y="206"/>
                </a:cubicBezTo>
                <a:cubicBezTo>
                  <a:pt x="1534" y="692"/>
                  <a:pt x="864" y="1480"/>
                  <a:pt x="205" y="2290"/>
                </a:cubicBezTo>
                <a:cubicBezTo>
                  <a:pt x="87" y="2431"/>
                  <a:pt x="0" y="2593"/>
                  <a:pt x="173" y="2776"/>
                </a:cubicBezTo>
                <a:cubicBezTo>
                  <a:pt x="309" y="2918"/>
                  <a:pt x="409" y="2987"/>
                  <a:pt x="522" y="2987"/>
                </a:cubicBezTo>
                <a:cubicBezTo>
                  <a:pt x="597" y="2987"/>
                  <a:pt x="678" y="2956"/>
                  <a:pt x="778" y="2895"/>
                </a:cubicBezTo>
                <a:cubicBezTo>
                  <a:pt x="1696" y="2366"/>
                  <a:pt x="2506" y="1707"/>
                  <a:pt x="3338" y="1059"/>
                </a:cubicBezTo>
                <a:cubicBezTo>
                  <a:pt x="3403" y="994"/>
                  <a:pt x="3467" y="918"/>
                  <a:pt x="3521" y="843"/>
                </a:cubicBezTo>
                <a:cubicBezTo>
                  <a:pt x="3608" y="713"/>
                  <a:pt x="3737" y="573"/>
                  <a:pt x="3629" y="411"/>
                </a:cubicBezTo>
                <a:cubicBezTo>
                  <a:pt x="3500" y="216"/>
                  <a:pt x="3370" y="22"/>
                  <a:pt x="3089" y="0"/>
                </a:cubicBezTo>
                <a:close/>
              </a:path>
            </a:pathLst>
          </a:custGeom>
          <a:solidFill>
            <a:srgbClr val="65673C"/>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939" name="Google Shape;2939;p60"/>
          <p:cNvSpPr/>
          <p:nvPr/>
        </p:nvSpPr>
        <p:spPr>
          <a:xfrm rot="-9706745">
            <a:off x="407950" y="407274"/>
            <a:ext cx="224551" cy="68317"/>
          </a:xfrm>
          <a:custGeom>
            <a:avLst/>
            <a:gdLst/>
            <a:ahLst/>
            <a:cxnLst/>
            <a:rect l="l" t="t" r="r" b="b"/>
            <a:pathLst>
              <a:path w="3609" h="1098" extrusionOk="0">
                <a:moveTo>
                  <a:pt x="2599" y="1"/>
                </a:moveTo>
                <a:cubicBezTo>
                  <a:pt x="1832" y="1"/>
                  <a:pt x="1085" y="163"/>
                  <a:pt x="346" y="364"/>
                </a:cubicBezTo>
                <a:cubicBezTo>
                  <a:pt x="184" y="407"/>
                  <a:pt x="1" y="677"/>
                  <a:pt x="22" y="806"/>
                </a:cubicBezTo>
                <a:cubicBezTo>
                  <a:pt x="55" y="947"/>
                  <a:pt x="282" y="1098"/>
                  <a:pt x="465" y="1098"/>
                </a:cubicBezTo>
                <a:lnTo>
                  <a:pt x="1437" y="1098"/>
                </a:lnTo>
                <a:cubicBezTo>
                  <a:pt x="1761" y="1098"/>
                  <a:pt x="2090" y="1088"/>
                  <a:pt x="2421" y="1088"/>
                </a:cubicBezTo>
                <a:cubicBezTo>
                  <a:pt x="2586" y="1088"/>
                  <a:pt x="2751" y="1091"/>
                  <a:pt x="2917" y="1098"/>
                </a:cubicBezTo>
                <a:cubicBezTo>
                  <a:pt x="3252" y="1098"/>
                  <a:pt x="3446" y="914"/>
                  <a:pt x="3576" y="644"/>
                </a:cubicBezTo>
                <a:cubicBezTo>
                  <a:pt x="3608" y="569"/>
                  <a:pt x="3608" y="493"/>
                  <a:pt x="3576" y="418"/>
                </a:cubicBezTo>
                <a:cubicBezTo>
                  <a:pt x="3468" y="202"/>
                  <a:pt x="3263" y="50"/>
                  <a:pt x="3025" y="18"/>
                </a:cubicBezTo>
                <a:cubicBezTo>
                  <a:pt x="2882" y="6"/>
                  <a:pt x="2740" y="1"/>
                  <a:pt x="2599" y="1"/>
                </a:cubicBezTo>
                <a:close/>
              </a:path>
            </a:pathLst>
          </a:custGeom>
          <a:solidFill>
            <a:srgbClr val="65673C"/>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3025" name="Google Shape;3025;p60"/>
          <p:cNvGrpSpPr/>
          <p:nvPr/>
        </p:nvGrpSpPr>
        <p:grpSpPr>
          <a:xfrm rot="20572678">
            <a:off x="7618104" y="2507970"/>
            <a:ext cx="1782352" cy="1908331"/>
            <a:chOff x="2455871" y="3682481"/>
            <a:chExt cx="1939272" cy="1891080"/>
          </a:xfrm>
        </p:grpSpPr>
        <p:sp>
          <p:nvSpPr>
            <p:cNvPr id="3026" name="Google Shape;3026;p60"/>
            <p:cNvSpPr/>
            <p:nvPr/>
          </p:nvSpPr>
          <p:spPr>
            <a:xfrm>
              <a:off x="2455871" y="5077109"/>
              <a:ext cx="219024" cy="365825"/>
            </a:xfrm>
            <a:custGeom>
              <a:avLst/>
              <a:gdLst/>
              <a:ahLst/>
              <a:cxnLst/>
              <a:rect l="l" t="t" r="r" b="b"/>
              <a:pathLst>
                <a:path w="2141" h="3576" extrusionOk="0">
                  <a:moveTo>
                    <a:pt x="110" y="0"/>
                  </a:moveTo>
                  <a:cubicBezTo>
                    <a:pt x="100" y="0"/>
                    <a:pt x="90" y="2"/>
                    <a:pt x="80" y="7"/>
                  </a:cubicBezTo>
                  <a:cubicBezTo>
                    <a:pt x="1" y="33"/>
                    <a:pt x="40" y="233"/>
                    <a:pt x="147" y="565"/>
                  </a:cubicBezTo>
                  <a:cubicBezTo>
                    <a:pt x="200" y="751"/>
                    <a:pt x="280" y="937"/>
                    <a:pt x="359" y="1123"/>
                  </a:cubicBezTo>
                  <a:cubicBezTo>
                    <a:pt x="452" y="1336"/>
                    <a:pt x="559" y="1562"/>
                    <a:pt x="692" y="1788"/>
                  </a:cubicBezTo>
                  <a:lnTo>
                    <a:pt x="772" y="1934"/>
                  </a:lnTo>
                  <a:lnTo>
                    <a:pt x="838" y="2067"/>
                  </a:lnTo>
                  <a:cubicBezTo>
                    <a:pt x="1353" y="2934"/>
                    <a:pt x="1785" y="3576"/>
                    <a:pt x="1955" y="3576"/>
                  </a:cubicBezTo>
                  <a:cubicBezTo>
                    <a:pt x="1964" y="3576"/>
                    <a:pt x="1973" y="3573"/>
                    <a:pt x="1981" y="3569"/>
                  </a:cubicBezTo>
                  <a:cubicBezTo>
                    <a:pt x="2141" y="3503"/>
                    <a:pt x="1808" y="2745"/>
                    <a:pt x="1303" y="1814"/>
                  </a:cubicBezTo>
                  <a:lnTo>
                    <a:pt x="1224" y="1681"/>
                  </a:lnTo>
                  <a:lnTo>
                    <a:pt x="1144" y="1549"/>
                  </a:lnTo>
                  <a:cubicBezTo>
                    <a:pt x="1024" y="1323"/>
                    <a:pt x="891" y="1097"/>
                    <a:pt x="785" y="910"/>
                  </a:cubicBezTo>
                  <a:cubicBezTo>
                    <a:pt x="665" y="724"/>
                    <a:pt x="572" y="538"/>
                    <a:pt x="492" y="419"/>
                  </a:cubicBezTo>
                  <a:cubicBezTo>
                    <a:pt x="325" y="156"/>
                    <a:pt x="201" y="0"/>
                    <a:pt x="11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0"/>
            <p:cNvSpPr/>
            <p:nvPr/>
          </p:nvSpPr>
          <p:spPr>
            <a:xfrm>
              <a:off x="3267709" y="5015218"/>
              <a:ext cx="284292" cy="300557"/>
            </a:xfrm>
            <a:custGeom>
              <a:avLst/>
              <a:gdLst/>
              <a:ahLst/>
              <a:cxnLst/>
              <a:rect l="l" t="t" r="r" b="b"/>
              <a:pathLst>
                <a:path w="2779" h="2938" extrusionOk="0">
                  <a:moveTo>
                    <a:pt x="53" y="0"/>
                  </a:moveTo>
                  <a:cubicBezTo>
                    <a:pt x="40" y="0"/>
                    <a:pt x="32" y="4"/>
                    <a:pt x="27" y="13"/>
                  </a:cubicBezTo>
                  <a:cubicBezTo>
                    <a:pt x="1" y="27"/>
                    <a:pt x="40" y="80"/>
                    <a:pt x="94" y="146"/>
                  </a:cubicBezTo>
                  <a:cubicBezTo>
                    <a:pt x="147" y="213"/>
                    <a:pt x="240" y="319"/>
                    <a:pt x="359" y="439"/>
                  </a:cubicBezTo>
                  <a:cubicBezTo>
                    <a:pt x="585" y="665"/>
                    <a:pt x="878" y="1010"/>
                    <a:pt x="1224" y="1396"/>
                  </a:cubicBezTo>
                  <a:lnTo>
                    <a:pt x="1317" y="1515"/>
                  </a:lnTo>
                  <a:lnTo>
                    <a:pt x="1423" y="1635"/>
                  </a:lnTo>
                  <a:cubicBezTo>
                    <a:pt x="1596" y="1835"/>
                    <a:pt x="1769" y="2007"/>
                    <a:pt x="1928" y="2167"/>
                  </a:cubicBezTo>
                  <a:lnTo>
                    <a:pt x="2353" y="2566"/>
                  </a:lnTo>
                  <a:cubicBezTo>
                    <a:pt x="2473" y="2672"/>
                    <a:pt x="2566" y="2765"/>
                    <a:pt x="2619" y="2831"/>
                  </a:cubicBezTo>
                  <a:cubicBezTo>
                    <a:pt x="2672" y="2898"/>
                    <a:pt x="2712" y="2938"/>
                    <a:pt x="2739" y="2938"/>
                  </a:cubicBezTo>
                  <a:cubicBezTo>
                    <a:pt x="2766" y="2938"/>
                    <a:pt x="2779" y="2871"/>
                    <a:pt x="2739" y="2778"/>
                  </a:cubicBezTo>
                  <a:cubicBezTo>
                    <a:pt x="2686" y="2645"/>
                    <a:pt x="2619" y="2526"/>
                    <a:pt x="2526" y="2419"/>
                  </a:cubicBezTo>
                  <a:cubicBezTo>
                    <a:pt x="2420" y="2286"/>
                    <a:pt x="2287" y="2140"/>
                    <a:pt x="2141" y="1981"/>
                  </a:cubicBezTo>
                  <a:cubicBezTo>
                    <a:pt x="1995" y="1821"/>
                    <a:pt x="1835" y="1635"/>
                    <a:pt x="1662" y="1436"/>
                  </a:cubicBezTo>
                  <a:lnTo>
                    <a:pt x="1556" y="1316"/>
                  </a:lnTo>
                  <a:lnTo>
                    <a:pt x="1450" y="1210"/>
                  </a:lnTo>
                  <a:cubicBezTo>
                    <a:pt x="1170" y="864"/>
                    <a:pt x="851" y="558"/>
                    <a:pt x="506" y="266"/>
                  </a:cubicBezTo>
                  <a:cubicBezTo>
                    <a:pt x="399" y="186"/>
                    <a:pt x="293" y="106"/>
                    <a:pt x="173" y="53"/>
                  </a:cubicBezTo>
                  <a:cubicBezTo>
                    <a:pt x="120" y="18"/>
                    <a:pt x="79" y="0"/>
                    <a:pt x="5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0"/>
            <p:cNvSpPr/>
            <p:nvPr/>
          </p:nvSpPr>
          <p:spPr>
            <a:xfrm>
              <a:off x="3755876" y="4748323"/>
              <a:ext cx="300660" cy="244190"/>
            </a:xfrm>
            <a:custGeom>
              <a:avLst/>
              <a:gdLst/>
              <a:ahLst/>
              <a:cxnLst/>
              <a:rect l="l" t="t" r="r" b="b"/>
              <a:pathLst>
                <a:path w="2939" h="2387" extrusionOk="0">
                  <a:moveTo>
                    <a:pt x="117" y="1"/>
                  </a:moveTo>
                  <a:cubicBezTo>
                    <a:pt x="95" y="1"/>
                    <a:pt x="78" y="6"/>
                    <a:pt x="67" y="17"/>
                  </a:cubicBezTo>
                  <a:cubicBezTo>
                    <a:pt x="1" y="83"/>
                    <a:pt x="107" y="243"/>
                    <a:pt x="307" y="482"/>
                  </a:cubicBezTo>
                  <a:cubicBezTo>
                    <a:pt x="572" y="788"/>
                    <a:pt x="865" y="1067"/>
                    <a:pt x="1184" y="1333"/>
                  </a:cubicBezTo>
                  <a:lnTo>
                    <a:pt x="1290" y="1426"/>
                  </a:lnTo>
                  <a:cubicBezTo>
                    <a:pt x="1330" y="1453"/>
                    <a:pt x="1370" y="1479"/>
                    <a:pt x="1410" y="1519"/>
                  </a:cubicBezTo>
                  <a:cubicBezTo>
                    <a:pt x="1609" y="1652"/>
                    <a:pt x="1795" y="1798"/>
                    <a:pt x="1981" y="1905"/>
                  </a:cubicBezTo>
                  <a:cubicBezTo>
                    <a:pt x="2168" y="2011"/>
                    <a:pt x="2314" y="2091"/>
                    <a:pt x="2447" y="2157"/>
                  </a:cubicBezTo>
                  <a:cubicBezTo>
                    <a:pt x="2580" y="2237"/>
                    <a:pt x="2659" y="2290"/>
                    <a:pt x="2726" y="2330"/>
                  </a:cubicBezTo>
                  <a:cubicBezTo>
                    <a:pt x="2770" y="2363"/>
                    <a:pt x="2813" y="2387"/>
                    <a:pt x="2850" y="2387"/>
                  </a:cubicBezTo>
                  <a:cubicBezTo>
                    <a:pt x="2858" y="2387"/>
                    <a:pt x="2865" y="2385"/>
                    <a:pt x="2872" y="2383"/>
                  </a:cubicBezTo>
                  <a:cubicBezTo>
                    <a:pt x="2912" y="2370"/>
                    <a:pt x="2939" y="2303"/>
                    <a:pt x="2912" y="2210"/>
                  </a:cubicBezTo>
                  <a:cubicBezTo>
                    <a:pt x="2859" y="2077"/>
                    <a:pt x="2779" y="1971"/>
                    <a:pt x="2686" y="1878"/>
                  </a:cubicBezTo>
                  <a:cubicBezTo>
                    <a:pt x="2540" y="1745"/>
                    <a:pt x="2407" y="1625"/>
                    <a:pt x="2247" y="1519"/>
                  </a:cubicBezTo>
                  <a:cubicBezTo>
                    <a:pt x="2101" y="1413"/>
                    <a:pt x="1915" y="1266"/>
                    <a:pt x="1729" y="1120"/>
                  </a:cubicBezTo>
                  <a:cubicBezTo>
                    <a:pt x="1702" y="1094"/>
                    <a:pt x="1662" y="1067"/>
                    <a:pt x="1623" y="1040"/>
                  </a:cubicBezTo>
                  <a:cubicBezTo>
                    <a:pt x="1583" y="1014"/>
                    <a:pt x="1556" y="974"/>
                    <a:pt x="1516" y="947"/>
                  </a:cubicBezTo>
                  <a:cubicBezTo>
                    <a:pt x="1144" y="655"/>
                    <a:pt x="825" y="376"/>
                    <a:pt x="559" y="216"/>
                  </a:cubicBezTo>
                  <a:cubicBezTo>
                    <a:pt x="359" y="79"/>
                    <a:pt x="200" y="1"/>
                    <a:pt x="117"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0"/>
            <p:cNvSpPr/>
            <p:nvPr/>
          </p:nvSpPr>
          <p:spPr>
            <a:xfrm>
              <a:off x="4034638" y="4362455"/>
              <a:ext cx="360505" cy="31406"/>
            </a:xfrm>
            <a:custGeom>
              <a:avLst/>
              <a:gdLst/>
              <a:ahLst/>
              <a:cxnLst/>
              <a:rect l="l" t="t" r="r" b="b"/>
              <a:pathLst>
                <a:path w="3524" h="307" extrusionOk="0">
                  <a:moveTo>
                    <a:pt x="1623" y="0"/>
                  </a:moveTo>
                  <a:cubicBezTo>
                    <a:pt x="705" y="27"/>
                    <a:pt x="1" y="67"/>
                    <a:pt x="1" y="173"/>
                  </a:cubicBezTo>
                  <a:cubicBezTo>
                    <a:pt x="1" y="280"/>
                    <a:pt x="705" y="306"/>
                    <a:pt x="1623" y="306"/>
                  </a:cubicBezTo>
                  <a:lnTo>
                    <a:pt x="1902" y="306"/>
                  </a:lnTo>
                  <a:cubicBezTo>
                    <a:pt x="2819" y="293"/>
                    <a:pt x="3524" y="240"/>
                    <a:pt x="3524" y="147"/>
                  </a:cubicBezTo>
                  <a:cubicBezTo>
                    <a:pt x="3524" y="40"/>
                    <a:pt x="2819" y="0"/>
                    <a:pt x="190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0"/>
            <p:cNvSpPr/>
            <p:nvPr/>
          </p:nvSpPr>
          <p:spPr>
            <a:xfrm>
              <a:off x="3837510" y="3998582"/>
              <a:ext cx="368587" cy="98822"/>
            </a:xfrm>
            <a:custGeom>
              <a:avLst/>
              <a:gdLst/>
              <a:ahLst/>
              <a:cxnLst/>
              <a:rect l="l" t="t" r="r" b="b"/>
              <a:pathLst>
                <a:path w="3603" h="966" extrusionOk="0">
                  <a:moveTo>
                    <a:pt x="3338" y="1"/>
                  </a:moveTo>
                  <a:cubicBezTo>
                    <a:pt x="3055" y="1"/>
                    <a:pt x="2517" y="121"/>
                    <a:pt x="1875" y="261"/>
                  </a:cubicBezTo>
                  <a:lnTo>
                    <a:pt x="1742" y="301"/>
                  </a:lnTo>
                  <a:lnTo>
                    <a:pt x="1609" y="327"/>
                  </a:lnTo>
                  <a:cubicBezTo>
                    <a:pt x="1157" y="447"/>
                    <a:pt x="745" y="527"/>
                    <a:pt x="466" y="593"/>
                  </a:cubicBezTo>
                  <a:cubicBezTo>
                    <a:pt x="173" y="673"/>
                    <a:pt x="0" y="739"/>
                    <a:pt x="0" y="819"/>
                  </a:cubicBezTo>
                  <a:cubicBezTo>
                    <a:pt x="0" y="912"/>
                    <a:pt x="200" y="952"/>
                    <a:pt x="506" y="965"/>
                  </a:cubicBezTo>
                  <a:cubicBezTo>
                    <a:pt x="904" y="965"/>
                    <a:pt x="1316" y="912"/>
                    <a:pt x="1715" y="819"/>
                  </a:cubicBezTo>
                  <a:lnTo>
                    <a:pt x="1861" y="792"/>
                  </a:lnTo>
                  <a:lnTo>
                    <a:pt x="1994" y="752"/>
                  </a:lnTo>
                  <a:cubicBezTo>
                    <a:pt x="2938" y="527"/>
                    <a:pt x="3603" y="221"/>
                    <a:pt x="3550" y="75"/>
                  </a:cubicBezTo>
                  <a:cubicBezTo>
                    <a:pt x="3534" y="23"/>
                    <a:pt x="3459" y="1"/>
                    <a:pt x="3338"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0"/>
            <p:cNvSpPr/>
            <p:nvPr/>
          </p:nvSpPr>
          <p:spPr>
            <a:xfrm>
              <a:off x="2672130" y="5523741"/>
              <a:ext cx="58516" cy="49820"/>
            </a:xfrm>
            <a:custGeom>
              <a:avLst/>
              <a:gdLst/>
              <a:ahLst/>
              <a:cxnLst/>
              <a:rect l="l" t="t" r="r" b="b"/>
              <a:pathLst>
                <a:path w="572" h="487" extrusionOk="0">
                  <a:moveTo>
                    <a:pt x="332" y="1"/>
                  </a:moveTo>
                  <a:cubicBezTo>
                    <a:pt x="106" y="1"/>
                    <a:pt x="0" y="267"/>
                    <a:pt x="160" y="413"/>
                  </a:cubicBezTo>
                  <a:cubicBezTo>
                    <a:pt x="211" y="464"/>
                    <a:pt x="271" y="486"/>
                    <a:pt x="330" y="486"/>
                  </a:cubicBezTo>
                  <a:cubicBezTo>
                    <a:pt x="455" y="486"/>
                    <a:pt x="572" y="385"/>
                    <a:pt x="572" y="240"/>
                  </a:cubicBezTo>
                  <a:cubicBezTo>
                    <a:pt x="572" y="107"/>
                    <a:pt x="465" y="1"/>
                    <a:pt x="33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0"/>
            <p:cNvSpPr/>
            <p:nvPr/>
          </p:nvSpPr>
          <p:spPr>
            <a:xfrm>
              <a:off x="3961291" y="4367877"/>
              <a:ext cx="29974" cy="25473"/>
            </a:xfrm>
            <a:custGeom>
              <a:avLst/>
              <a:gdLst/>
              <a:ahLst/>
              <a:cxnLst/>
              <a:rect l="l" t="t" r="r" b="b"/>
              <a:pathLst>
                <a:path w="293" h="249" extrusionOk="0">
                  <a:moveTo>
                    <a:pt x="160" y="1"/>
                  </a:moveTo>
                  <a:cubicBezTo>
                    <a:pt x="53" y="1"/>
                    <a:pt x="0" y="133"/>
                    <a:pt x="80" y="213"/>
                  </a:cubicBezTo>
                  <a:cubicBezTo>
                    <a:pt x="104" y="238"/>
                    <a:pt x="134" y="248"/>
                    <a:pt x="163" y="248"/>
                  </a:cubicBezTo>
                  <a:cubicBezTo>
                    <a:pt x="229" y="248"/>
                    <a:pt x="293" y="194"/>
                    <a:pt x="293" y="120"/>
                  </a:cubicBezTo>
                  <a:cubicBezTo>
                    <a:pt x="293" y="54"/>
                    <a:pt x="226" y="1"/>
                    <a:pt x="16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0"/>
            <p:cNvSpPr/>
            <p:nvPr/>
          </p:nvSpPr>
          <p:spPr>
            <a:xfrm>
              <a:off x="3731427" y="3682481"/>
              <a:ext cx="28644" cy="24450"/>
            </a:xfrm>
            <a:custGeom>
              <a:avLst/>
              <a:gdLst/>
              <a:ahLst/>
              <a:cxnLst/>
              <a:rect l="l" t="t" r="r" b="b"/>
              <a:pathLst>
                <a:path w="280" h="239" extrusionOk="0">
                  <a:moveTo>
                    <a:pt x="160" y="1"/>
                  </a:moveTo>
                  <a:cubicBezTo>
                    <a:pt x="54" y="1"/>
                    <a:pt x="1" y="134"/>
                    <a:pt x="80" y="200"/>
                  </a:cubicBezTo>
                  <a:cubicBezTo>
                    <a:pt x="107" y="227"/>
                    <a:pt x="138" y="239"/>
                    <a:pt x="167" y="239"/>
                  </a:cubicBezTo>
                  <a:cubicBezTo>
                    <a:pt x="227" y="239"/>
                    <a:pt x="280" y="191"/>
                    <a:pt x="280" y="120"/>
                  </a:cubicBezTo>
                  <a:cubicBezTo>
                    <a:pt x="280" y="54"/>
                    <a:pt x="227" y="1"/>
                    <a:pt x="16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0"/>
            <p:cNvSpPr/>
            <p:nvPr/>
          </p:nvSpPr>
          <p:spPr>
            <a:xfrm>
              <a:off x="3172572" y="4918649"/>
              <a:ext cx="58516" cy="50229"/>
            </a:xfrm>
            <a:custGeom>
              <a:avLst/>
              <a:gdLst/>
              <a:ahLst/>
              <a:cxnLst/>
              <a:rect l="l" t="t" r="r" b="b"/>
              <a:pathLst>
                <a:path w="572" h="491" extrusionOk="0">
                  <a:moveTo>
                    <a:pt x="332" y="0"/>
                  </a:moveTo>
                  <a:cubicBezTo>
                    <a:pt x="106" y="0"/>
                    <a:pt x="0" y="266"/>
                    <a:pt x="160" y="426"/>
                  </a:cubicBezTo>
                  <a:cubicBezTo>
                    <a:pt x="208" y="470"/>
                    <a:pt x="266" y="490"/>
                    <a:pt x="322" y="490"/>
                  </a:cubicBezTo>
                  <a:cubicBezTo>
                    <a:pt x="450" y="490"/>
                    <a:pt x="572" y="387"/>
                    <a:pt x="572" y="240"/>
                  </a:cubicBezTo>
                  <a:cubicBezTo>
                    <a:pt x="572" y="107"/>
                    <a:pt x="465" y="0"/>
                    <a:pt x="33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5" name="Google Shape;3035;p60"/>
          <p:cNvGrpSpPr/>
          <p:nvPr/>
        </p:nvGrpSpPr>
        <p:grpSpPr>
          <a:xfrm rot="20572678">
            <a:off x="5665072" y="2417203"/>
            <a:ext cx="3616631" cy="2297260"/>
            <a:chOff x="0" y="3289350"/>
            <a:chExt cx="4410079" cy="2304876"/>
          </a:xfrm>
        </p:grpSpPr>
        <p:sp>
          <p:nvSpPr>
            <p:cNvPr id="3036" name="Google Shape;3036;p60"/>
            <p:cNvSpPr/>
            <p:nvPr/>
          </p:nvSpPr>
          <p:spPr>
            <a:xfrm>
              <a:off x="88386" y="3289350"/>
              <a:ext cx="368587" cy="223014"/>
            </a:xfrm>
            <a:custGeom>
              <a:avLst/>
              <a:gdLst/>
              <a:ahLst/>
              <a:cxnLst/>
              <a:rect l="l" t="t" r="r" b="b"/>
              <a:pathLst>
                <a:path w="3603" h="2180" extrusionOk="0">
                  <a:moveTo>
                    <a:pt x="159" y="0"/>
                  </a:moveTo>
                  <a:cubicBezTo>
                    <a:pt x="120" y="0"/>
                    <a:pt x="93" y="9"/>
                    <a:pt x="80" y="29"/>
                  </a:cubicBezTo>
                  <a:cubicBezTo>
                    <a:pt x="0" y="175"/>
                    <a:pt x="638" y="667"/>
                    <a:pt x="1529" y="1225"/>
                  </a:cubicBezTo>
                  <a:lnTo>
                    <a:pt x="1662" y="1305"/>
                  </a:lnTo>
                  <a:lnTo>
                    <a:pt x="1795" y="1385"/>
                  </a:lnTo>
                  <a:cubicBezTo>
                    <a:pt x="2555" y="1843"/>
                    <a:pt x="3184" y="2179"/>
                    <a:pt x="3420" y="2179"/>
                  </a:cubicBezTo>
                  <a:cubicBezTo>
                    <a:pt x="3464" y="2179"/>
                    <a:pt x="3495" y="2168"/>
                    <a:pt x="3510" y="2142"/>
                  </a:cubicBezTo>
                  <a:cubicBezTo>
                    <a:pt x="3603" y="1996"/>
                    <a:pt x="2951" y="1504"/>
                    <a:pt x="2074" y="946"/>
                  </a:cubicBezTo>
                  <a:lnTo>
                    <a:pt x="1928" y="866"/>
                  </a:lnTo>
                  <a:lnTo>
                    <a:pt x="1795" y="786"/>
                  </a:lnTo>
                  <a:cubicBezTo>
                    <a:pt x="1033" y="320"/>
                    <a:pt x="388"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0"/>
            <p:cNvSpPr/>
            <p:nvPr/>
          </p:nvSpPr>
          <p:spPr>
            <a:xfrm>
              <a:off x="65266" y="4314887"/>
              <a:ext cx="201326" cy="74577"/>
            </a:xfrm>
            <a:custGeom>
              <a:avLst/>
              <a:gdLst/>
              <a:ahLst/>
              <a:cxnLst/>
              <a:rect l="l" t="t" r="r" b="b"/>
              <a:pathLst>
                <a:path w="1968" h="729" extrusionOk="0">
                  <a:moveTo>
                    <a:pt x="1810" y="0"/>
                  </a:moveTo>
                  <a:cubicBezTo>
                    <a:pt x="1653" y="0"/>
                    <a:pt x="1359" y="73"/>
                    <a:pt x="1010" y="186"/>
                  </a:cubicBezTo>
                  <a:lnTo>
                    <a:pt x="931" y="213"/>
                  </a:lnTo>
                  <a:lnTo>
                    <a:pt x="851" y="239"/>
                  </a:lnTo>
                  <a:cubicBezTo>
                    <a:pt x="359" y="412"/>
                    <a:pt x="0" y="585"/>
                    <a:pt x="27" y="691"/>
                  </a:cubicBezTo>
                  <a:cubicBezTo>
                    <a:pt x="34" y="717"/>
                    <a:pt x="69" y="728"/>
                    <a:pt x="127" y="728"/>
                  </a:cubicBezTo>
                  <a:cubicBezTo>
                    <a:pt x="279" y="728"/>
                    <a:pt x="587" y="648"/>
                    <a:pt x="944" y="532"/>
                  </a:cubicBezTo>
                  <a:lnTo>
                    <a:pt x="1024" y="505"/>
                  </a:lnTo>
                  <a:lnTo>
                    <a:pt x="1103" y="479"/>
                  </a:lnTo>
                  <a:cubicBezTo>
                    <a:pt x="1595" y="306"/>
                    <a:pt x="1968" y="133"/>
                    <a:pt x="1928" y="40"/>
                  </a:cubicBezTo>
                  <a:cubicBezTo>
                    <a:pt x="1916" y="13"/>
                    <a:pt x="1875" y="0"/>
                    <a:pt x="1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0"/>
            <p:cNvSpPr/>
            <p:nvPr/>
          </p:nvSpPr>
          <p:spPr>
            <a:xfrm>
              <a:off x="0" y="4751699"/>
              <a:ext cx="376771" cy="251556"/>
            </a:xfrm>
            <a:custGeom>
              <a:avLst/>
              <a:gdLst/>
              <a:ahLst/>
              <a:cxnLst/>
              <a:rect l="l" t="t" r="r" b="b"/>
              <a:pathLst>
                <a:path w="3683" h="2459" extrusionOk="0">
                  <a:moveTo>
                    <a:pt x="3552" y="0"/>
                  </a:moveTo>
                  <a:cubicBezTo>
                    <a:pt x="3450" y="0"/>
                    <a:pt x="3272" y="57"/>
                    <a:pt x="3044" y="157"/>
                  </a:cubicBezTo>
                  <a:cubicBezTo>
                    <a:pt x="2858" y="250"/>
                    <a:pt x="2659" y="343"/>
                    <a:pt x="2486" y="449"/>
                  </a:cubicBezTo>
                  <a:cubicBezTo>
                    <a:pt x="2273" y="569"/>
                    <a:pt x="2047" y="702"/>
                    <a:pt x="1808" y="861"/>
                  </a:cubicBezTo>
                  <a:lnTo>
                    <a:pt x="1662" y="954"/>
                  </a:lnTo>
                  <a:lnTo>
                    <a:pt x="1515" y="1047"/>
                  </a:lnTo>
                  <a:cubicBezTo>
                    <a:pt x="1289" y="1220"/>
                    <a:pt x="1077" y="1366"/>
                    <a:pt x="877" y="1526"/>
                  </a:cubicBezTo>
                  <a:cubicBezTo>
                    <a:pt x="691" y="1672"/>
                    <a:pt x="532" y="1818"/>
                    <a:pt x="399" y="1938"/>
                  </a:cubicBezTo>
                  <a:cubicBezTo>
                    <a:pt x="133" y="2177"/>
                    <a:pt x="0" y="2363"/>
                    <a:pt x="53" y="2430"/>
                  </a:cubicBezTo>
                  <a:cubicBezTo>
                    <a:pt x="66" y="2450"/>
                    <a:pt x="88" y="2459"/>
                    <a:pt x="119" y="2459"/>
                  </a:cubicBezTo>
                  <a:cubicBezTo>
                    <a:pt x="212" y="2459"/>
                    <a:pt x="385" y="2374"/>
                    <a:pt x="625" y="2244"/>
                  </a:cubicBezTo>
                  <a:cubicBezTo>
                    <a:pt x="784" y="2151"/>
                    <a:pt x="957" y="2031"/>
                    <a:pt x="1157" y="1911"/>
                  </a:cubicBezTo>
                  <a:cubicBezTo>
                    <a:pt x="1369" y="1778"/>
                    <a:pt x="1582" y="1632"/>
                    <a:pt x="1808" y="1486"/>
                  </a:cubicBezTo>
                  <a:lnTo>
                    <a:pt x="1954" y="1380"/>
                  </a:lnTo>
                  <a:lnTo>
                    <a:pt x="2087" y="1300"/>
                  </a:lnTo>
                  <a:cubicBezTo>
                    <a:pt x="2326" y="1140"/>
                    <a:pt x="2539" y="994"/>
                    <a:pt x="2725" y="848"/>
                  </a:cubicBezTo>
                  <a:cubicBezTo>
                    <a:pt x="2925" y="715"/>
                    <a:pt x="3097" y="595"/>
                    <a:pt x="3244" y="476"/>
                  </a:cubicBezTo>
                  <a:cubicBezTo>
                    <a:pt x="3523" y="263"/>
                    <a:pt x="3682" y="104"/>
                    <a:pt x="3642" y="37"/>
                  </a:cubicBezTo>
                  <a:cubicBezTo>
                    <a:pt x="3630" y="12"/>
                    <a:pt x="3599" y="0"/>
                    <a:pt x="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0"/>
            <p:cNvSpPr/>
            <p:nvPr/>
          </p:nvSpPr>
          <p:spPr>
            <a:xfrm>
              <a:off x="436506" y="4674362"/>
              <a:ext cx="61278" cy="53298"/>
            </a:xfrm>
            <a:custGeom>
              <a:avLst/>
              <a:gdLst/>
              <a:ahLst/>
              <a:cxnLst/>
              <a:rect l="l" t="t" r="r" b="b"/>
              <a:pathLst>
                <a:path w="599" h="521" extrusionOk="0">
                  <a:moveTo>
                    <a:pt x="354" y="0"/>
                  </a:moveTo>
                  <a:cubicBezTo>
                    <a:pt x="316" y="0"/>
                    <a:pt x="273" y="8"/>
                    <a:pt x="226" y="22"/>
                  </a:cubicBezTo>
                  <a:cubicBezTo>
                    <a:pt x="213" y="22"/>
                    <a:pt x="213" y="22"/>
                    <a:pt x="213" y="35"/>
                  </a:cubicBezTo>
                  <a:lnTo>
                    <a:pt x="186" y="35"/>
                  </a:lnTo>
                  <a:cubicBezTo>
                    <a:pt x="53" y="89"/>
                    <a:pt x="0" y="248"/>
                    <a:pt x="80" y="368"/>
                  </a:cubicBezTo>
                  <a:cubicBezTo>
                    <a:pt x="119" y="466"/>
                    <a:pt x="210" y="521"/>
                    <a:pt x="303" y="521"/>
                  </a:cubicBezTo>
                  <a:cubicBezTo>
                    <a:pt x="335" y="521"/>
                    <a:pt x="368" y="514"/>
                    <a:pt x="399" y="501"/>
                  </a:cubicBezTo>
                  <a:lnTo>
                    <a:pt x="439" y="501"/>
                  </a:lnTo>
                  <a:cubicBezTo>
                    <a:pt x="545" y="434"/>
                    <a:pt x="598" y="301"/>
                    <a:pt x="558" y="182"/>
                  </a:cubicBezTo>
                  <a:cubicBezTo>
                    <a:pt x="529" y="55"/>
                    <a:pt x="458"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0"/>
            <p:cNvSpPr/>
            <p:nvPr/>
          </p:nvSpPr>
          <p:spPr>
            <a:xfrm>
              <a:off x="654094" y="4972662"/>
              <a:ext cx="228231" cy="230686"/>
            </a:xfrm>
            <a:custGeom>
              <a:avLst/>
              <a:gdLst/>
              <a:ahLst/>
              <a:cxnLst/>
              <a:rect l="l" t="t" r="r" b="b"/>
              <a:pathLst>
                <a:path w="2231" h="2255" extrusionOk="0">
                  <a:moveTo>
                    <a:pt x="2209" y="0"/>
                  </a:moveTo>
                  <a:cubicBezTo>
                    <a:pt x="2208" y="0"/>
                    <a:pt x="2207" y="2"/>
                    <a:pt x="2207" y="4"/>
                  </a:cubicBezTo>
                  <a:cubicBezTo>
                    <a:pt x="2200" y="11"/>
                    <a:pt x="2193" y="11"/>
                    <a:pt x="2187" y="11"/>
                  </a:cubicBezTo>
                  <a:cubicBezTo>
                    <a:pt x="2180" y="11"/>
                    <a:pt x="2174" y="11"/>
                    <a:pt x="2167" y="17"/>
                  </a:cubicBezTo>
                  <a:cubicBezTo>
                    <a:pt x="2140" y="31"/>
                    <a:pt x="2114" y="31"/>
                    <a:pt x="2100" y="57"/>
                  </a:cubicBezTo>
                  <a:cubicBezTo>
                    <a:pt x="2034" y="84"/>
                    <a:pt x="1954" y="137"/>
                    <a:pt x="1848" y="217"/>
                  </a:cubicBezTo>
                  <a:cubicBezTo>
                    <a:pt x="1741" y="296"/>
                    <a:pt x="1622" y="376"/>
                    <a:pt x="1462" y="483"/>
                  </a:cubicBezTo>
                  <a:cubicBezTo>
                    <a:pt x="1316" y="589"/>
                    <a:pt x="1183" y="735"/>
                    <a:pt x="1037" y="868"/>
                  </a:cubicBezTo>
                  <a:lnTo>
                    <a:pt x="957" y="961"/>
                  </a:lnTo>
                  <a:lnTo>
                    <a:pt x="877" y="1054"/>
                  </a:lnTo>
                  <a:cubicBezTo>
                    <a:pt x="731" y="1214"/>
                    <a:pt x="598" y="1360"/>
                    <a:pt x="505" y="1493"/>
                  </a:cubicBezTo>
                  <a:cubicBezTo>
                    <a:pt x="399" y="1626"/>
                    <a:pt x="293" y="1745"/>
                    <a:pt x="226" y="1852"/>
                  </a:cubicBezTo>
                  <a:cubicBezTo>
                    <a:pt x="80" y="2064"/>
                    <a:pt x="0" y="2211"/>
                    <a:pt x="40" y="2251"/>
                  </a:cubicBezTo>
                  <a:cubicBezTo>
                    <a:pt x="44" y="2253"/>
                    <a:pt x="50" y="2255"/>
                    <a:pt x="56" y="2255"/>
                  </a:cubicBezTo>
                  <a:cubicBezTo>
                    <a:pt x="108" y="2255"/>
                    <a:pt x="222" y="2163"/>
                    <a:pt x="399" y="1998"/>
                  </a:cubicBezTo>
                  <a:cubicBezTo>
                    <a:pt x="492" y="1918"/>
                    <a:pt x="598" y="1799"/>
                    <a:pt x="718" y="1666"/>
                  </a:cubicBezTo>
                  <a:cubicBezTo>
                    <a:pt x="838" y="1533"/>
                    <a:pt x="957" y="1400"/>
                    <a:pt x="1103" y="1267"/>
                  </a:cubicBezTo>
                  <a:lnTo>
                    <a:pt x="1183" y="1174"/>
                  </a:lnTo>
                  <a:lnTo>
                    <a:pt x="1263" y="1081"/>
                  </a:lnTo>
                  <a:cubicBezTo>
                    <a:pt x="1409" y="948"/>
                    <a:pt x="1529" y="815"/>
                    <a:pt x="1648" y="695"/>
                  </a:cubicBezTo>
                  <a:cubicBezTo>
                    <a:pt x="1768" y="562"/>
                    <a:pt x="1901" y="483"/>
                    <a:pt x="1981" y="389"/>
                  </a:cubicBezTo>
                  <a:cubicBezTo>
                    <a:pt x="2061" y="310"/>
                    <a:pt x="2127" y="230"/>
                    <a:pt x="2193" y="137"/>
                  </a:cubicBezTo>
                  <a:cubicBezTo>
                    <a:pt x="2207" y="110"/>
                    <a:pt x="2220" y="84"/>
                    <a:pt x="2220" y="44"/>
                  </a:cubicBezTo>
                  <a:cubicBezTo>
                    <a:pt x="2231" y="22"/>
                    <a:pt x="2215" y="0"/>
                    <a:pt x="2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0"/>
            <p:cNvSpPr/>
            <p:nvPr/>
          </p:nvSpPr>
          <p:spPr>
            <a:xfrm>
              <a:off x="1183078" y="5076392"/>
              <a:ext cx="149665" cy="384136"/>
            </a:xfrm>
            <a:custGeom>
              <a:avLst/>
              <a:gdLst/>
              <a:ahLst/>
              <a:cxnLst/>
              <a:rect l="l" t="t" r="r" b="b"/>
              <a:pathLst>
                <a:path w="1463" h="3755" extrusionOk="0">
                  <a:moveTo>
                    <a:pt x="1356" y="0"/>
                  </a:moveTo>
                  <a:cubicBezTo>
                    <a:pt x="1316" y="0"/>
                    <a:pt x="1276" y="40"/>
                    <a:pt x="1223" y="120"/>
                  </a:cubicBezTo>
                  <a:cubicBezTo>
                    <a:pt x="1197" y="173"/>
                    <a:pt x="1183" y="226"/>
                    <a:pt x="1157" y="279"/>
                  </a:cubicBezTo>
                  <a:cubicBezTo>
                    <a:pt x="1143" y="333"/>
                    <a:pt x="1117" y="399"/>
                    <a:pt x="1077" y="479"/>
                  </a:cubicBezTo>
                  <a:cubicBezTo>
                    <a:pt x="971" y="771"/>
                    <a:pt x="824" y="1197"/>
                    <a:pt x="625" y="1675"/>
                  </a:cubicBezTo>
                  <a:cubicBezTo>
                    <a:pt x="612" y="1715"/>
                    <a:pt x="598" y="1768"/>
                    <a:pt x="572" y="1808"/>
                  </a:cubicBezTo>
                  <a:cubicBezTo>
                    <a:pt x="558" y="1861"/>
                    <a:pt x="532" y="1914"/>
                    <a:pt x="519" y="1954"/>
                  </a:cubicBezTo>
                  <a:cubicBezTo>
                    <a:pt x="359" y="2353"/>
                    <a:pt x="213" y="2765"/>
                    <a:pt x="93" y="3191"/>
                  </a:cubicBezTo>
                  <a:cubicBezTo>
                    <a:pt x="0" y="3523"/>
                    <a:pt x="0" y="3722"/>
                    <a:pt x="80" y="3749"/>
                  </a:cubicBezTo>
                  <a:cubicBezTo>
                    <a:pt x="88" y="3753"/>
                    <a:pt x="96" y="3755"/>
                    <a:pt x="104" y="3755"/>
                  </a:cubicBezTo>
                  <a:cubicBezTo>
                    <a:pt x="183" y="3755"/>
                    <a:pt x="295" y="3588"/>
                    <a:pt x="439" y="3324"/>
                  </a:cubicBezTo>
                  <a:cubicBezTo>
                    <a:pt x="651" y="2951"/>
                    <a:pt x="838" y="2553"/>
                    <a:pt x="997" y="2140"/>
                  </a:cubicBezTo>
                  <a:cubicBezTo>
                    <a:pt x="1024" y="2101"/>
                    <a:pt x="1037" y="2047"/>
                    <a:pt x="1064" y="1994"/>
                  </a:cubicBezTo>
                  <a:cubicBezTo>
                    <a:pt x="1077" y="1954"/>
                    <a:pt x="1090" y="1901"/>
                    <a:pt x="1117" y="1848"/>
                  </a:cubicBezTo>
                  <a:cubicBezTo>
                    <a:pt x="1276" y="1436"/>
                    <a:pt x="1383" y="997"/>
                    <a:pt x="1449" y="559"/>
                  </a:cubicBezTo>
                  <a:cubicBezTo>
                    <a:pt x="1462" y="479"/>
                    <a:pt x="1462" y="399"/>
                    <a:pt x="1462" y="333"/>
                  </a:cubicBezTo>
                  <a:cubicBezTo>
                    <a:pt x="1462" y="266"/>
                    <a:pt x="1449" y="213"/>
                    <a:pt x="1436" y="146"/>
                  </a:cubicBezTo>
                  <a:cubicBezTo>
                    <a:pt x="1436" y="67"/>
                    <a:pt x="1396" y="14"/>
                    <a:pt x="1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0"/>
            <p:cNvSpPr/>
            <p:nvPr/>
          </p:nvSpPr>
          <p:spPr>
            <a:xfrm>
              <a:off x="1872465" y="5228714"/>
              <a:ext cx="65370" cy="315596"/>
            </a:xfrm>
            <a:custGeom>
              <a:avLst/>
              <a:gdLst/>
              <a:ahLst/>
              <a:cxnLst/>
              <a:rect l="l" t="t" r="r" b="b"/>
              <a:pathLst>
                <a:path w="639" h="3085" extrusionOk="0">
                  <a:moveTo>
                    <a:pt x="439" y="0"/>
                  </a:moveTo>
                  <a:cubicBezTo>
                    <a:pt x="346" y="0"/>
                    <a:pt x="293" y="173"/>
                    <a:pt x="240" y="425"/>
                  </a:cubicBezTo>
                  <a:cubicBezTo>
                    <a:pt x="213" y="558"/>
                    <a:pt x="200" y="705"/>
                    <a:pt x="160" y="877"/>
                  </a:cubicBezTo>
                  <a:cubicBezTo>
                    <a:pt x="134" y="1064"/>
                    <a:pt x="107" y="1250"/>
                    <a:pt x="94" y="1462"/>
                  </a:cubicBezTo>
                  <a:cubicBezTo>
                    <a:pt x="94" y="1502"/>
                    <a:pt x="94" y="1542"/>
                    <a:pt x="81" y="1582"/>
                  </a:cubicBezTo>
                  <a:cubicBezTo>
                    <a:pt x="67" y="1622"/>
                    <a:pt x="81" y="1662"/>
                    <a:pt x="67" y="1702"/>
                  </a:cubicBezTo>
                  <a:cubicBezTo>
                    <a:pt x="1" y="2340"/>
                    <a:pt x="54" y="2885"/>
                    <a:pt x="134" y="3084"/>
                  </a:cubicBezTo>
                  <a:lnTo>
                    <a:pt x="346" y="3084"/>
                  </a:lnTo>
                  <a:cubicBezTo>
                    <a:pt x="453" y="2885"/>
                    <a:pt x="506" y="2366"/>
                    <a:pt x="586" y="1728"/>
                  </a:cubicBezTo>
                  <a:cubicBezTo>
                    <a:pt x="586" y="1688"/>
                    <a:pt x="586" y="1648"/>
                    <a:pt x="599" y="1609"/>
                  </a:cubicBezTo>
                  <a:cubicBezTo>
                    <a:pt x="612" y="1569"/>
                    <a:pt x="599" y="1529"/>
                    <a:pt x="612" y="1489"/>
                  </a:cubicBezTo>
                  <a:cubicBezTo>
                    <a:pt x="626" y="1276"/>
                    <a:pt x="639" y="1077"/>
                    <a:pt x="639" y="904"/>
                  </a:cubicBezTo>
                  <a:cubicBezTo>
                    <a:pt x="639" y="744"/>
                    <a:pt x="639" y="585"/>
                    <a:pt x="612" y="425"/>
                  </a:cubicBezTo>
                  <a:cubicBezTo>
                    <a:pt x="586" y="160"/>
                    <a:pt x="532" y="0"/>
                    <a:pt x="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0"/>
            <p:cNvSpPr/>
            <p:nvPr/>
          </p:nvSpPr>
          <p:spPr>
            <a:xfrm>
              <a:off x="2455871" y="5083963"/>
              <a:ext cx="219024" cy="377794"/>
            </a:xfrm>
            <a:custGeom>
              <a:avLst/>
              <a:gdLst/>
              <a:ahLst/>
              <a:cxnLst/>
              <a:rect l="l" t="t" r="r" b="b"/>
              <a:pathLst>
                <a:path w="2141" h="3693" extrusionOk="0">
                  <a:moveTo>
                    <a:pt x="108" y="0"/>
                  </a:moveTo>
                  <a:cubicBezTo>
                    <a:pt x="98" y="0"/>
                    <a:pt x="89" y="2"/>
                    <a:pt x="80" y="6"/>
                  </a:cubicBezTo>
                  <a:cubicBezTo>
                    <a:pt x="1" y="33"/>
                    <a:pt x="40" y="245"/>
                    <a:pt x="147" y="578"/>
                  </a:cubicBezTo>
                  <a:cubicBezTo>
                    <a:pt x="200" y="777"/>
                    <a:pt x="280" y="963"/>
                    <a:pt x="359" y="1163"/>
                  </a:cubicBezTo>
                  <a:cubicBezTo>
                    <a:pt x="452" y="1375"/>
                    <a:pt x="559" y="1601"/>
                    <a:pt x="692" y="1840"/>
                  </a:cubicBezTo>
                  <a:cubicBezTo>
                    <a:pt x="718" y="1894"/>
                    <a:pt x="745" y="1947"/>
                    <a:pt x="772" y="1987"/>
                  </a:cubicBezTo>
                  <a:lnTo>
                    <a:pt x="838" y="2133"/>
                  </a:lnTo>
                  <a:cubicBezTo>
                    <a:pt x="1358" y="3034"/>
                    <a:pt x="1794" y="3693"/>
                    <a:pt x="1959" y="3693"/>
                  </a:cubicBezTo>
                  <a:cubicBezTo>
                    <a:pt x="1967" y="3693"/>
                    <a:pt x="1975" y="3691"/>
                    <a:pt x="1981" y="3688"/>
                  </a:cubicBezTo>
                  <a:cubicBezTo>
                    <a:pt x="2141" y="3608"/>
                    <a:pt x="1808" y="2837"/>
                    <a:pt x="1303" y="1880"/>
                  </a:cubicBezTo>
                  <a:cubicBezTo>
                    <a:pt x="1277" y="1840"/>
                    <a:pt x="1250" y="1787"/>
                    <a:pt x="1224" y="1747"/>
                  </a:cubicBezTo>
                  <a:lnTo>
                    <a:pt x="1144" y="1601"/>
                  </a:lnTo>
                  <a:cubicBezTo>
                    <a:pt x="1024" y="1362"/>
                    <a:pt x="891" y="1149"/>
                    <a:pt x="785" y="950"/>
                  </a:cubicBezTo>
                  <a:cubicBezTo>
                    <a:pt x="665" y="750"/>
                    <a:pt x="572" y="564"/>
                    <a:pt x="492" y="431"/>
                  </a:cubicBezTo>
                  <a:cubicBezTo>
                    <a:pt x="324" y="167"/>
                    <a:pt x="19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0"/>
            <p:cNvSpPr/>
            <p:nvPr/>
          </p:nvSpPr>
          <p:spPr>
            <a:xfrm>
              <a:off x="3254104" y="5051841"/>
              <a:ext cx="282962" cy="308844"/>
            </a:xfrm>
            <a:custGeom>
              <a:avLst/>
              <a:gdLst/>
              <a:ahLst/>
              <a:cxnLst/>
              <a:rect l="l" t="t" r="r" b="b"/>
              <a:pathLst>
                <a:path w="2766" h="3019" extrusionOk="0">
                  <a:moveTo>
                    <a:pt x="40" y="1"/>
                  </a:moveTo>
                  <a:cubicBezTo>
                    <a:pt x="27" y="1"/>
                    <a:pt x="18" y="5"/>
                    <a:pt x="14" y="14"/>
                  </a:cubicBezTo>
                  <a:cubicBezTo>
                    <a:pt x="1" y="28"/>
                    <a:pt x="27" y="81"/>
                    <a:pt x="80" y="147"/>
                  </a:cubicBezTo>
                  <a:cubicBezTo>
                    <a:pt x="134" y="227"/>
                    <a:pt x="227" y="320"/>
                    <a:pt x="346" y="440"/>
                  </a:cubicBezTo>
                  <a:cubicBezTo>
                    <a:pt x="572" y="679"/>
                    <a:pt x="865" y="1038"/>
                    <a:pt x="1210" y="1437"/>
                  </a:cubicBezTo>
                  <a:lnTo>
                    <a:pt x="1317" y="1556"/>
                  </a:lnTo>
                  <a:lnTo>
                    <a:pt x="1410" y="1676"/>
                  </a:lnTo>
                  <a:cubicBezTo>
                    <a:pt x="1583" y="1889"/>
                    <a:pt x="1755" y="2061"/>
                    <a:pt x="1915" y="2221"/>
                  </a:cubicBezTo>
                  <a:lnTo>
                    <a:pt x="2340" y="2633"/>
                  </a:lnTo>
                  <a:cubicBezTo>
                    <a:pt x="2460" y="2753"/>
                    <a:pt x="2553" y="2846"/>
                    <a:pt x="2606" y="2912"/>
                  </a:cubicBezTo>
                  <a:cubicBezTo>
                    <a:pt x="2673" y="2979"/>
                    <a:pt x="2699" y="3019"/>
                    <a:pt x="2726" y="3019"/>
                  </a:cubicBezTo>
                  <a:cubicBezTo>
                    <a:pt x="2752" y="3019"/>
                    <a:pt x="2766" y="2952"/>
                    <a:pt x="2726" y="2859"/>
                  </a:cubicBezTo>
                  <a:cubicBezTo>
                    <a:pt x="2673" y="2726"/>
                    <a:pt x="2606" y="2606"/>
                    <a:pt x="2513" y="2500"/>
                  </a:cubicBezTo>
                  <a:cubicBezTo>
                    <a:pt x="2420" y="2354"/>
                    <a:pt x="2274" y="2208"/>
                    <a:pt x="2128" y="2035"/>
                  </a:cubicBezTo>
                  <a:cubicBezTo>
                    <a:pt x="1981" y="1862"/>
                    <a:pt x="1822" y="1676"/>
                    <a:pt x="1649" y="1477"/>
                  </a:cubicBezTo>
                  <a:lnTo>
                    <a:pt x="1556" y="1357"/>
                  </a:lnTo>
                  <a:lnTo>
                    <a:pt x="1450" y="1237"/>
                  </a:lnTo>
                  <a:cubicBezTo>
                    <a:pt x="1157" y="892"/>
                    <a:pt x="838" y="573"/>
                    <a:pt x="492" y="280"/>
                  </a:cubicBezTo>
                  <a:cubicBezTo>
                    <a:pt x="399" y="187"/>
                    <a:pt x="280" y="107"/>
                    <a:pt x="160" y="54"/>
                  </a:cubicBezTo>
                  <a:cubicBezTo>
                    <a:pt x="107" y="19"/>
                    <a:pt x="66"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0"/>
            <p:cNvSpPr/>
            <p:nvPr/>
          </p:nvSpPr>
          <p:spPr>
            <a:xfrm>
              <a:off x="3755876" y="4791084"/>
              <a:ext cx="300660" cy="251760"/>
            </a:xfrm>
            <a:custGeom>
              <a:avLst/>
              <a:gdLst/>
              <a:ahLst/>
              <a:cxnLst/>
              <a:rect l="l" t="t" r="r" b="b"/>
              <a:pathLst>
                <a:path w="2939" h="2461" extrusionOk="0">
                  <a:moveTo>
                    <a:pt x="127" y="1"/>
                  </a:moveTo>
                  <a:cubicBezTo>
                    <a:pt x="100" y="1"/>
                    <a:pt x="80" y="8"/>
                    <a:pt x="67" y="24"/>
                  </a:cubicBezTo>
                  <a:cubicBezTo>
                    <a:pt x="1" y="91"/>
                    <a:pt x="107" y="250"/>
                    <a:pt x="307" y="490"/>
                  </a:cubicBezTo>
                  <a:cubicBezTo>
                    <a:pt x="572" y="809"/>
                    <a:pt x="865" y="1101"/>
                    <a:pt x="1184" y="1367"/>
                  </a:cubicBezTo>
                  <a:lnTo>
                    <a:pt x="1290" y="1460"/>
                  </a:lnTo>
                  <a:cubicBezTo>
                    <a:pt x="1330" y="1500"/>
                    <a:pt x="1370" y="1526"/>
                    <a:pt x="1410" y="1553"/>
                  </a:cubicBezTo>
                  <a:cubicBezTo>
                    <a:pt x="1609" y="1712"/>
                    <a:pt x="1795" y="1845"/>
                    <a:pt x="1981" y="1965"/>
                  </a:cubicBezTo>
                  <a:cubicBezTo>
                    <a:pt x="2168" y="2071"/>
                    <a:pt x="2314" y="2151"/>
                    <a:pt x="2447" y="2231"/>
                  </a:cubicBezTo>
                  <a:cubicBezTo>
                    <a:pt x="2580" y="2297"/>
                    <a:pt x="2659" y="2351"/>
                    <a:pt x="2726" y="2404"/>
                  </a:cubicBezTo>
                  <a:cubicBezTo>
                    <a:pt x="2770" y="2437"/>
                    <a:pt x="2813" y="2460"/>
                    <a:pt x="2850" y="2460"/>
                  </a:cubicBezTo>
                  <a:cubicBezTo>
                    <a:pt x="2858" y="2460"/>
                    <a:pt x="2865" y="2459"/>
                    <a:pt x="2872" y="2457"/>
                  </a:cubicBezTo>
                  <a:cubicBezTo>
                    <a:pt x="2912" y="2444"/>
                    <a:pt x="2939" y="2377"/>
                    <a:pt x="2912" y="2271"/>
                  </a:cubicBezTo>
                  <a:cubicBezTo>
                    <a:pt x="2859" y="2138"/>
                    <a:pt x="2779" y="2032"/>
                    <a:pt x="2686" y="1925"/>
                  </a:cubicBezTo>
                  <a:cubicBezTo>
                    <a:pt x="2540" y="1792"/>
                    <a:pt x="2407" y="1673"/>
                    <a:pt x="2247" y="1566"/>
                  </a:cubicBezTo>
                  <a:cubicBezTo>
                    <a:pt x="2101" y="1447"/>
                    <a:pt x="1915" y="1300"/>
                    <a:pt x="1729" y="1154"/>
                  </a:cubicBezTo>
                  <a:cubicBezTo>
                    <a:pt x="1702" y="1128"/>
                    <a:pt x="1662" y="1101"/>
                    <a:pt x="1623" y="1061"/>
                  </a:cubicBezTo>
                  <a:lnTo>
                    <a:pt x="1516" y="968"/>
                  </a:lnTo>
                  <a:cubicBezTo>
                    <a:pt x="1144" y="676"/>
                    <a:pt x="825" y="383"/>
                    <a:pt x="559" y="210"/>
                  </a:cubicBezTo>
                  <a:cubicBezTo>
                    <a:pt x="367" y="79"/>
                    <a:pt x="213"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0"/>
            <p:cNvSpPr/>
            <p:nvPr/>
          </p:nvSpPr>
          <p:spPr>
            <a:xfrm>
              <a:off x="4049676" y="4395088"/>
              <a:ext cx="360403" cy="31406"/>
            </a:xfrm>
            <a:custGeom>
              <a:avLst/>
              <a:gdLst/>
              <a:ahLst/>
              <a:cxnLst/>
              <a:rect l="l" t="t" r="r" b="b"/>
              <a:pathLst>
                <a:path w="3523" h="307" extrusionOk="0">
                  <a:moveTo>
                    <a:pt x="1635" y="0"/>
                  </a:moveTo>
                  <a:cubicBezTo>
                    <a:pt x="705" y="14"/>
                    <a:pt x="0" y="67"/>
                    <a:pt x="0" y="160"/>
                  </a:cubicBezTo>
                  <a:cubicBezTo>
                    <a:pt x="0" y="266"/>
                    <a:pt x="705" y="306"/>
                    <a:pt x="1635" y="306"/>
                  </a:cubicBezTo>
                  <a:lnTo>
                    <a:pt x="1901" y="306"/>
                  </a:lnTo>
                  <a:cubicBezTo>
                    <a:pt x="2818" y="293"/>
                    <a:pt x="3523" y="240"/>
                    <a:pt x="3523" y="133"/>
                  </a:cubicBezTo>
                  <a:cubicBezTo>
                    <a:pt x="3523" y="27"/>
                    <a:pt x="2818" y="0"/>
                    <a:pt x="1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0"/>
            <p:cNvSpPr/>
            <p:nvPr/>
          </p:nvSpPr>
          <p:spPr>
            <a:xfrm>
              <a:off x="3852445" y="4035409"/>
              <a:ext cx="368689" cy="101379"/>
            </a:xfrm>
            <a:custGeom>
              <a:avLst/>
              <a:gdLst/>
              <a:ahLst/>
              <a:cxnLst/>
              <a:rect l="l" t="t" r="r" b="b"/>
              <a:pathLst>
                <a:path w="3604" h="991" extrusionOk="0">
                  <a:moveTo>
                    <a:pt x="3339" y="0"/>
                  </a:moveTo>
                  <a:cubicBezTo>
                    <a:pt x="3054" y="0"/>
                    <a:pt x="2510" y="123"/>
                    <a:pt x="1875" y="273"/>
                  </a:cubicBezTo>
                  <a:lnTo>
                    <a:pt x="1742" y="313"/>
                  </a:lnTo>
                  <a:lnTo>
                    <a:pt x="1596" y="339"/>
                  </a:lnTo>
                  <a:cubicBezTo>
                    <a:pt x="1144" y="446"/>
                    <a:pt x="745" y="539"/>
                    <a:pt x="453" y="618"/>
                  </a:cubicBezTo>
                  <a:cubicBezTo>
                    <a:pt x="173" y="698"/>
                    <a:pt x="1" y="751"/>
                    <a:pt x="1" y="844"/>
                  </a:cubicBezTo>
                  <a:cubicBezTo>
                    <a:pt x="1" y="938"/>
                    <a:pt x="187" y="977"/>
                    <a:pt x="492" y="991"/>
                  </a:cubicBezTo>
                  <a:cubicBezTo>
                    <a:pt x="905" y="991"/>
                    <a:pt x="1317" y="938"/>
                    <a:pt x="1715" y="844"/>
                  </a:cubicBezTo>
                  <a:lnTo>
                    <a:pt x="1848" y="818"/>
                  </a:lnTo>
                  <a:lnTo>
                    <a:pt x="1995" y="778"/>
                  </a:lnTo>
                  <a:cubicBezTo>
                    <a:pt x="2925" y="539"/>
                    <a:pt x="3603" y="220"/>
                    <a:pt x="3550" y="73"/>
                  </a:cubicBezTo>
                  <a:cubicBezTo>
                    <a:pt x="3534" y="22"/>
                    <a:pt x="3460" y="0"/>
                    <a:pt x="3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0"/>
            <p:cNvSpPr/>
            <p:nvPr/>
          </p:nvSpPr>
          <p:spPr>
            <a:xfrm>
              <a:off x="606423" y="5225952"/>
              <a:ext cx="39590" cy="34987"/>
            </a:xfrm>
            <a:custGeom>
              <a:avLst/>
              <a:gdLst/>
              <a:ahLst/>
              <a:cxnLst/>
              <a:rect l="l" t="t" r="r" b="b"/>
              <a:pathLst>
                <a:path w="387" h="342" extrusionOk="0">
                  <a:moveTo>
                    <a:pt x="214" y="0"/>
                  </a:moveTo>
                  <a:cubicBezTo>
                    <a:pt x="67" y="0"/>
                    <a:pt x="1" y="187"/>
                    <a:pt x="107" y="293"/>
                  </a:cubicBezTo>
                  <a:cubicBezTo>
                    <a:pt x="137" y="327"/>
                    <a:pt x="176" y="342"/>
                    <a:pt x="215" y="342"/>
                  </a:cubicBezTo>
                  <a:cubicBezTo>
                    <a:pt x="300" y="342"/>
                    <a:pt x="386" y="273"/>
                    <a:pt x="386" y="173"/>
                  </a:cubicBezTo>
                  <a:cubicBezTo>
                    <a:pt x="386" y="80"/>
                    <a:pt x="307"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0"/>
            <p:cNvSpPr/>
            <p:nvPr/>
          </p:nvSpPr>
          <p:spPr>
            <a:xfrm>
              <a:off x="1901006" y="5156594"/>
              <a:ext cx="34168" cy="25984"/>
            </a:xfrm>
            <a:custGeom>
              <a:avLst/>
              <a:gdLst/>
              <a:ahLst/>
              <a:cxnLst/>
              <a:rect l="l" t="t" r="r" b="b"/>
              <a:pathLst>
                <a:path w="334" h="254" extrusionOk="0">
                  <a:moveTo>
                    <a:pt x="174" y="1"/>
                  </a:moveTo>
                  <a:cubicBezTo>
                    <a:pt x="81" y="1"/>
                    <a:pt x="1" y="54"/>
                    <a:pt x="1" y="120"/>
                  </a:cubicBezTo>
                  <a:cubicBezTo>
                    <a:pt x="1" y="187"/>
                    <a:pt x="81" y="253"/>
                    <a:pt x="174" y="253"/>
                  </a:cubicBezTo>
                  <a:cubicBezTo>
                    <a:pt x="253" y="253"/>
                    <a:pt x="333" y="187"/>
                    <a:pt x="333" y="120"/>
                  </a:cubicBezTo>
                  <a:cubicBezTo>
                    <a:pt x="333" y="54"/>
                    <a:pt x="253"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0"/>
            <p:cNvSpPr/>
            <p:nvPr/>
          </p:nvSpPr>
          <p:spPr>
            <a:xfrm>
              <a:off x="2672130" y="5544201"/>
              <a:ext cx="58516" cy="50025"/>
            </a:xfrm>
            <a:custGeom>
              <a:avLst/>
              <a:gdLst/>
              <a:ahLst/>
              <a:cxnLst/>
              <a:rect l="l" t="t" r="r" b="b"/>
              <a:pathLst>
                <a:path w="572" h="489" extrusionOk="0">
                  <a:moveTo>
                    <a:pt x="332" y="0"/>
                  </a:moveTo>
                  <a:cubicBezTo>
                    <a:pt x="106" y="0"/>
                    <a:pt x="0" y="266"/>
                    <a:pt x="160" y="412"/>
                  </a:cubicBezTo>
                  <a:cubicBezTo>
                    <a:pt x="208" y="465"/>
                    <a:pt x="270" y="489"/>
                    <a:pt x="331" y="489"/>
                  </a:cubicBezTo>
                  <a:cubicBezTo>
                    <a:pt x="454" y="489"/>
                    <a:pt x="572" y="394"/>
                    <a:pt x="572" y="253"/>
                  </a:cubicBezTo>
                  <a:cubicBezTo>
                    <a:pt x="572" y="106"/>
                    <a:pt x="465"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0"/>
            <p:cNvSpPr/>
            <p:nvPr/>
          </p:nvSpPr>
          <p:spPr>
            <a:xfrm>
              <a:off x="3976226" y="4400203"/>
              <a:ext cx="28644" cy="24859"/>
            </a:xfrm>
            <a:custGeom>
              <a:avLst/>
              <a:gdLst/>
              <a:ahLst/>
              <a:cxnLst/>
              <a:rect l="l" t="t" r="r" b="b"/>
              <a:pathLst>
                <a:path w="280" h="243" extrusionOk="0">
                  <a:moveTo>
                    <a:pt x="153" y="1"/>
                  </a:moveTo>
                  <a:cubicBezTo>
                    <a:pt x="126" y="1"/>
                    <a:pt x="100" y="10"/>
                    <a:pt x="80" y="30"/>
                  </a:cubicBezTo>
                  <a:cubicBezTo>
                    <a:pt x="0" y="110"/>
                    <a:pt x="53" y="243"/>
                    <a:pt x="160" y="243"/>
                  </a:cubicBezTo>
                  <a:cubicBezTo>
                    <a:pt x="226" y="243"/>
                    <a:pt x="279" y="190"/>
                    <a:pt x="279" y="123"/>
                  </a:cubicBezTo>
                  <a:cubicBezTo>
                    <a:pt x="279" y="49"/>
                    <a:pt x="215"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0"/>
            <p:cNvSpPr/>
            <p:nvPr/>
          </p:nvSpPr>
          <p:spPr>
            <a:xfrm>
              <a:off x="3746362" y="3708362"/>
              <a:ext cx="28644" cy="25677"/>
            </a:xfrm>
            <a:custGeom>
              <a:avLst/>
              <a:gdLst/>
              <a:ahLst/>
              <a:cxnLst/>
              <a:rect l="l" t="t" r="r" b="b"/>
              <a:pathLst>
                <a:path w="280" h="251" extrusionOk="0">
                  <a:moveTo>
                    <a:pt x="160" y="0"/>
                  </a:moveTo>
                  <a:cubicBezTo>
                    <a:pt x="54" y="0"/>
                    <a:pt x="1" y="133"/>
                    <a:pt x="67" y="213"/>
                  </a:cubicBezTo>
                  <a:cubicBezTo>
                    <a:pt x="93" y="239"/>
                    <a:pt x="125" y="251"/>
                    <a:pt x="156" y="251"/>
                  </a:cubicBezTo>
                  <a:cubicBezTo>
                    <a:pt x="220" y="251"/>
                    <a:pt x="280" y="201"/>
                    <a:pt x="280" y="120"/>
                  </a:cubicBezTo>
                  <a:cubicBezTo>
                    <a:pt x="280" y="54"/>
                    <a:pt x="227"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0"/>
            <p:cNvSpPr/>
            <p:nvPr/>
          </p:nvSpPr>
          <p:spPr>
            <a:xfrm>
              <a:off x="3157534" y="4952612"/>
              <a:ext cx="58618" cy="49206"/>
            </a:xfrm>
            <a:custGeom>
              <a:avLst/>
              <a:gdLst/>
              <a:ahLst/>
              <a:cxnLst/>
              <a:rect l="l" t="t" r="r" b="b"/>
              <a:pathLst>
                <a:path w="573" h="481" extrusionOk="0">
                  <a:moveTo>
                    <a:pt x="333" y="1"/>
                  </a:moveTo>
                  <a:cubicBezTo>
                    <a:pt x="120" y="1"/>
                    <a:pt x="1" y="253"/>
                    <a:pt x="160" y="413"/>
                  </a:cubicBezTo>
                  <a:cubicBezTo>
                    <a:pt x="207" y="459"/>
                    <a:pt x="266" y="480"/>
                    <a:pt x="324" y="480"/>
                  </a:cubicBezTo>
                  <a:cubicBezTo>
                    <a:pt x="449" y="480"/>
                    <a:pt x="572" y="385"/>
                    <a:pt x="572" y="240"/>
                  </a:cubicBezTo>
                  <a:cubicBezTo>
                    <a:pt x="572" y="107"/>
                    <a:pt x="466"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0" name="Google Shape;3240;p60"/>
          <p:cNvSpPr txBox="1">
            <a:spLocks noGrp="1"/>
          </p:cNvSpPr>
          <p:nvPr>
            <p:ph type="subTitle" idx="1"/>
          </p:nvPr>
        </p:nvSpPr>
        <p:spPr>
          <a:xfrm>
            <a:off x="-3762" y="1600139"/>
            <a:ext cx="5290370" cy="2881462"/>
          </a:xfrm>
          <a:prstGeom prst="rect">
            <a:avLst/>
          </a:prstGeom>
        </p:spPr>
        <p:txBody>
          <a:bodyPr spcFirstLastPara="1" wrap="square" lIns="91425" tIns="91425" rIns="91425" bIns="91425" anchor="t" anchorCtr="0">
            <a:noAutofit/>
          </a:bodyPr>
          <a:lstStyle/>
          <a:p>
            <a:pPr algn="just"/>
            <a:r>
              <a:rPr lang="en-US" sz="2400">
                <a:solidFill>
                  <a:srgbClr val="030304"/>
                </a:solidFill>
              </a:rPr>
              <a:t>Trend Metal creates steel </a:t>
            </a:r>
            <a:r>
              <a:rPr lang="en-US" sz="2400" b="0" i="0">
                <a:solidFill>
                  <a:srgbClr val="030304"/>
                </a:solidFill>
                <a:effectLst/>
              </a:rPr>
              <a:t>furniture with modern</a:t>
            </a:r>
            <a:r>
              <a:rPr lang="en-US" sz="2400">
                <a:solidFill>
                  <a:srgbClr val="030304"/>
                </a:solidFill>
              </a:rPr>
              <a:t>,</a:t>
            </a:r>
            <a:r>
              <a:rPr lang="en-US" sz="2400" b="0" i="0">
                <a:solidFill>
                  <a:srgbClr val="030304"/>
                </a:solidFill>
                <a:effectLst/>
              </a:rPr>
              <a:t> unique </a:t>
            </a:r>
            <a:r>
              <a:rPr lang="en-US" sz="2400">
                <a:solidFill>
                  <a:srgbClr val="030304"/>
                </a:solidFill>
              </a:rPr>
              <a:t>designs, using high-quality materials at competitive prices.</a:t>
            </a:r>
            <a:endParaRPr lang="en-US"/>
          </a:p>
          <a:p>
            <a:pPr algn="just"/>
            <a:r>
              <a:rPr lang="en-US" sz="2400">
                <a:solidFill>
                  <a:srgbClr val="030304"/>
                </a:solidFill>
              </a:rPr>
              <a:t>Creating reels that tell the brand's story through the owner's storytelling, along with behind-the-scenes videos, to provide a personal and authentic view.</a:t>
            </a:r>
          </a:p>
          <a:p>
            <a:pPr algn="just"/>
            <a:endParaRPr lang="en-US" sz="2400">
              <a:solidFill>
                <a:srgbClr val="030304"/>
              </a:solidFill>
            </a:endParaRPr>
          </a:p>
          <a:p>
            <a:pPr algn="just"/>
            <a:endParaRPr lang="en-US" sz="2400">
              <a:solidFill>
                <a:srgbClr val="030304"/>
              </a:solidFill>
              <a:latin typeface="inherit"/>
            </a:endParaRPr>
          </a:p>
        </p:txBody>
      </p:sp>
      <p:sp>
        <p:nvSpPr>
          <p:cNvPr id="4" name="Google Shape;2936;p60">
            <a:extLst>
              <a:ext uri="{FF2B5EF4-FFF2-40B4-BE49-F238E27FC236}">
                <a16:creationId xmlns:a16="http://schemas.microsoft.com/office/drawing/2014/main" id="{912F01BE-AC51-4FB0-E1DA-78182C826745}"/>
              </a:ext>
            </a:extLst>
          </p:cNvPr>
          <p:cNvSpPr txBox="1">
            <a:spLocks/>
          </p:cNvSpPr>
          <p:nvPr/>
        </p:nvSpPr>
        <p:spPr>
          <a:xfrm>
            <a:off x="128332" y="988277"/>
            <a:ext cx="4999061" cy="4772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4200"/>
              <a:buFont typeface="Leckerli One"/>
              <a:buNone/>
              <a:defRPr sz="4200" b="0" i="0" u="none" strike="noStrike" cap="none">
                <a:solidFill>
                  <a:schemeClr val="dk1"/>
                </a:solidFill>
                <a:latin typeface="Leckerli One"/>
                <a:ea typeface="Leckerli One"/>
                <a:cs typeface="Leckerli One"/>
                <a:sym typeface="Leckerli One"/>
              </a:defRPr>
            </a:lvl1pPr>
            <a:lvl2pPr marR="0" lvl="1" algn="ctr" rtl="0">
              <a:lnSpc>
                <a:spcPct val="100000"/>
              </a:lnSpc>
              <a:spcBef>
                <a:spcPts val="0"/>
              </a:spcBef>
              <a:spcAft>
                <a:spcPts val="0"/>
              </a:spcAft>
              <a:buClr>
                <a:schemeClr val="dk1"/>
              </a:buClr>
              <a:buSzPts val="4200"/>
              <a:buFont typeface="Patrick Hand SC"/>
              <a:buNone/>
              <a:defRPr sz="4200" b="0" i="0" u="none" strike="noStrike" cap="none">
                <a:solidFill>
                  <a:schemeClr val="dk1"/>
                </a:solidFill>
                <a:latin typeface="Patrick Hand SC"/>
                <a:ea typeface="Patrick Hand SC"/>
                <a:cs typeface="Patrick Hand SC"/>
                <a:sym typeface="Patrick Hand SC"/>
              </a:defRPr>
            </a:lvl2pPr>
            <a:lvl3pPr marR="0" lvl="2" algn="ctr" rtl="0">
              <a:lnSpc>
                <a:spcPct val="100000"/>
              </a:lnSpc>
              <a:spcBef>
                <a:spcPts val="0"/>
              </a:spcBef>
              <a:spcAft>
                <a:spcPts val="0"/>
              </a:spcAft>
              <a:buClr>
                <a:schemeClr val="dk1"/>
              </a:buClr>
              <a:buSzPts val="4200"/>
              <a:buFont typeface="Patrick Hand SC"/>
              <a:buNone/>
              <a:defRPr sz="4200" b="0" i="0" u="none" strike="noStrike" cap="none">
                <a:solidFill>
                  <a:schemeClr val="dk1"/>
                </a:solidFill>
                <a:latin typeface="Patrick Hand SC"/>
                <a:ea typeface="Patrick Hand SC"/>
                <a:cs typeface="Patrick Hand SC"/>
                <a:sym typeface="Patrick Hand SC"/>
              </a:defRPr>
            </a:lvl3pPr>
            <a:lvl4pPr marR="0" lvl="3" algn="ctr" rtl="0">
              <a:lnSpc>
                <a:spcPct val="100000"/>
              </a:lnSpc>
              <a:spcBef>
                <a:spcPts val="0"/>
              </a:spcBef>
              <a:spcAft>
                <a:spcPts val="0"/>
              </a:spcAft>
              <a:buClr>
                <a:schemeClr val="dk1"/>
              </a:buClr>
              <a:buSzPts val="4200"/>
              <a:buFont typeface="Patrick Hand SC"/>
              <a:buNone/>
              <a:defRPr sz="4200" b="0" i="0" u="none" strike="noStrike" cap="none">
                <a:solidFill>
                  <a:schemeClr val="dk1"/>
                </a:solidFill>
                <a:latin typeface="Patrick Hand SC"/>
                <a:ea typeface="Patrick Hand SC"/>
                <a:cs typeface="Patrick Hand SC"/>
                <a:sym typeface="Patrick Hand SC"/>
              </a:defRPr>
            </a:lvl4pPr>
            <a:lvl5pPr marR="0" lvl="4" algn="ctr" rtl="0">
              <a:lnSpc>
                <a:spcPct val="100000"/>
              </a:lnSpc>
              <a:spcBef>
                <a:spcPts val="0"/>
              </a:spcBef>
              <a:spcAft>
                <a:spcPts val="0"/>
              </a:spcAft>
              <a:buClr>
                <a:schemeClr val="dk1"/>
              </a:buClr>
              <a:buSzPts val="4200"/>
              <a:buFont typeface="Patrick Hand SC"/>
              <a:buNone/>
              <a:defRPr sz="4200" b="0" i="0" u="none" strike="noStrike" cap="none">
                <a:solidFill>
                  <a:schemeClr val="dk1"/>
                </a:solidFill>
                <a:latin typeface="Patrick Hand SC"/>
                <a:ea typeface="Patrick Hand SC"/>
                <a:cs typeface="Patrick Hand SC"/>
                <a:sym typeface="Patrick Hand SC"/>
              </a:defRPr>
            </a:lvl5pPr>
            <a:lvl6pPr marR="0" lvl="5" algn="ctr" rtl="0">
              <a:lnSpc>
                <a:spcPct val="100000"/>
              </a:lnSpc>
              <a:spcBef>
                <a:spcPts val="0"/>
              </a:spcBef>
              <a:spcAft>
                <a:spcPts val="0"/>
              </a:spcAft>
              <a:buClr>
                <a:schemeClr val="dk1"/>
              </a:buClr>
              <a:buSzPts val="4200"/>
              <a:buFont typeface="Patrick Hand SC"/>
              <a:buNone/>
              <a:defRPr sz="4200" b="0" i="0" u="none" strike="noStrike" cap="none">
                <a:solidFill>
                  <a:schemeClr val="dk1"/>
                </a:solidFill>
                <a:latin typeface="Patrick Hand SC"/>
                <a:ea typeface="Patrick Hand SC"/>
                <a:cs typeface="Patrick Hand SC"/>
                <a:sym typeface="Patrick Hand SC"/>
              </a:defRPr>
            </a:lvl6pPr>
            <a:lvl7pPr marR="0" lvl="6" algn="ctr" rtl="0">
              <a:lnSpc>
                <a:spcPct val="100000"/>
              </a:lnSpc>
              <a:spcBef>
                <a:spcPts val="0"/>
              </a:spcBef>
              <a:spcAft>
                <a:spcPts val="0"/>
              </a:spcAft>
              <a:buClr>
                <a:schemeClr val="dk1"/>
              </a:buClr>
              <a:buSzPts val="4200"/>
              <a:buFont typeface="Patrick Hand SC"/>
              <a:buNone/>
              <a:defRPr sz="4200" b="0" i="0" u="none" strike="noStrike" cap="none">
                <a:solidFill>
                  <a:schemeClr val="dk1"/>
                </a:solidFill>
                <a:latin typeface="Patrick Hand SC"/>
                <a:ea typeface="Patrick Hand SC"/>
                <a:cs typeface="Patrick Hand SC"/>
                <a:sym typeface="Patrick Hand SC"/>
              </a:defRPr>
            </a:lvl7pPr>
            <a:lvl8pPr marR="0" lvl="7" algn="ctr" rtl="0">
              <a:lnSpc>
                <a:spcPct val="100000"/>
              </a:lnSpc>
              <a:spcBef>
                <a:spcPts val="0"/>
              </a:spcBef>
              <a:spcAft>
                <a:spcPts val="0"/>
              </a:spcAft>
              <a:buClr>
                <a:schemeClr val="dk1"/>
              </a:buClr>
              <a:buSzPts val="4200"/>
              <a:buFont typeface="Patrick Hand SC"/>
              <a:buNone/>
              <a:defRPr sz="4200" b="0" i="0" u="none" strike="noStrike" cap="none">
                <a:solidFill>
                  <a:schemeClr val="dk1"/>
                </a:solidFill>
                <a:latin typeface="Patrick Hand SC"/>
                <a:ea typeface="Patrick Hand SC"/>
                <a:cs typeface="Patrick Hand SC"/>
                <a:sym typeface="Patrick Hand SC"/>
              </a:defRPr>
            </a:lvl8pPr>
            <a:lvl9pPr marR="0" lvl="8" algn="ctr" rtl="0">
              <a:lnSpc>
                <a:spcPct val="100000"/>
              </a:lnSpc>
              <a:spcBef>
                <a:spcPts val="0"/>
              </a:spcBef>
              <a:spcAft>
                <a:spcPts val="0"/>
              </a:spcAft>
              <a:buClr>
                <a:schemeClr val="dk1"/>
              </a:buClr>
              <a:buSzPts val="4200"/>
              <a:buFont typeface="Patrick Hand SC"/>
              <a:buNone/>
              <a:defRPr sz="4200" b="0" i="0" u="none" strike="noStrike" cap="none">
                <a:solidFill>
                  <a:schemeClr val="dk1"/>
                </a:solidFill>
                <a:latin typeface="Patrick Hand SC"/>
                <a:ea typeface="Patrick Hand SC"/>
                <a:cs typeface="Patrick Hand SC"/>
                <a:sym typeface="Patrick Hand SC"/>
              </a:defRPr>
            </a:lvl9pPr>
          </a:lstStyle>
          <a:p>
            <a:pPr algn="ctr"/>
            <a:r>
              <a:rPr lang="en-US" sz="2400" b="1">
                <a:solidFill>
                  <a:srgbClr val="65673C"/>
                </a:solidFill>
              </a:rPr>
              <a:t>National brand </a:t>
            </a:r>
            <a:r>
              <a:rPr lang="ar-EG" sz="2400" b="1">
                <a:solidFill>
                  <a:srgbClr val="65673C"/>
                </a:solidFill>
              </a:rPr>
              <a:t>/</a:t>
            </a:r>
            <a:r>
              <a:rPr lang="en-US" sz="2400" b="1">
                <a:solidFill>
                  <a:srgbClr val="65673C"/>
                </a:solidFill>
              </a:rPr>
              <a:t>make furniture steel   </a:t>
            </a:r>
          </a:p>
        </p:txBody>
      </p:sp>
      <p:pic>
        <p:nvPicPr>
          <p:cNvPr id="2" name="Picture 1">
            <a:extLst>
              <a:ext uri="{FF2B5EF4-FFF2-40B4-BE49-F238E27FC236}">
                <a16:creationId xmlns:a16="http://schemas.microsoft.com/office/drawing/2014/main" id="{B52E9942-C7FC-E4B4-8C5A-09EBD95C9775}"/>
              </a:ext>
            </a:extLst>
          </p:cNvPr>
          <p:cNvPicPr>
            <a:picLocks noChangeAspect="1"/>
          </p:cNvPicPr>
          <p:nvPr/>
        </p:nvPicPr>
        <p:blipFill>
          <a:blip r:embed="rId3"/>
          <a:srcRect/>
          <a:stretch/>
        </p:blipFill>
        <p:spPr>
          <a:xfrm>
            <a:off x="5714313" y="954901"/>
            <a:ext cx="3310225" cy="3310225"/>
          </a:xfrm>
          <a:prstGeom prst="roundRect">
            <a:avLst>
              <a:gd name="adj" fmla="val 5000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30">
          <a:extLst>
            <a:ext uri="{FF2B5EF4-FFF2-40B4-BE49-F238E27FC236}">
              <a16:creationId xmlns:a16="http://schemas.microsoft.com/office/drawing/2014/main" id="{1744EBC5-C6D6-9727-B628-B47DAF96F79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41816EC-EBC8-9D75-FF35-1784DE468A13}"/>
              </a:ext>
            </a:extLst>
          </p:cNvPr>
          <p:cNvSpPr/>
          <p:nvPr/>
        </p:nvSpPr>
        <p:spPr>
          <a:xfrm>
            <a:off x="0" y="0"/>
            <a:ext cx="4683318" cy="40011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solidFill>
                  <a:srgbClr val="333517"/>
                </a:solidFill>
              </a:rPr>
              <a:t>2.Social media </a:t>
            </a:r>
          </a:p>
        </p:txBody>
      </p:sp>
      <p:grpSp>
        <p:nvGrpSpPr>
          <p:cNvPr id="8" name="Group 7">
            <a:extLst>
              <a:ext uri="{FF2B5EF4-FFF2-40B4-BE49-F238E27FC236}">
                <a16:creationId xmlns:a16="http://schemas.microsoft.com/office/drawing/2014/main" id="{F8E8F0EC-E46A-1C03-44FB-6CCECFFCFA87}"/>
              </a:ext>
            </a:extLst>
          </p:cNvPr>
          <p:cNvGrpSpPr/>
          <p:nvPr/>
        </p:nvGrpSpPr>
        <p:grpSpPr>
          <a:xfrm>
            <a:off x="-220898" y="1493599"/>
            <a:ext cx="3816626" cy="2156299"/>
            <a:chOff x="0" y="1937628"/>
            <a:chExt cx="2254653" cy="1268243"/>
          </a:xfrm>
        </p:grpSpPr>
        <p:sp>
          <p:nvSpPr>
            <p:cNvPr id="3649" name="Google Shape;3649;p71">
              <a:extLst>
                <a:ext uri="{FF2B5EF4-FFF2-40B4-BE49-F238E27FC236}">
                  <a16:creationId xmlns:a16="http://schemas.microsoft.com/office/drawing/2014/main" id="{72705887-6AD9-5716-A72C-0CFD0BC90C57}"/>
                </a:ext>
              </a:extLst>
            </p:cNvPr>
            <p:cNvSpPr/>
            <p:nvPr/>
          </p:nvSpPr>
          <p:spPr>
            <a:xfrm>
              <a:off x="419504" y="1937629"/>
              <a:ext cx="1321831" cy="1268242"/>
            </a:xfrm>
            <a:prstGeom prst="ellipse">
              <a:avLst/>
            </a:prstGeom>
            <a:solidFill>
              <a:schemeClr val="bg1"/>
            </a:solidFill>
            <a:ln>
              <a:solidFill>
                <a:srgbClr val="33351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2" descr="Official Facebook Logo">
              <a:hlinkClick r:id="rId3"/>
              <a:extLst>
                <a:ext uri="{FF2B5EF4-FFF2-40B4-BE49-F238E27FC236}">
                  <a16:creationId xmlns:a16="http://schemas.microsoft.com/office/drawing/2014/main" id="{28450184-21DE-218D-0E0A-9550270ED02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937628"/>
              <a:ext cx="2254653" cy="12682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7DC537B5-230D-FA89-CE43-D638050041F7}"/>
              </a:ext>
            </a:extLst>
          </p:cNvPr>
          <p:cNvGrpSpPr/>
          <p:nvPr/>
        </p:nvGrpSpPr>
        <p:grpSpPr>
          <a:xfrm>
            <a:off x="3390706" y="1493597"/>
            <a:ext cx="2232091" cy="2156296"/>
            <a:chOff x="3466566" y="1937629"/>
            <a:chExt cx="1321831" cy="1268242"/>
          </a:xfrm>
        </p:grpSpPr>
        <p:sp>
          <p:nvSpPr>
            <p:cNvPr id="3653" name="Google Shape;3653;p71">
              <a:extLst>
                <a:ext uri="{FF2B5EF4-FFF2-40B4-BE49-F238E27FC236}">
                  <a16:creationId xmlns:a16="http://schemas.microsoft.com/office/drawing/2014/main" id="{ADB8AD66-5E15-BC3D-7B25-7919B15E4749}"/>
                </a:ext>
              </a:extLst>
            </p:cNvPr>
            <p:cNvSpPr/>
            <p:nvPr/>
          </p:nvSpPr>
          <p:spPr>
            <a:xfrm>
              <a:off x="3466566" y="1937629"/>
              <a:ext cx="1321831" cy="1268242"/>
            </a:xfrm>
            <a:prstGeom prst="ellipse">
              <a:avLst/>
            </a:prstGeom>
            <a:solidFill>
              <a:schemeClr val="bg1"/>
            </a:solidFill>
            <a:ln>
              <a:solidFill>
                <a:srgbClr val="33351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2" descr="Pragadesh-R">
              <a:hlinkClick r:id="rId5"/>
              <a:extLst>
                <a:ext uri="{FF2B5EF4-FFF2-40B4-BE49-F238E27FC236}">
                  <a16:creationId xmlns:a16="http://schemas.microsoft.com/office/drawing/2014/main" id="{D548A4F2-4667-50FF-7B76-24299A17A7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5728" y="2039996"/>
              <a:ext cx="1063506" cy="10635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10EAB3E9-A0E4-94BA-2094-ECA08BE2A84C}"/>
              </a:ext>
            </a:extLst>
          </p:cNvPr>
          <p:cNvGrpSpPr/>
          <p:nvPr/>
        </p:nvGrpSpPr>
        <p:grpSpPr>
          <a:xfrm>
            <a:off x="6564026" y="1271203"/>
            <a:ext cx="2506253" cy="2601080"/>
            <a:chOff x="6798188" y="1792143"/>
            <a:chExt cx="1559212" cy="1559212"/>
          </a:xfrm>
        </p:grpSpPr>
        <p:sp>
          <p:nvSpPr>
            <p:cNvPr id="3657" name="Google Shape;3657;p71">
              <a:extLst>
                <a:ext uri="{FF2B5EF4-FFF2-40B4-BE49-F238E27FC236}">
                  <a16:creationId xmlns:a16="http://schemas.microsoft.com/office/drawing/2014/main" id="{7E6C3D80-6D68-BA17-5904-DD93B4B30307}"/>
                </a:ext>
              </a:extLst>
            </p:cNvPr>
            <p:cNvSpPr/>
            <p:nvPr/>
          </p:nvSpPr>
          <p:spPr>
            <a:xfrm>
              <a:off x="6916879" y="1937629"/>
              <a:ext cx="1321831" cy="1268242"/>
            </a:xfrm>
            <a:prstGeom prst="ellipse">
              <a:avLst/>
            </a:prstGeom>
            <a:solidFill>
              <a:schemeClr val="bg1"/>
            </a:solidFill>
            <a:ln>
              <a:solidFill>
                <a:srgbClr val="33351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hlinkClick r:id="rId7"/>
              <a:extLst>
                <a:ext uri="{FF2B5EF4-FFF2-40B4-BE49-F238E27FC236}">
                  <a16:creationId xmlns:a16="http://schemas.microsoft.com/office/drawing/2014/main" id="{A31AA3B2-5596-81D2-0ABF-048ACE572836}"/>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798188" y="1792143"/>
              <a:ext cx="1559212" cy="1559212"/>
            </a:xfrm>
            <a:prstGeom prst="rect">
              <a:avLst/>
            </a:prstGeom>
          </p:spPr>
        </p:pic>
      </p:grpSp>
    </p:spTree>
    <p:extLst>
      <p:ext uri="{BB962C8B-B14F-4D97-AF65-F5344CB8AC3E}">
        <p14:creationId xmlns:p14="http://schemas.microsoft.com/office/powerpoint/2010/main" val="4019952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9996-1DD1-5915-F1C3-C5EA63A9794D}"/>
              </a:ext>
            </a:extLst>
          </p:cNvPr>
          <p:cNvSpPr>
            <a:spLocks noGrp="1"/>
          </p:cNvSpPr>
          <p:nvPr>
            <p:ph type="title"/>
          </p:nvPr>
        </p:nvSpPr>
        <p:spPr>
          <a:xfrm>
            <a:off x="1313653" y="680399"/>
            <a:ext cx="7226048" cy="1530063"/>
          </a:xfrm>
          <a:noFill/>
          <a:ln>
            <a:noFill/>
          </a:ln>
        </p:spPr>
        <p:txBody>
          <a:bodyPr/>
          <a:lstStyle/>
          <a:p>
            <a:r>
              <a:rPr lang="en-US">
                <a:solidFill>
                  <a:srgbClr val="333517"/>
                </a:solidFill>
              </a:rPr>
              <a:t>Content calendar </a:t>
            </a:r>
          </a:p>
        </p:txBody>
      </p:sp>
      <p:sp>
        <p:nvSpPr>
          <p:cNvPr id="4" name="Rectangle: Rounded Corners 3">
            <a:hlinkClick r:id="rId2"/>
            <a:extLst>
              <a:ext uri="{FF2B5EF4-FFF2-40B4-BE49-F238E27FC236}">
                <a16:creationId xmlns:a16="http://schemas.microsoft.com/office/drawing/2014/main" id="{BCFAFE2D-66FA-3279-C5BF-9B377E8F3A57}"/>
              </a:ext>
            </a:extLst>
          </p:cNvPr>
          <p:cNvSpPr/>
          <p:nvPr/>
        </p:nvSpPr>
        <p:spPr>
          <a:xfrm>
            <a:off x="1812908" y="2124364"/>
            <a:ext cx="5518183" cy="1359144"/>
          </a:xfrm>
          <a:prstGeom prst="roundRect">
            <a:avLst>
              <a:gd name="adj" fmla="val 50000"/>
            </a:avLst>
          </a:prstGeom>
          <a:solidFill>
            <a:srgbClr val="A9AC6E"/>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ar-SA" sz="4400" dirty="0">
                <a:solidFill>
                  <a:srgbClr val="333517"/>
                </a:solidFill>
                <a:cs typeface="Arial"/>
                <a:hlinkClick r:id="rId3">
                  <a:extLst>
                    <a:ext uri="{A12FA001-AC4F-418D-AE19-62706E023703}">
                      <ahyp:hlinkClr xmlns:ahyp="http://schemas.microsoft.com/office/drawing/2018/hyperlinkcolor" val="tx"/>
                    </a:ext>
                  </a:extLst>
                </a:hlinkClick>
              </a:rPr>
              <a:t>Click Me</a:t>
            </a:r>
            <a:endParaRPr lang="ar-SA" sz="2000" dirty="0">
              <a:solidFill>
                <a:srgbClr val="333517"/>
              </a:solidFill>
              <a:cs typeface="Arial"/>
              <a:hlinkClick r:id="rId3">
                <a:extLst>
                  <a:ext uri="{A12FA001-AC4F-418D-AE19-62706E023703}">
                    <ahyp:hlinkClr xmlns:ahyp="http://schemas.microsoft.com/office/drawing/2018/hyperlinkcolor" val="tx"/>
                  </a:ext>
                </a:extLst>
              </a:hlinkClick>
            </a:endParaRPr>
          </a:p>
          <a:p>
            <a:pPr algn="ctr"/>
            <a:endParaRPr lang="en-US" sz="2000">
              <a:solidFill>
                <a:srgbClr val="333517"/>
              </a:solidFill>
            </a:endParaRPr>
          </a:p>
        </p:txBody>
      </p:sp>
      <p:sp>
        <p:nvSpPr>
          <p:cNvPr id="3" name="Rectangle: Rounded Corners 2">
            <a:extLst>
              <a:ext uri="{FF2B5EF4-FFF2-40B4-BE49-F238E27FC236}">
                <a16:creationId xmlns:a16="http://schemas.microsoft.com/office/drawing/2014/main" id="{2E12DDE8-1B29-23FC-9399-6008E96BDA69}"/>
              </a:ext>
            </a:extLst>
          </p:cNvPr>
          <p:cNvSpPr/>
          <p:nvPr/>
        </p:nvSpPr>
        <p:spPr>
          <a:xfrm>
            <a:off x="0" y="0"/>
            <a:ext cx="4683318" cy="40011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solidFill>
                  <a:srgbClr val="333517"/>
                </a:solidFill>
              </a:rPr>
              <a:t>2.Social media content  </a:t>
            </a:r>
          </a:p>
        </p:txBody>
      </p:sp>
    </p:spTree>
    <p:extLst>
      <p:ext uri="{BB962C8B-B14F-4D97-AF65-F5344CB8AC3E}">
        <p14:creationId xmlns:p14="http://schemas.microsoft.com/office/powerpoint/2010/main" val="294009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96180-6F50-7908-D961-B074BEFADDFE}"/>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F1E89B1-B809-F07D-C7F4-1C9679009370}"/>
              </a:ext>
            </a:extLst>
          </p:cNvPr>
          <p:cNvSpPr/>
          <p:nvPr/>
        </p:nvSpPr>
        <p:spPr>
          <a:xfrm>
            <a:off x="0" y="0"/>
            <a:ext cx="4683318" cy="40011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solidFill>
                  <a:srgbClr val="333517"/>
                </a:solidFill>
              </a:rPr>
              <a:t>3. Facebook Ads  </a:t>
            </a:r>
          </a:p>
        </p:txBody>
      </p:sp>
      <p:sp>
        <p:nvSpPr>
          <p:cNvPr id="8" name="TextBox 7">
            <a:extLst>
              <a:ext uri="{FF2B5EF4-FFF2-40B4-BE49-F238E27FC236}">
                <a16:creationId xmlns:a16="http://schemas.microsoft.com/office/drawing/2014/main" id="{13E5D11B-763B-0180-D63F-02FDC0934F51}"/>
              </a:ext>
            </a:extLst>
          </p:cNvPr>
          <p:cNvSpPr txBox="1"/>
          <p:nvPr/>
        </p:nvSpPr>
        <p:spPr>
          <a:xfrm>
            <a:off x="119270" y="1483716"/>
            <a:ext cx="4812528" cy="3231654"/>
          </a:xfrm>
          <a:prstGeom prst="rect">
            <a:avLst/>
          </a:prstGeom>
          <a:noFill/>
        </p:spPr>
        <p:txBody>
          <a:bodyPr wrap="square">
            <a:spAutoFit/>
          </a:bodyPr>
          <a:lstStyle/>
          <a:p>
            <a:pPr marL="285750" indent="-285750">
              <a:buFont typeface="Arial" panose="020B0604020202020204" pitchFamily="34" charset="0"/>
              <a:buChar char="•"/>
            </a:pPr>
            <a:r>
              <a:rPr lang="en-US" sz="2000" b="1"/>
              <a:t>Objective: </a:t>
            </a:r>
            <a:r>
              <a:rPr lang="en-US" sz="2000"/>
              <a:t>lead generation </a:t>
            </a:r>
          </a:p>
          <a:p>
            <a:pPr marL="285750" indent="-285750">
              <a:buFont typeface="Arial" panose="020B0604020202020204" pitchFamily="34" charset="0"/>
              <a:buChar char="•"/>
            </a:pPr>
            <a:r>
              <a:rPr lang="en-US" sz="2000" b="1"/>
              <a:t> Ad Formats Used: </a:t>
            </a:r>
            <a:r>
              <a:rPr lang="en-US" sz="2000"/>
              <a:t>lead ads with the conversion location set to Messenger.</a:t>
            </a:r>
          </a:p>
          <a:p>
            <a:endParaRPr lang="en-US" sz="2000"/>
          </a:p>
          <a:p>
            <a:r>
              <a:rPr lang="en-US" sz="2400" b="1">
                <a:solidFill>
                  <a:srgbClr val="333517"/>
                </a:solidFill>
              </a:rPr>
              <a:t>First Campaign </a:t>
            </a:r>
          </a:p>
          <a:p>
            <a:pPr marL="342900" indent="-342900">
              <a:buFont typeface="Wingdings" panose="05000000000000000000" pitchFamily="2" charset="2"/>
              <a:buChar char="Ø"/>
            </a:pPr>
            <a:r>
              <a:rPr lang="en-US" sz="2000" b="1"/>
              <a:t>Age: </a:t>
            </a:r>
            <a:r>
              <a:rPr lang="en-US" sz="2000"/>
              <a:t>25-34</a:t>
            </a:r>
          </a:p>
          <a:p>
            <a:pPr marL="342900" indent="-342900">
              <a:buFont typeface="Wingdings" panose="05000000000000000000" pitchFamily="2" charset="2"/>
              <a:buChar char="Ø"/>
            </a:pPr>
            <a:r>
              <a:rPr lang="en-US" sz="2000"/>
              <a:t> </a:t>
            </a:r>
            <a:r>
              <a:rPr lang="en-US" sz="2000" b="1"/>
              <a:t>Location: </a:t>
            </a:r>
            <a:r>
              <a:rPr lang="en-US" sz="2000"/>
              <a:t>Cairo - Giza</a:t>
            </a:r>
          </a:p>
          <a:p>
            <a:pPr marL="342900" indent="-342900">
              <a:buFont typeface="Wingdings" panose="05000000000000000000" pitchFamily="2" charset="2"/>
              <a:buChar char="Ø"/>
            </a:pPr>
            <a:r>
              <a:rPr lang="en-US" sz="2000" b="1"/>
              <a:t>Interests: </a:t>
            </a:r>
            <a:r>
              <a:rPr lang="en-US" sz="2000"/>
              <a:t>modern steel furniture </a:t>
            </a:r>
          </a:p>
          <a:p>
            <a:pPr marL="342900" indent="-342900">
              <a:buFont typeface="Wingdings" panose="05000000000000000000" pitchFamily="2" charset="2"/>
              <a:buChar char="Ø"/>
            </a:pPr>
            <a:r>
              <a:rPr lang="en-US" sz="2000" b="1"/>
              <a:t>Demographics: </a:t>
            </a:r>
            <a:r>
              <a:rPr lang="en-US" sz="2000"/>
              <a:t>University graduate - Parents</a:t>
            </a:r>
            <a:endParaRPr lang="en-US" sz="1600"/>
          </a:p>
        </p:txBody>
      </p:sp>
      <p:pic>
        <p:nvPicPr>
          <p:cNvPr id="10" name="Picture 9">
            <a:extLst>
              <a:ext uri="{FF2B5EF4-FFF2-40B4-BE49-F238E27FC236}">
                <a16:creationId xmlns:a16="http://schemas.microsoft.com/office/drawing/2014/main" id="{A03F201D-052E-E6BE-7A7B-D34946CABC1B}"/>
              </a:ext>
            </a:extLst>
          </p:cNvPr>
          <p:cNvPicPr>
            <a:picLocks noChangeAspect="1"/>
          </p:cNvPicPr>
          <p:nvPr/>
        </p:nvPicPr>
        <p:blipFill>
          <a:blip r:embed="rId2"/>
          <a:srcRect l="8669" t="-1041" r="1201" b="5897"/>
          <a:stretch/>
        </p:blipFill>
        <p:spPr>
          <a:xfrm>
            <a:off x="5426765" y="1483716"/>
            <a:ext cx="3669527" cy="3327305"/>
          </a:xfrm>
          <a:prstGeom prst="rect">
            <a:avLst/>
          </a:prstGeom>
        </p:spPr>
      </p:pic>
      <p:sp>
        <p:nvSpPr>
          <p:cNvPr id="12" name="TextBox 11">
            <a:extLst>
              <a:ext uri="{FF2B5EF4-FFF2-40B4-BE49-F238E27FC236}">
                <a16:creationId xmlns:a16="http://schemas.microsoft.com/office/drawing/2014/main" id="{269E2958-0057-C90F-3288-B7F02F5F8769}"/>
              </a:ext>
            </a:extLst>
          </p:cNvPr>
          <p:cNvSpPr txBox="1"/>
          <p:nvPr/>
        </p:nvSpPr>
        <p:spPr>
          <a:xfrm>
            <a:off x="1382533" y="474856"/>
            <a:ext cx="6378933" cy="523220"/>
          </a:xfrm>
          <a:prstGeom prst="rect">
            <a:avLst/>
          </a:prstGeom>
          <a:noFill/>
        </p:spPr>
        <p:txBody>
          <a:bodyPr wrap="square">
            <a:spAutoFit/>
          </a:bodyPr>
          <a:lstStyle/>
          <a:p>
            <a:pPr algn="ctr"/>
            <a:r>
              <a:rPr lang="en-US" sz="2800" b="1"/>
              <a:t>Overview of the Campaigns </a:t>
            </a:r>
          </a:p>
        </p:txBody>
      </p:sp>
      <p:grpSp>
        <p:nvGrpSpPr>
          <p:cNvPr id="13" name="Google Shape;3661;p71">
            <a:extLst>
              <a:ext uri="{FF2B5EF4-FFF2-40B4-BE49-F238E27FC236}">
                <a16:creationId xmlns:a16="http://schemas.microsoft.com/office/drawing/2014/main" id="{E09927EF-361D-B4A2-270A-A4809EAE34E3}"/>
              </a:ext>
            </a:extLst>
          </p:cNvPr>
          <p:cNvGrpSpPr/>
          <p:nvPr/>
        </p:nvGrpSpPr>
        <p:grpSpPr>
          <a:xfrm>
            <a:off x="6899178" y="304943"/>
            <a:ext cx="456195" cy="580807"/>
            <a:chOff x="1560210" y="3198871"/>
            <a:chExt cx="183853" cy="234083"/>
          </a:xfrm>
          <a:solidFill>
            <a:srgbClr val="A9AC6E"/>
          </a:solidFill>
        </p:grpSpPr>
        <p:sp>
          <p:nvSpPr>
            <p:cNvPr id="14" name="Google Shape;3662;p71">
              <a:extLst>
                <a:ext uri="{FF2B5EF4-FFF2-40B4-BE49-F238E27FC236}">
                  <a16:creationId xmlns:a16="http://schemas.microsoft.com/office/drawing/2014/main" id="{2F08E843-320F-D285-1FED-313CCFF6C266}"/>
                </a:ext>
              </a:extLst>
            </p:cNvPr>
            <p:cNvSpPr/>
            <p:nvPr/>
          </p:nvSpPr>
          <p:spPr>
            <a:xfrm>
              <a:off x="1560210" y="3198871"/>
              <a:ext cx="55782" cy="176146"/>
            </a:xfrm>
            <a:custGeom>
              <a:avLst/>
              <a:gdLst/>
              <a:ahLst/>
              <a:cxnLst/>
              <a:rect l="l" t="t" r="r" b="b"/>
              <a:pathLst>
                <a:path w="1889" h="5965" extrusionOk="0">
                  <a:moveTo>
                    <a:pt x="720" y="1"/>
                  </a:moveTo>
                  <a:cubicBezTo>
                    <a:pt x="403" y="1"/>
                    <a:pt x="120" y="213"/>
                    <a:pt x="77" y="567"/>
                  </a:cubicBezTo>
                  <a:cubicBezTo>
                    <a:pt x="54" y="766"/>
                    <a:pt x="65" y="979"/>
                    <a:pt x="117" y="1171"/>
                  </a:cubicBezTo>
                  <a:cubicBezTo>
                    <a:pt x="206" y="1516"/>
                    <a:pt x="325" y="1849"/>
                    <a:pt x="446" y="2180"/>
                  </a:cubicBezTo>
                  <a:cubicBezTo>
                    <a:pt x="882" y="3394"/>
                    <a:pt x="768" y="4546"/>
                    <a:pt x="88" y="5645"/>
                  </a:cubicBezTo>
                  <a:cubicBezTo>
                    <a:pt x="41" y="5723"/>
                    <a:pt x="30" y="5826"/>
                    <a:pt x="1" y="5920"/>
                  </a:cubicBezTo>
                  <a:cubicBezTo>
                    <a:pt x="27" y="5933"/>
                    <a:pt x="52" y="5951"/>
                    <a:pt x="77" y="5964"/>
                  </a:cubicBezTo>
                  <a:cubicBezTo>
                    <a:pt x="233" y="5817"/>
                    <a:pt x="410" y="5683"/>
                    <a:pt x="544" y="5515"/>
                  </a:cubicBezTo>
                  <a:cubicBezTo>
                    <a:pt x="1522" y="4291"/>
                    <a:pt x="1888" y="2880"/>
                    <a:pt x="1763" y="1337"/>
                  </a:cubicBezTo>
                  <a:cubicBezTo>
                    <a:pt x="1723" y="880"/>
                    <a:pt x="1580" y="449"/>
                    <a:pt x="1182" y="158"/>
                  </a:cubicBezTo>
                  <a:cubicBezTo>
                    <a:pt x="1035" y="51"/>
                    <a:pt x="873" y="1"/>
                    <a:pt x="7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63;p71">
              <a:extLst>
                <a:ext uri="{FF2B5EF4-FFF2-40B4-BE49-F238E27FC236}">
                  <a16:creationId xmlns:a16="http://schemas.microsoft.com/office/drawing/2014/main" id="{8DBA846A-50C2-15A3-2291-4C8C15211197}"/>
                </a:ext>
              </a:extLst>
            </p:cNvPr>
            <p:cNvSpPr/>
            <p:nvPr/>
          </p:nvSpPr>
          <p:spPr>
            <a:xfrm>
              <a:off x="1563724" y="3379918"/>
              <a:ext cx="167789" cy="53036"/>
            </a:xfrm>
            <a:custGeom>
              <a:avLst/>
              <a:gdLst/>
              <a:ahLst/>
              <a:cxnLst/>
              <a:rect l="l" t="t" r="r" b="b"/>
              <a:pathLst>
                <a:path w="5682" h="1796" extrusionOk="0">
                  <a:moveTo>
                    <a:pt x="3286" y="0"/>
                  </a:moveTo>
                  <a:cubicBezTo>
                    <a:pt x="2907" y="0"/>
                    <a:pt x="2527" y="38"/>
                    <a:pt x="2147" y="95"/>
                  </a:cubicBezTo>
                  <a:cubicBezTo>
                    <a:pt x="1499" y="194"/>
                    <a:pt x="895" y="424"/>
                    <a:pt x="367" y="818"/>
                  </a:cubicBezTo>
                  <a:cubicBezTo>
                    <a:pt x="224" y="923"/>
                    <a:pt x="121" y="1086"/>
                    <a:pt x="0" y="1223"/>
                  </a:cubicBezTo>
                  <a:cubicBezTo>
                    <a:pt x="25" y="1252"/>
                    <a:pt x="54" y="1276"/>
                    <a:pt x="78" y="1303"/>
                  </a:cubicBezTo>
                  <a:cubicBezTo>
                    <a:pt x="137" y="1290"/>
                    <a:pt x="193" y="1274"/>
                    <a:pt x="251" y="1263"/>
                  </a:cubicBezTo>
                  <a:cubicBezTo>
                    <a:pt x="679" y="1179"/>
                    <a:pt x="1111" y="1010"/>
                    <a:pt x="1533" y="1010"/>
                  </a:cubicBezTo>
                  <a:cubicBezTo>
                    <a:pt x="1563" y="1010"/>
                    <a:pt x="1592" y="1011"/>
                    <a:pt x="1622" y="1012"/>
                  </a:cubicBezTo>
                  <a:cubicBezTo>
                    <a:pt x="2248" y="1053"/>
                    <a:pt x="2868" y="1240"/>
                    <a:pt x="3487" y="1388"/>
                  </a:cubicBezTo>
                  <a:cubicBezTo>
                    <a:pt x="3950" y="1498"/>
                    <a:pt x="4404" y="1659"/>
                    <a:pt x="4867" y="1771"/>
                  </a:cubicBezTo>
                  <a:cubicBezTo>
                    <a:pt x="4934" y="1787"/>
                    <a:pt x="5000" y="1796"/>
                    <a:pt x="5065" y="1796"/>
                  </a:cubicBezTo>
                  <a:cubicBezTo>
                    <a:pt x="5256" y="1796"/>
                    <a:pt x="5431" y="1716"/>
                    <a:pt x="5538" y="1516"/>
                  </a:cubicBezTo>
                  <a:cubicBezTo>
                    <a:pt x="5682" y="1247"/>
                    <a:pt x="5630" y="985"/>
                    <a:pt x="5451" y="744"/>
                  </a:cubicBezTo>
                  <a:cubicBezTo>
                    <a:pt x="5192" y="397"/>
                    <a:pt x="4820" y="234"/>
                    <a:pt x="4420" y="133"/>
                  </a:cubicBezTo>
                  <a:cubicBezTo>
                    <a:pt x="4044" y="38"/>
                    <a:pt x="3666" y="0"/>
                    <a:pt x="3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64;p71">
              <a:extLst>
                <a:ext uri="{FF2B5EF4-FFF2-40B4-BE49-F238E27FC236}">
                  <a16:creationId xmlns:a16="http://schemas.microsoft.com/office/drawing/2014/main" id="{A8CB23FC-6823-4E0D-9C36-29398F5DE9EF}"/>
                </a:ext>
              </a:extLst>
            </p:cNvPr>
            <p:cNvSpPr/>
            <p:nvPr/>
          </p:nvSpPr>
          <p:spPr>
            <a:xfrm>
              <a:off x="1606985" y="3273257"/>
              <a:ext cx="137078" cy="86818"/>
            </a:xfrm>
            <a:custGeom>
              <a:avLst/>
              <a:gdLst/>
              <a:ahLst/>
              <a:cxnLst/>
              <a:rect l="l" t="t" r="r" b="b"/>
              <a:pathLst>
                <a:path w="4642" h="2940" extrusionOk="0">
                  <a:moveTo>
                    <a:pt x="3333" y="0"/>
                  </a:moveTo>
                  <a:cubicBezTo>
                    <a:pt x="2909" y="0"/>
                    <a:pt x="2498" y="124"/>
                    <a:pt x="2105" y="327"/>
                  </a:cubicBezTo>
                  <a:cubicBezTo>
                    <a:pt x="1098" y="851"/>
                    <a:pt x="450" y="1694"/>
                    <a:pt x="36" y="2734"/>
                  </a:cubicBezTo>
                  <a:cubicBezTo>
                    <a:pt x="14" y="2795"/>
                    <a:pt x="11" y="2862"/>
                    <a:pt x="0" y="2922"/>
                  </a:cubicBezTo>
                  <a:cubicBezTo>
                    <a:pt x="20" y="2929"/>
                    <a:pt x="36" y="2933"/>
                    <a:pt x="47" y="2940"/>
                  </a:cubicBezTo>
                  <a:cubicBezTo>
                    <a:pt x="233" y="2774"/>
                    <a:pt x="403" y="2593"/>
                    <a:pt x="602" y="2452"/>
                  </a:cubicBezTo>
                  <a:cubicBezTo>
                    <a:pt x="1199" y="2036"/>
                    <a:pt x="1872" y="1788"/>
                    <a:pt x="2586" y="1661"/>
                  </a:cubicBezTo>
                  <a:cubicBezTo>
                    <a:pt x="3085" y="1571"/>
                    <a:pt x="3590" y="1526"/>
                    <a:pt x="4085" y="1432"/>
                  </a:cubicBezTo>
                  <a:cubicBezTo>
                    <a:pt x="4449" y="1363"/>
                    <a:pt x="4642" y="1083"/>
                    <a:pt x="4612" y="739"/>
                  </a:cubicBezTo>
                  <a:cubicBezTo>
                    <a:pt x="4586" y="383"/>
                    <a:pt x="4331" y="218"/>
                    <a:pt x="4035" y="117"/>
                  </a:cubicBezTo>
                  <a:cubicBezTo>
                    <a:pt x="3798" y="37"/>
                    <a:pt x="3563" y="0"/>
                    <a:pt x="3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3665;p71">
            <a:extLst>
              <a:ext uri="{FF2B5EF4-FFF2-40B4-BE49-F238E27FC236}">
                <a16:creationId xmlns:a16="http://schemas.microsoft.com/office/drawing/2014/main" id="{35795558-9E0F-C2CB-51D6-FC2DE627ADDE}"/>
              </a:ext>
            </a:extLst>
          </p:cNvPr>
          <p:cNvGrpSpPr/>
          <p:nvPr/>
        </p:nvGrpSpPr>
        <p:grpSpPr>
          <a:xfrm flipH="1">
            <a:off x="1788647" y="304943"/>
            <a:ext cx="456195" cy="580807"/>
            <a:chOff x="1560210" y="3198871"/>
            <a:chExt cx="183853" cy="234083"/>
          </a:xfrm>
          <a:solidFill>
            <a:srgbClr val="A9AC6E"/>
          </a:solidFill>
        </p:grpSpPr>
        <p:sp>
          <p:nvSpPr>
            <p:cNvPr id="18" name="Google Shape;3666;p71">
              <a:extLst>
                <a:ext uri="{FF2B5EF4-FFF2-40B4-BE49-F238E27FC236}">
                  <a16:creationId xmlns:a16="http://schemas.microsoft.com/office/drawing/2014/main" id="{8D4655F3-9C90-7C54-5CF3-682C270456A3}"/>
                </a:ext>
              </a:extLst>
            </p:cNvPr>
            <p:cNvSpPr/>
            <p:nvPr/>
          </p:nvSpPr>
          <p:spPr>
            <a:xfrm>
              <a:off x="1560210" y="3198871"/>
              <a:ext cx="55782" cy="176146"/>
            </a:xfrm>
            <a:custGeom>
              <a:avLst/>
              <a:gdLst/>
              <a:ahLst/>
              <a:cxnLst/>
              <a:rect l="l" t="t" r="r" b="b"/>
              <a:pathLst>
                <a:path w="1889" h="5965" extrusionOk="0">
                  <a:moveTo>
                    <a:pt x="720" y="1"/>
                  </a:moveTo>
                  <a:cubicBezTo>
                    <a:pt x="403" y="1"/>
                    <a:pt x="120" y="213"/>
                    <a:pt x="77" y="567"/>
                  </a:cubicBezTo>
                  <a:cubicBezTo>
                    <a:pt x="54" y="766"/>
                    <a:pt x="65" y="979"/>
                    <a:pt x="117" y="1171"/>
                  </a:cubicBezTo>
                  <a:cubicBezTo>
                    <a:pt x="206" y="1516"/>
                    <a:pt x="325" y="1849"/>
                    <a:pt x="446" y="2180"/>
                  </a:cubicBezTo>
                  <a:cubicBezTo>
                    <a:pt x="882" y="3394"/>
                    <a:pt x="768" y="4546"/>
                    <a:pt x="88" y="5645"/>
                  </a:cubicBezTo>
                  <a:cubicBezTo>
                    <a:pt x="41" y="5723"/>
                    <a:pt x="30" y="5826"/>
                    <a:pt x="1" y="5920"/>
                  </a:cubicBezTo>
                  <a:cubicBezTo>
                    <a:pt x="27" y="5933"/>
                    <a:pt x="52" y="5951"/>
                    <a:pt x="77" y="5964"/>
                  </a:cubicBezTo>
                  <a:cubicBezTo>
                    <a:pt x="233" y="5817"/>
                    <a:pt x="410" y="5683"/>
                    <a:pt x="544" y="5515"/>
                  </a:cubicBezTo>
                  <a:cubicBezTo>
                    <a:pt x="1522" y="4291"/>
                    <a:pt x="1888" y="2880"/>
                    <a:pt x="1763" y="1337"/>
                  </a:cubicBezTo>
                  <a:cubicBezTo>
                    <a:pt x="1723" y="880"/>
                    <a:pt x="1580" y="449"/>
                    <a:pt x="1182" y="158"/>
                  </a:cubicBezTo>
                  <a:cubicBezTo>
                    <a:pt x="1035" y="51"/>
                    <a:pt x="873" y="1"/>
                    <a:pt x="7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67;p71">
              <a:extLst>
                <a:ext uri="{FF2B5EF4-FFF2-40B4-BE49-F238E27FC236}">
                  <a16:creationId xmlns:a16="http://schemas.microsoft.com/office/drawing/2014/main" id="{F7F527CD-C4FE-D496-B056-28DE619D281F}"/>
                </a:ext>
              </a:extLst>
            </p:cNvPr>
            <p:cNvSpPr/>
            <p:nvPr/>
          </p:nvSpPr>
          <p:spPr>
            <a:xfrm>
              <a:off x="1563724" y="3379918"/>
              <a:ext cx="167789" cy="53036"/>
            </a:xfrm>
            <a:custGeom>
              <a:avLst/>
              <a:gdLst/>
              <a:ahLst/>
              <a:cxnLst/>
              <a:rect l="l" t="t" r="r" b="b"/>
              <a:pathLst>
                <a:path w="5682" h="1796" extrusionOk="0">
                  <a:moveTo>
                    <a:pt x="3286" y="0"/>
                  </a:moveTo>
                  <a:cubicBezTo>
                    <a:pt x="2907" y="0"/>
                    <a:pt x="2527" y="38"/>
                    <a:pt x="2147" y="95"/>
                  </a:cubicBezTo>
                  <a:cubicBezTo>
                    <a:pt x="1499" y="194"/>
                    <a:pt x="895" y="424"/>
                    <a:pt x="367" y="818"/>
                  </a:cubicBezTo>
                  <a:cubicBezTo>
                    <a:pt x="224" y="923"/>
                    <a:pt x="121" y="1086"/>
                    <a:pt x="0" y="1223"/>
                  </a:cubicBezTo>
                  <a:cubicBezTo>
                    <a:pt x="25" y="1252"/>
                    <a:pt x="54" y="1276"/>
                    <a:pt x="78" y="1303"/>
                  </a:cubicBezTo>
                  <a:cubicBezTo>
                    <a:pt x="137" y="1290"/>
                    <a:pt x="193" y="1274"/>
                    <a:pt x="251" y="1263"/>
                  </a:cubicBezTo>
                  <a:cubicBezTo>
                    <a:pt x="679" y="1179"/>
                    <a:pt x="1111" y="1010"/>
                    <a:pt x="1533" y="1010"/>
                  </a:cubicBezTo>
                  <a:cubicBezTo>
                    <a:pt x="1563" y="1010"/>
                    <a:pt x="1592" y="1011"/>
                    <a:pt x="1622" y="1012"/>
                  </a:cubicBezTo>
                  <a:cubicBezTo>
                    <a:pt x="2248" y="1053"/>
                    <a:pt x="2868" y="1240"/>
                    <a:pt x="3487" y="1388"/>
                  </a:cubicBezTo>
                  <a:cubicBezTo>
                    <a:pt x="3950" y="1498"/>
                    <a:pt x="4404" y="1659"/>
                    <a:pt x="4867" y="1771"/>
                  </a:cubicBezTo>
                  <a:cubicBezTo>
                    <a:pt x="4934" y="1787"/>
                    <a:pt x="5000" y="1796"/>
                    <a:pt x="5065" y="1796"/>
                  </a:cubicBezTo>
                  <a:cubicBezTo>
                    <a:pt x="5256" y="1796"/>
                    <a:pt x="5431" y="1716"/>
                    <a:pt x="5538" y="1516"/>
                  </a:cubicBezTo>
                  <a:cubicBezTo>
                    <a:pt x="5682" y="1247"/>
                    <a:pt x="5630" y="985"/>
                    <a:pt x="5451" y="744"/>
                  </a:cubicBezTo>
                  <a:cubicBezTo>
                    <a:pt x="5192" y="397"/>
                    <a:pt x="4820" y="234"/>
                    <a:pt x="4420" y="133"/>
                  </a:cubicBezTo>
                  <a:cubicBezTo>
                    <a:pt x="4044" y="38"/>
                    <a:pt x="3666" y="0"/>
                    <a:pt x="3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68;p71">
              <a:extLst>
                <a:ext uri="{FF2B5EF4-FFF2-40B4-BE49-F238E27FC236}">
                  <a16:creationId xmlns:a16="http://schemas.microsoft.com/office/drawing/2014/main" id="{00DAABB5-BE33-AB4F-606D-1346B2BD9A64}"/>
                </a:ext>
              </a:extLst>
            </p:cNvPr>
            <p:cNvSpPr/>
            <p:nvPr/>
          </p:nvSpPr>
          <p:spPr>
            <a:xfrm>
              <a:off x="1606985" y="3273257"/>
              <a:ext cx="137078" cy="86818"/>
            </a:xfrm>
            <a:custGeom>
              <a:avLst/>
              <a:gdLst/>
              <a:ahLst/>
              <a:cxnLst/>
              <a:rect l="l" t="t" r="r" b="b"/>
              <a:pathLst>
                <a:path w="4642" h="2940" extrusionOk="0">
                  <a:moveTo>
                    <a:pt x="3333" y="0"/>
                  </a:moveTo>
                  <a:cubicBezTo>
                    <a:pt x="2909" y="0"/>
                    <a:pt x="2498" y="124"/>
                    <a:pt x="2105" y="327"/>
                  </a:cubicBezTo>
                  <a:cubicBezTo>
                    <a:pt x="1098" y="851"/>
                    <a:pt x="450" y="1694"/>
                    <a:pt x="36" y="2734"/>
                  </a:cubicBezTo>
                  <a:cubicBezTo>
                    <a:pt x="14" y="2795"/>
                    <a:pt x="11" y="2862"/>
                    <a:pt x="0" y="2922"/>
                  </a:cubicBezTo>
                  <a:cubicBezTo>
                    <a:pt x="20" y="2929"/>
                    <a:pt x="36" y="2933"/>
                    <a:pt x="47" y="2940"/>
                  </a:cubicBezTo>
                  <a:cubicBezTo>
                    <a:pt x="233" y="2774"/>
                    <a:pt x="403" y="2593"/>
                    <a:pt x="602" y="2452"/>
                  </a:cubicBezTo>
                  <a:cubicBezTo>
                    <a:pt x="1199" y="2036"/>
                    <a:pt x="1872" y="1788"/>
                    <a:pt x="2586" y="1661"/>
                  </a:cubicBezTo>
                  <a:cubicBezTo>
                    <a:pt x="3085" y="1571"/>
                    <a:pt x="3590" y="1526"/>
                    <a:pt x="4085" y="1432"/>
                  </a:cubicBezTo>
                  <a:cubicBezTo>
                    <a:pt x="4449" y="1363"/>
                    <a:pt x="4642" y="1083"/>
                    <a:pt x="4612" y="739"/>
                  </a:cubicBezTo>
                  <a:cubicBezTo>
                    <a:pt x="4586" y="383"/>
                    <a:pt x="4331" y="218"/>
                    <a:pt x="4035" y="117"/>
                  </a:cubicBezTo>
                  <a:cubicBezTo>
                    <a:pt x="3798" y="37"/>
                    <a:pt x="3563" y="0"/>
                    <a:pt x="3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10228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D2200-F43C-C2F0-3565-15AEADB656B8}"/>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DE28490-2A18-36F7-9601-82AEF84BC664}"/>
              </a:ext>
            </a:extLst>
          </p:cNvPr>
          <p:cNvSpPr/>
          <p:nvPr/>
        </p:nvSpPr>
        <p:spPr>
          <a:xfrm>
            <a:off x="0" y="0"/>
            <a:ext cx="4683318" cy="40011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solidFill>
                  <a:srgbClr val="333517"/>
                </a:solidFill>
              </a:rPr>
              <a:t>3. Facebook Ads  </a:t>
            </a:r>
          </a:p>
        </p:txBody>
      </p:sp>
      <p:sp>
        <p:nvSpPr>
          <p:cNvPr id="4" name="TextBox 3">
            <a:extLst>
              <a:ext uri="{FF2B5EF4-FFF2-40B4-BE49-F238E27FC236}">
                <a16:creationId xmlns:a16="http://schemas.microsoft.com/office/drawing/2014/main" id="{D72956B6-A766-8131-E024-74B698D8CBCA}"/>
              </a:ext>
            </a:extLst>
          </p:cNvPr>
          <p:cNvSpPr txBox="1"/>
          <p:nvPr/>
        </p:nvSpPr>
        <p:spPr>
          <a:xfrm>
            <a:off x="2268110" y="494143"/>
            <a:ext cx="4607780" cy="646331"/>
          </a:xfrm>
          <a:prstGeom prst="rect">
            <a:avLst/>
          </a:prstGeom>
          <a:noFill/>
        </p:spPr>
        <p:txBody>
          <a:bodyPr wrap="square">
            <a:spAutoFit/>
          </a:bodyPr>
          <a:lstStyle/>
          <a:p>
            <a:pPr algn="ctr"/>
            <a:r>
              <a:rPr lang="en-US" sz="3600" b="1">
                <a:solidFill>
                  <a:srgbClr val="333517"/>
                </a:solidFill>
              </a:rPr>
              <a:t>Key Metrics &amp; KPIs</a:t>
            </a:r>
          </a:p>
        </p:txBody>
      </p:sp>
      <p:grpSp>
        <p:nvGrpSpPr>
          <p:cNvPr id="5" name="Google Shape;3661;p71">
            <a:extLst>
              <a:ext uri="{FF2B5EF4-FFF2-40B4-BE49-F238E27FC236}">
                <a16:creationId xmlns:a16="http://schemas.microsoft.com/office/drawing/2014/main" id="{2E9ABED4-014C-9611-3865-18BCA83ADB38}"/>
              </a:ext>
            </a:extLst>
          </p:cNvPr>
          <p:cNvGrpSpPr/>
          <p:nvPr/>
        </p:nvGrpSpPr>
        <p:grpSpPr>
          <a:xfrm>
            <a:off x="6922446" y="400110"/>
            <a:ext cx="456195" cy="580807"/>
            <a:chOff x="1560210" y="3198871"/>
            <a:chExt cx="183853" cy="234083"/>
          </a:xfrm>
          <a:solidFill>
            <a:srgbClr val="A9AC6E"/>
          </a:solidFill>
        </p:grpSpPr>
        <p:sp>
          <p:nvSpPr>
            <p:cNvPr id="6" name="Google Shape;3662;p71">
              <a:extLst>
                <a:ext uri="{FF2B5EF4-FFF2-40B4-BE49-F238E27FC236}">
                  <a16:creationId xmlns:a16="http://schemas.microsoft.com/office/drawing/2014/main" id="{07D0A184-D52A-013B-2A55-103D356FF840}"/>
                </a:ext>
              </a:extLst>
            </p:cNvPr>
            <p:cNvSpPr/>
            <p:nvPr/>
          </p:nvSpPr>
          <p:spPr>
            <a:xfrm>
              <a:off x="1560210" y="3198871"/>
              <a:ext cx="55782" cy="176146"/>
            </a:xfrm>
            <a:custGeom>
              <a:avLst/>
              <a:gdLst/>
              <a:ahLst/>
              <a:cxnLst/>
              <a:rect l="l" t="t" r="r" b="b"/>
              <a:pathLst>
                <a:path w="1889" h="5965" extrusionOk="0">
                  <a:moveTo>
                    <a:pt x="720" y="1"/>
                  </a:moveTo>
                  <a:cubicBezTo>
                    <a:pt x="403" y="1"/>
                    <a:pt x="120" y="213"/>
                    <a:pt x="77" y="567"/>
                  </a:cubicBezTo>
                  <a:cubicBezTo>
                    <a:pt x="54" y="766"/>
                    <a:pt x="65" y="979"/>
                    <a:pt x="117" y="1171"/>
                  </a:cubicBezTo>
                  <a:cubicBezTo>
                    <a:pt x="206" y="1516"/>
                    <a:pt x="325" y="1849"/>
                    <a:pt x="446" y="2180"/>
                  </a:cubicBezTo>
                  <a:cubicBezTo>
                    <a:pt x="882" y="3394"/>
                    <a:pt x="768" y="4546"/>
                    <a:pt x="88" y="5645"/>
                  </a:cubicBezTo>
                  <a:cubicBezTo>
                    <a:pt x="41" y="5723"/>
                    <a:pt x="30" y="5826"/>
                    <a:pt x="1" y="5920"/>
                  </a:cubicBezTo>
                  <a:cubicBezTo>
                    <a:pt x="27" y="5933"/>
                    <a:pt x="52" y="5951"/>
                    <a:pt x="77" y="5964"/>
                  </a:cubicBezTo>
                  <a:cubicBezTo>
                    <a:pt x="233" y="5817"/>
                    <a:pt x="410" y="5683"/>
                    <a:pt x="544" y="5515"/>
                  </a:cubicBezTo>
                  <a:cubicBezTo>
                    <a:pt x="1522" y="4291"/>
                    <a:pt x="1888" y="2880"/>
                    <a:pt x="1763" y="1337"/>
                  </a:cubicBezTo>
                  <a:cubicBezTo>
                    <a:pt x="1723" y="880"/>
                    <a:pt x="1580" y="449"/>
                    <a:pt x="1182" y="158"/>
                  </a:cubicBezTo>
                  <a:cubicBezTo>
                    <a:pt x="1035" y="51"/>
                    <a:pt x="873" y="1"/>
                    <a:pt x="7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663;p71">
              <a:extLst>
                <a:ext uri="{FF2B5EF4-FFF2-40B4-BE49-F238E27FC236}">
                  <a16:creationId xmlns:a16="http://schemas.microsoft.com/office/drawing/2014/main" id="{9BF2B2A9-63CD-BB41-CA96-1CD20A991E48}"/>
                </a:ext>
              </a:extLst>
            </p:cNvPr>
            <p:cNvSpPr/>
            <p:nvPr/>
          </p:nvSpPr>
          <p:spPr>
            <a:xfrm>
              <a:off x="1563724" y="3379918"/>
              <a:ext cx="167789" cy="53036"/>
            </a:xfrm>
            <a:custGeom>
              <a:avLst/>
              <a:gdLst/>
              <a:ahLst/>
              <a:cxnLst/>
              <a:rect l="l" t="t" r="r" b="b"/>
              <a:pathLst>
                <a:path w="5682" h="1796" extrusionOk="0">
                  <a:moveTo>
                    <a:pt x="3286" y="0"/>
                  </a:moveTo>
                  <a:cubicBezTo>
                    <a:pt x="2907" y="0"/>
                    <a:pt x="2527" y="38"/>
                    <a:pt x="2147" y="95"/>
                  </a:cubicBezTo>
                  <a:cubicBezTo>
                    <a:pt x="1499" y="194"/>
                    <a:pt x="895" y="424"/>
                    <a:pt x="367" y="818"/>
                  </a:cubicBezTo>
                  <a:cubicBezTo>
                    <a:pt x="224" y="923"/>
                    <a:pt x="121" y="1086"/>
                    <a:pt x="0" y="1223"/>
                  </a:cubicBezTo>
                  <a:cubicBezTo>
                    <a:pt x="25" y="1252"/>
                    <a:pt x="54" y="1276"/>
                    <a:pt x="78" y="1303"/>
                  </a:cubicBezTo>
                  <a:cubicBezTo>
                    <a:pt x="137" y="1290"/>
                    <a:pt x="193" y="1274"/>
                    <a:pt x="251" y="1263"/>
                  </a:cubicBezTo>
                  <a:cubicBezTo>
                    <a:pt x="679" y="1179"/>
                    <a:pt x="1111" y="1010"/>
                    <a:pt x="1533" y="1010"/>
                  </a:cubicBezTo>
                  <a:cubicBezTo>
                    <a:pt x="1563" y="1010"/>
                    <a:pt x="1592" y="1011"/>
                    <a:pt x="1622" y="1012"/>
                  </a:cubicBezTo>
                  <a:cubicBezTo>
                    <a:pt x="2248" y="1053"/>
                    <a:pt x="2868" y="1240"/>
                    <a:pt x="3487" y="1388"/>
                  </a:cubicBezTo>
                  <a:cubicBezTo>
                    <a:pt x="3950" y="1498"/>
                    <a:pt x="4404" y="1659"/>
                    <a:pt x="4867" y="1771"/>
                  </a:cubicBezTo>
                  <a:cubicBezTo>
                    <a:pt x="4934" y="1787"/>
                    <a:pt x="5000" y="1796"/>
                    <a:pt x="5065" y="1796"/>
                  </a:cubicBezTo>
                  <a:cubicBezTo>
                    <a:pt x="5256" y="1796"/>
                    <a:pt x="5431" y="1716"/>
                    <a:pt x="5538" y="1516"/>
                  </a:cubicBezTo>
                  <a:cubicBezTo>
                    <a:pt x="5682" y="1247"/>
                    <a:pt x="5630" y="985"/>
                    <a:pt x="5451" y="744"/>
                  </a:cubicBezTo>
                  <a:cubicBezTo>
                    <a:pt x="5192" y="397"/>
                    <a:pt x="4820" y="234"/>
                    <a:pt x="4420" y="133"/>
                  </a:cubicBezTo>
                  <a:cubicBezTo>
                    <a:pt x="4044" y="38"/>
                    <a:pt x="3666" y="0"/>
                    <a:pt x="3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64;p71">
              <a:extLst>
                <a:ext uri="{FF2B5EF4-FFF2-40B4-BE49-F238E27FC236}">
                  <a16:creationId xmlns:a16="http://schemas.microsoft.com/office/drawing/2014/main" id="{893A5CD4-E68E-3AD4-2B75-A4A273905A96}"/>
                </a:ext>
              </a:extLst>
            </p:cNvPr>
            <p:cNvSpPr/>
            <p:nvPr/>
          </p:nvSpPr>
          <p:spPr>
            <a:xfrm>
              <a:off x="1606985" y="3273257"/>
              <a:ext cx="137078" cy="86818"/>
            </a:xfrm>
            <a:custGeom>
              <a:avLst/>
              <a:gdLst/>
              <a:ahLst/>
              <a:cxnLst/>
              <a:rect l="l" t="t" r="r" b="b"/>
              <a:pathLst>
                <a:path w="4642" h="2940" extrusionOk="0">
                  <a:moveTo>
                    <a:pt x="3333" y="0"/>
                  </a:moveTo>
                  <a:cubicBezTo>
                    <a:pt x="2909" y="0"/>
                    <a:pt x="2498" y="124"/>
                    <a:pt x="2105" y="327"/>
                  </a:cubicBezTo>
                  <a:cubicBezTo>
                    <a:pt x="1098" y="851"/>
                    <a:pt x="450" y="1694"/>
                    <a:pt x="36" y="2734"/>
                  </a:cubicBezTo>
                  <a:cubicBezTo>
                    <a:pt x="14" y="2795"/>
                    <a:pt x="11" y="2862"/>
                    <a:pt x="0" y="2922"/>
                  </a:cubicBezTo>
                  <a:cubicBezTo>
                    <a:pt x="20" y="2929"/>
                    <a:pt x="36" y="2933"/>
                    <a:pt x="47" y="2940"/>
                  </a:cubicBezTo>
                  <a:cubicBezTo>
                    <a:pt x="233" y="2774"/>
                    <a:pt x="403" y="2593"/>
                    <a:pt x="602" y="2452"/>
                  </a:cubicBezTo>
                  <a:cubicBezTo>
                    <a:pt x="1199" y="2036"/>
                    <a:pt x="1872" y="1788"/>
                    <a:pt x="2586" y="1661"/>
                  </a:cubicBezTo>
                  <a:cubicBezTo>
                    <a:pt x="3085" y="1571"/>
                    <a:pt x="3590" y="1526"/>
                    <a:pt x="4085" y="1432"/>
                  </a:cubicBezTo>
                  <a:cubicBezTo>
                    <a:pt x="4449" y="1363"/>
                    <a:pt x="4642" y="1083"/>
                    <a:pt x="4612" y="739"/>
                  </a:cubicBezTo>
                  <a:cubicBezTo>
                    <a:pt x="4586" y="383"/>
                    <a:pt x="4331" y="218"/>
                    <a:pt x="4035" y="117"/>
                  </a:cubicBezTo>
                  <a:cubicBezTo>
                    <a:pt x="3798" y="37"/>
                    <a:pt x="3563" y="0"/>
                    <a:pt x="3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3665;p71">
            <a:extLst>
              <a:ext uri="{FF2B5EF4-FFF2-40B4-BE49-F238E27FC236}">
                <a16:creationId xmlns:a16="http://schemas.microsoft.com/office/drawing/2014/main" id="{217F5B20-9EAB-725D-9C0E-38D7134780DB}"/>
              </a:ext>
            </a:extLst>
          </p:cNvPr>
          <p:cNvGrpSpPr/>
          <p:nvPr/>
        </p:nvGrpSpPr>
        <p:grpSpPr>
          <a:xfrm flipH="1">
            <a:off x="1811915" y="400110"/>
            <a:ext cx="456195" cy="580807"/>
            <a:chOff x="1560210" y="3198871"/>
            <a:chExt cx="183853" cy="234083"/>
          </a:xfrm>
          <a:solidFill>
            <a:srgbClr val="A9AC6E"/>
          </a:solidFill>
        </p:grpSpPr>
        <p:sp>
          <p:nvSpPr>
            <p:cNvPr id="12" name="Google Shape;3666;p71">
              <a:extLst>
                <a:ext uri="{FF2B5EF4-FFF2-40B4-BE49-F238E27FC236}">
                  <a16:creationId xmlns:a16="http://schemas.microsoft.com/office/drawing/2014/main" id="{E07F25B3-C8FF-8E88-46B5-34404DEDAC27}"/>
                </a:ext>
              </a:extLst>
            </p:cNvPr>
            <p:cNvSpPr/>
            <p:nvPr/>
          </p:nvSpPr>
          <p:spPr>
            <a:xfrm>
              <a:off x="1560210" y="3198871"/>
              <a:ext cx="55782" cy="176146"/>
            </a:xfrm>
            <a:custGeom>
              <a:avLst/>
              <a:gdLst/>
              <a:ahLst/>
              <a:cxnLst/>
              <a:rect l="l" t="t" r="r" b="b"/>
              <a:pathLst>
                <a:path w="1889" h="5965" extrusionOk="0">
                  <a:moveTo>
                    <a:pt x="720" y="1"/>
                  </a:moveTo>
                  <a:cubicBezTo>
                    <a:pt x="403" y="1"/>
                    <a:pt x="120" y="213"/>
                    <a:pt x="77" y="567"/>
                  </a:cubicBezTo>
                  <a:cubicBezTo>
                    <a:pt x="54" y="766"/>
                    <a:pt x="65" y="979"/>
                    <a:pt x="117" y="1171"/>
                  </a:cubicBezTo>
                  <a:cubicBezTo>
                    <a:pt x="206" y="1516"/>
                    <a:pt x="325" y="1849"/>
                    <a:pt x="446" y="2180"/>
                  </a:cubicBezTo>
                  <a:cubicBezTo>
                    <a:pt x="882" y="3394"/>
                    <a:pt x="768" y="4546"/>
                    <a:pt x="88" y="5645"/>
                  </a:cubicBezTo>
                  <a:cubicBezTo>
                    <a:pt x="41" y="5723"/>
                    <a:pt x="30" y="5826"/>
                    <a:pt x="1" y="5920"/>
                  </a:cubicBezTo>
                  <a:cubicBezTo>
                    <a:pt x="27" y="5933"/>
                    <a:pt x="52" y="5951"/>
                    <a:pt x="77" y="5964"/>
                  </a:cubicBezTo>
                  <a:cubicBezTo>
                    <a:pt x="233" y="5817"/>
                    <a:pt x="410" y="5683"/>
                    <a:pt x="544" y="5515"/>
                  </a:cubicBezTo>
                  <a:cubicBezTo>
                    <a:pt x="1522" y="4291"/>
                    <a:pt x="1888" y="2880"/>
                    <a:pt x="1763" y="1337"/>
                  </a:cubicBezTo>
                  <a:cubicBezTo>
                    <a:pt x="1723" y="880"/>
                    <a:pt x="1580" y="449"/>
                    <a:pt x="1182" y="158"/>
                  </a:cubicBezTo>
                  <a:cubicBezTo>
                    <a:pt x="1035" y="51"/>
                    <a:pt x="873" y="1"/>
                    <a:pt x="7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67;p71">
              <a:extLst>
                <a:ext uri="{FF2B5EF4-FFF2-40B4-BE49-F238E27FC236}">
                  <a16:creationId xmlns:a16="http://schemas.microsoft.com/office/drawing/2014/main" id="{F4D56602-3B73-70B9-E940-664E1A14F986}"/>
                </a:ext>
              </a:extLst>
            </p:cNvPr>
            <p:cNvSpPr/>
            <p:nvPr/>
          </p:nvSpPr>
          <p:spPr>
            <a:xfrm>
              <a:off x="1563724" y="3379918"/>
              <a:ext cx="167789" cy="53036"/>
            </a:xfrm>
            <a:custGeom>
              <a:avLst/>
              <a:gdLst/>
              <a:ahLst/>
              <a:cxnLst/>
              <a:rect l="l" t="t" r="r" b="b"/>
              <a:pathLst>
                <a:path w="5682" h="1796" extrusionOk="0">
                  <a:moveTo>
                    <a:pt x="3286" y="0"/>
                  </a:moveTo>
                  <a:cubicBezTo>
                    <a:pt x="2907" y="0"/>
                    <a:pt x="2527" y="38"/>
                    <a:pt x="2147" y="95"/>
                  </a:cubicBezTo>
                  <a:cubicBezTo>
                    <a:pt x="1499" y="194"/>
                    <a:pt x="895" y="424"/>
                    <a:pt x="367" y="818"/>
                  </a:cubicBezTo>
                  <a:cubicBezTo>
                    <a:pt x="224" y="923"/>
                    <a:pt x="121" y="1086"/>
                    <a:pt x="0" y="1223"/>
                  </a:cubicBezTo>
                  <a:cubicBezTo>
                    <a:pt x="25" y="1252"/>
                    <a:pt x="54" y="1276"/>
                    <a:pt x="78" y="1303"/>
                  </a:cubicBezTo>
                  <a:cubicBezTo>
                    <a:pt x="137" y="1290"/>
                    <a:pt x="193" y="1274"/>
                    <a:pt x="251" y="1263"/>
                  </a:cubicBezTo>
                  <a:cubicBezTo>
                    <a:pt x="679" y="1179"/>
                    <a:pt x="1111" y="1010"/>
                    <a:pt x="1533" y="1010"/>
                  </a:cubicBezTo>
                  <a:cubicBezTo>
                    <a:pt x="1563" y="1010"/>
                    <a:pt x="1592" y="1011"/>
                    <a:pt x="1622" y="1012"/>
                  </a:cubicBezTo>
                  <a:cubicBezTo>
                    <a:pt x="2248" y="1053"/>
                    <a:pt x="2868" y="1240"/>
                    <a:pt x="3487" y="1388"/>
                  </a:cubicBezTo>
                  <a:cubicBezTo>
                    <a:pt x="3950" y="1498"/>
                    <a:pt x="4404" y="1659"/>
                    <a:pt x="4867" y="1771"/>
                  </a:cubicBezTo>
                  <a:cubicBezTo>
                    <a:pt x="4934" y="1787"/>
                    <a:pt x="5000" y="1796"/>
                    <a:pt x="5065" y="1796"/>
                  </a:cubicBezTo>
                  <a:cubicBezTo>
                    <a:pt x="5256" y="1796"/>
                    <a:pt x="5431" y="1716"/>
                    <a:pt x="5538" y="1516"/>
                  </a:cubicBezTo>
                  <a:cubicBezTo>
                    <a:pt x="5682" y="1247"/>
                    <a:pt x="5630" y="985"/>
                    <a:pt x="5451" y="744"/>
                  </a:cubicBezTo>
                  <a:cubicBezTo>
                    <a:pt x="5192" y="397"/>
                    <a:pt x="4820" y="234"/>
                    <a:pt x="4420" y="133"/>
                  </a:cubicBezTo>
                  <a:cubicBezTo>
                    <a:pt x="4044" y="38"/>
                    <a:pt x="3666" y="0"/>
                    <a:pt x="3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68;p71">
              <a:extLst>
                <a:ext uri="{FF2B5EF4-FFF2-40B4-BE49-F238E27FC236}">
                  <a16:creationId xmlns:a16="http://schemas.microsoft.com/office/drawing/2014/main" id="{0D05B705-77B1-C17D-2261-2F379BA5FF0F}"/>
                </a:ext>
              </a:extLst>
            </p:cNvPr>
            <p:cNvSpPr/>
            <p:nvPr/>
          </p:nvSpPr>
          <p:spPr>
            <a:xfrm>
              <a:off x="1606985" y="3273257"/>
              <a:ext cx="137078" cy="86818"/>
            </a:xfrm>
            <a:custGeom>
              <a:avLst/>
              <a:gdLst/>
              <a:ahLst/>
              <a:cxnLst/>
              <a:rect l="l" t="t" r="r" b="b"/>
              <a:pathLst>
                <a:path w="4642" h="2940" extrusionOk="0">
                  <a:moveTo>
                    <a:pt x="3333" y="0"/>
                  </a:moveTo>
                  <a:cubicBezTo>
                    <a:pt x="2909" y="0"/>
                    <a:pt x="2498" y="124"/>
                    <a:pt x="2105" y="327"/>
                  </a:cubicBezTo>
                  <a:cubicBezTo>
                    <a:pt x="1098" y="851"/>
                    <a:pt x="450" y="1694"/>
                    <a:pt x="36" y="2734"/>
                  </a:cubicBezTo>
                  <a:cubicBezTo>
                    <a:pt x="14" y="2795"/>
                    <a:pt x="11" y="2862"/>
                    <a:pt x="0" y="2922"/>
                  </a:cubicBezTo>
                  <a:cubicBezTo>
                    <a:pt x="20" y="2929"/>
                    <a:pt x="36" y="2933"/>
                    <a:pt x="47" y="2940"/>
                  </a:cubicBezTo>
                  <a:cubicBezTo>
                    <a:pt x="233" y="2774"/>
                    <a:pt x="403" y="2593"/>
                    <a:pt x="602" y="2452"/>
                  </a:cubicBezTo>
                  <a:cubicBezTo>
                    <a:pt x="1199" y="2036"/>
                    <a:pt x="1872" y="1788"/>
                    <a:pt x="2586" y="1661"/>
                  </a:cubicBezTo>
                  <a:cubicBezTo>
                    <a:pt x="3085" y="1571"/>
                    <a:pt x="3590" y="1526"/>
                    <a:pt x="4085" y="1432"/>
                  </a:cubicBezTo>
                  <a:cubicBezTo>
                    <a:pt x="4449" y="1363"/>
                    <a:pt x="4642" y="1083"/>
                    <a:pt x="4612" y="739"/>
                  </a:cubicBezTo>
                  <a:cubicBezTo>
                    <a:pt x="4586" y="383"/>
                    <a:pt x="4331" y="218"/>
                    <a:pt x="4035" y="117"/>
                  </a:cubicBezTo>
                  <a:cubicBezTo>
                    <a:pt x="3798" y="37"/>
                    <a:pt x="3563" y="0"/>
                    <a:pt x="3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descr="A screenshot of a phone&#10;&#10;Description automatically generated">
            <a:extLst>
              <a:ext uri="{FF2B5EF4-FFF2-40B4-BE49-F238E27FC236}">
                <a16:creationId xmlns:a16="http://schemas.microsoft.com/office/drawing/2014/main" id="{57230D89-7C92-1226-3DDC-A3DEEBBC7D75}"/>
              </a:ext>
            </a:extLst>
          </p:cNvPr>
          <p:cNvPicPr>
            <a:picLocks noChangeAspect="1"/>
          </p:cNvPicPr>
          <p:nvPr/>
        </p:nvPicPr>
        <p:blipFill>
          <a:blip r:embed="rId2"/>
          <a:stretch>
            <a:fillRect/>
          </a:stretch>
        </p:blipFill>
        <p:spPr>
          <a:xfrm>
            <a:off x="0" y="2000250"/>
            <a:ext cx="9144000" cy="1143000"/>
          </a:xfrm>
          <a:prstGeom prst="rect">
            <a:avLst/>
          </a:prstGeom>
        </p:spPr>
      </p:pic>
    </p:spTree>
    <p:extLst>
      <p:ext uri="{BB962C8B-B14F-4D97-AF65-F5344CB8AC3E}">
        <p14:creationId xmlns:p14="http://schemas.microsoft.com/office/powerpoint/2010/main" val="9044519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CEAB0-D651-5A48-10DB-3632EC510C3F}"/>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965219F-2AE7-B59B-4E9E-BE846ACFD6CA}"/>
              </a:ext>
            </a:extLst>
          </p:cNvPr>
          <p:cNvSpPr/>
          <p:nvPr/>
        </p:nvSpPr>
        <p:spPr>
          <a:xfrm>
            <a:off x="0" y="-1"/>
            <a:ext cx="2512612" cy="457069"/>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solidFill>
                  <a:srgbClr val="333517"/>
                </a:solidFill>
              </a:rPr>
              <a:t>4. Analytic </a:t>
            </a:r>
          </a:p>
        </p:txBody>
      </p:sp>
      <p:pic>
        <p:nvPicPr>
          <p:cNvPr id="8" name="Picture 7">
            <a:extLst>
              <a:ext uri="{FF2B5EF4-FFF2-40B4-BE49-F238E27FC236}">
                <a16:creationId xmlns:a16="http://schemas.microsoft.com/office/drawing/2014/main" id="{0F702662-F047-2D38-97F5-C632A121670B}"/>
              </a:ext>
            </a:extLst>
          </p:cNvPr>
          <p:cNvPicPr>
            <a:picLocks noChangeAspect="1"/>
          </p:cNvPicPr>
          <p:nvPr/>
        </p:nvPicPr>
        <p:blipFill>
          <a:blip r:embed="rId2"/>
          <a:stretch>
            <a:fillRect/>
          </a:stretch>
        </p:blipFill>
        <p:spPr>
          <a:xfrm>
            <a:off x="0" y="737342"/>
            <a:ext cx="7823292" cy="4406158"/>
          </a:xfrm>
          <a:prstGeom prst="rect">
            <a:avLst/>
          </a:prstGeom>
        </p:spPr>
      </p:pic>
      <p:grpSp>
        <p:nvGrpSpPr>
          <p:cNvPr id="10" name="Group 9">
            <a:extLst>
              <a:ext uri="{FF2B5EF4-FFF2-40B4-BE49-F238E27FC236}">
                <a16:creationId xmlns:a16="http://schemas.microsoft.com/office/drawing/2014/main" id="{8AF1B0A8-8BDE-542D-ED92-2596D1BF099F}"/>
              </a:ext>
            </a:extLst>
          </p:cNvPr>
          <p:cNvGrpSpPr/>
          <p:nvPr/>
        </p:nvGrpSpPr>
        <p:grpSpPr>
          <a:xfrm>
            <a:off x="7523058" y="2512612"/>
            <a:ext cx="1851530" cy="890546"/>
            <a:chOff x="-15835" y="1937629"/>
            <a:chExt cx="2254653" cy="1268242"/>
          </a:xfrm>
        </p:grpSpPr>
        <p:sp>
          <p:nvSpPr>
            <p:cNvPr id="15" name="Google Shape;3649;p71">
              <a:extLst>
                <a:ext uri="{FF2B5EF4-FFF2-40B4-BE49-F238E27FC236}">
                  <a16:creationId xmlns:a16="http://schemas.microsoft.com/office/drawing/2014/main" id="{678A2A1E-BD7D-CC28-E4E2-813D4D5BA3CA}"/>
                </a:ext>
              </a:extLst>
            </p:cNvPr>
            <p:cNvSpPr/>
            <p:nvPr/>
          </p:nvSpPr>
          <p:spPr>
            <a:xfrm>
              <a:off x="419504" y="1937629"/>
              <a:ext cx="1321831" cy="1268242"/>
            </a:xfrm>
            <a:prstGeom prst="ellipse">
              <a:avLst/>
            </a:prstGeom>
            <a:solidFill>
              <a:schemeClr val="bg1"/>
            </a:solidFill>
            <a:ln>
              <a:solidFill>
                <a:srgbClr val="33351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Picture 2" descr="Official Facebook Logo">
              <a:hlinkClick r:id="rId3"/>
              <a:extLst>
                <a:ext uri="{FF2B5EF4-FFF2-40B4-BE49-F238E27FC236}">
                  <a16:creationId xmlns:a16="http://schemas.microsoft.com/office/drawing/2014/main" id="{E4B9CA09-5508-95ED-1CA9-D6E611F8FFD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35" y="1937629"/>
              <a:ext cx="2254653" cy="12682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339252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4B136-5A2B-1C32-2E19-532A03081C7E}"/>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9220660-B33A-0AE6-E393-58EC0C9ADEBF}"/>
              </a:ext>
            </a:extLst>
          </p:cNvPr>
          <p:cNvSpPr/>
          <p:nvPr/>
        </p:nvSpPr>
        <p:spPr>
          <a:xfrm>
            <a:off x="0" y="-1"/>
            <a:ext cx="2512612" cy="457069"/>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solidFill>
                  <a:srgbClr val="333517"/>
                </a:solidFill>
              </a:rPr>
              <a:t>4. Analytic </a:t>
            </a:r>
          </a:p>
        </p:txBody>
      </p:sp>
      <p:pic>
        <p:nvPicPr>
          <p:cNvPr id="4" name="Picture 3" descr="A graph showing the growth of a number&#10;&#10;Description automatically generated with medium confidence">
            <a:extLst>
              <a:ext uri="{FF2B5EF4-FFF2-40B4-BE49-F238E27FC236}">
                <a16:creationId xmlns:a16="http://schemas.microsoft.com/office/drawing/2014/main" id="{5F9100A8-6DFB-0731-1241-5772AE469B60}"/>
              </a:ext>
            </a:extLst>
          </p:cNvPr>
          <p:cNvPicPr>
            <a:picLocks noChangeAspect="1"/>
          </p:cNvPicPr>
          <p:nvPr/>
        </p:nvPicPr>
        <p:blipFill>
          <a:blip r:embed="rId2"/>
          <a:stretch>
            <a:fillRect/>
          </a:stretch>
        </p:blipFill>
        <p:spPr>
          <a:xfrm>
            <a:off x="504908" y="849962"/>
            <a:ext cx="8134184" cy="4076923"/>
          </a:xfrm>
          <a:prstGeom prst="rect">
            <a:avLst/>
          </a:prstGeom>
        </p:spPr>
      </p:pic>
    </p:spTree>
    <p:extLst>
      <p:ext uri="{BB962C8B-B14F-4D97-AF65-F5344CB8AC3E}">
        <p14:creationId xmlns:p14="http://schemas.microsoft.com/office/powerpoint/2010/main" val="1843261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F98F6-BD34-6924-326C-D594089F7D72}"/>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AE64729-7369-2BAD-3461-789189AF0D73}"/>
              </a:ext>
            </a:extLst>
          </p:cNvPr>
          <p:cNvSpPr/>
          <p:nvPr/>
        </p:nvSpPr>
        <p:spPr>
          <a:xfrm>
            <a:off x="0" y="-1"/>
            <a:ext cx="2512612" cy="457069"/>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solidFill>
                  <a:srgbClr val="333517"/>
                </a:solidFill>
              </a:rPr>
              <a:t>4. Analytic </a:t>
            </a:r>
          </a:p>
        </p:txBody>
      </p:sp>
      <p:pic>
        <p:nvPicPr>
          <p:cNvPr id="5" name="Picture 4" descr="A graph with numbers and lines&#10;&#10;Description automatically generated with medium confidence">
            <a:extLst>
              <a:ext uri="{FF2B5EF4-FFF2-40B4-BE49-F238E27FC236}">
                <a16:creationId xmlns:a16="http://schemas.microsoft.com/office/drawing/2014/main" id="{86C57C60-273E-5BC2-60B9-75ADF73628C7}"/>
              </a:ext>
            </a:extLst>
          </p:cNvPr>
          <p:cNvPicPr>
            <a:picLocks noChangeAspect="1"/>
          </p:cNvPicPr>
          <p:nvPr/>
        </p:nvPicPr>
        <p:blipFill>
          <a:blip r:embed="rId2"/>
          <a:stretch>
            <a:fillRect/>
          </a:stretch>
        </p:blipFill>
        <p:spPr>
          <a:xfrm>
            <a:off x="663934" y="1177819"/>
            <a:ext cx="7816132" cy="3377573"/>
          </a:xfrm>
          <a:prstGeom prst="rect">
            <a:avLst/>
          </a:prstGeom>
        </p:spPr>
      </p:pic>
    </p:spTree>
    <p:extLst>
      <p:ext uri="{BB962C8B-B14F-4D97-AF65-F5344CB8AC3E}">
        <p14:creationId xmlns:p14="http://schemas.microsoft.com/office/powerpoint/2010/main" val="37752717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A16B3-23A7-281F-F840-80EFFE11D4BB}"/>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8BE39A5-F4B9-099E-90AD-DB439DAA1D7B}"/>
              </a:ext>
            </a:extLst>
          </p:cNvPr>
          <p:cNvSpPr/>
          <p:nvPr/>
        </p:nvSpPr>
        <p:spPr>
          <a:xfrm>
            <a:off x="0" y="-1"/>
            <a:ext cx="2512612" cy="457069"/>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solidFill>
                  <a:srgbClr val="333517"/>
                </a:solidFill>
              </a:rPr>
              <a:t>4. Analytic </a:t>
            </a:r>
          </a:p>
        </p:txBody>
      </p:sp>
      <p:pic>
        <p:nvPicPr>
          <p:cNvPr id="4" name="Picture 3" descr="A graph showing a line&#10;&#10;Description automatically generated">
            <a:extLst>
              <a:ext uri="{FF2B5EF4-FFF2-40B4-BE49-F238E27FC236}">
                <a16:creationId xmlns:a16="http://schemas.microsoft.com/office/drawing/2014/main" id="{954393EF-22AF-1317-9F51-87DAF545791F}"/>
              </a:ext>
            </a:extLst>
          </p:cNvPr>
          <p:cNvPicPr>
            <a:picLocks noChangeAspect="1"/>
          </p:cNvPicPr>
          <p:nvPr/>
        </p:nvPicPr>
        <p:blipFill>
          <a:blip r:embed="rId2"/>
          <a:stretch>
            <a:fillRect/>
          </a:stretch>
        </p:blipFill>
        <p:spPr>
          <a:xfrm>
            <a:off x="190831" y="1112399"/>
            <a:ext cx="8762337" cy="3833081"/>
          </a:xfrm>
          <a:prstGeom prst="rect">
            <a:avLst/>
          </a:prstGeom>
        </p:spPr>
      </p:pic>
    </p:spTree>
    <p:extLst>
      <p:ext uri="{BB962C8B-B14F-4D97-AF65-F5344CB8AC3E}">
        <p14:creationId xmlns:p14="http://schemas.microsoft.com/office/powerpoint/2010/main" val="8266317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13375-9E89-C44A-C2D7-11F19EE8A581}"/>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E7F7A50-BBA9-D4EC-5F62-0F1765736865}"/>
              </a:ext>
            </a:extLst>
          </p:cNvPr>
          <p:cNvSpPr/>
          <p:nvPr/>
        </p:nvSpPr>
        <p:spPr>
          <a:xfrm>
            <a:off x="0" y="-1"/>
            <a:ext cx="2512612" cy="457069"/>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solidFill>
                  <a:srgbClr val="333517"/>
                </a:solidFill>
              </a:rPr>
              <a:t>4. Analytic </a:t>
            </a:r>
          </a:p>
        </p:txBody>
      </p:sp>
      <p:pic>
        <p:nvPicPr>
          <p:cNvPr id="5" name="Picture 4" descr="A graph showing a line&#10;&#10;Description automatically generated">
            <a:extLst>
              <a:ext uri="{FF2B5EF4-FFF2-40B4-BE49-F238E27FC236}">
                <a16:creationId xmlns:a16="http://schemas.microsoft.com/office/drawing/2014/main" id="{2C638507-68EF-FE27-F787-9DCBFCB247D7}"/>
              </a:ext>
            </a:extLst>
          </p:cNvPr>
          <p:cNvPicPr>
            <a:picLocks noChangeAspect="1"/>
          </p:cNvPicPr>
          <p:nvPr/>
        </p:nvPicPr>
        <p:blipFill>
          <a:blip r:embed="rId2"/>
          <a:stretch>
            <a:fillRect/>
          </a:stretch>
        </p:blipFill>
        <p:spPr>
          <a:xfrm>
            <a:off x="341906" y="1021896"/>
            <a:ext cx="8460188" cy="3649094"/>
          </a:xfrm>
          <a:prstGeom prst="rect">
            <a:avLst/>
          </a:prstGeom>
        </p:spPr>
      </p:pic>
    </p:spTree>
    <p:extLst>
      <p:ext uri="{BB962C8B-B14F-4D97-AF65-F5344CB8AC3E}">
        <p14:creationId xmlns:p14="http://schemas.microsoft.com/office/powerpoint/2010/main" val="37717842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41EAF-8342-2A9E-B284-AA4D37D8DB46}"/>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04D2147-A526-16EE-7798-92A109A9F8C9}"/>
              </a:ext>
            </a:extLst>
          </p:cNvPr>
          <p:cNvSpPr/>
          <p:nvPr/>
        </p:nvSpPr>
        <p:spPr>
          <a:xfrm>
            <a:off x="0" y="-1"/>
            <a:ext cx="2512612" cy="457069"/>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solidFill>
                  <a:srgbClr val="333517"/>
                </a:solidFill>
              </a:rPr>
              <a:t>4. Analytic </a:t>
            </a:r>
          </a:p>
        </p:txBody>
      </p:sp>
      <p:pic>
        <p:nvPicPr>
          <p:cNvPr id="4" name="Picture 3" descr="A screenshot of a computer&#10;&#10;Description automatically generated">
            <a:extLst>
              <a:ext uri="{FF2B5EF4-FFF2-40B4-BE49-F238E27FC236}">
                <a16:creationId xmlns:a16="http://schemas.microsoft.com/office/drawing/2014/main" id="{60910578-D6FC-6B81-11A0-634DF768E39E}"/>
              </a:ext>
            </a:extLst>
          </p:cNvPr>
          <p:cNvPicPr>
            <a:picLocks noChangeAspect="1"/>
          </p:cNvPicPr>
          <p:nvPr/>
        </p:nvPicPr>
        <p:blipFill>
          <a:blip r:embed="rId2"/>
          <a:stretch>
            <a:fillRect/>
          </a:stretch>
        </p:blipFill>
        <p:spPr>
          <a:xfrm>
            <a:off x="512859" y="753524"/>
            <a:ext cx="8118282" cy="4180554"/>
          </a:xfrm>
          <a:prstGeom prst="rect">
            <a:avLst/>
          </a:prstGeom>
        </p:spPr>
      </p:pic>
    </p:spTree>
    <p:extLst>
      <p:ext uri="{BB962C8B-B14F-4D97-AF65-F5344CB8AC3E}">
        <p14:creationId xmlns:p14="http://schemas.microsoft.com/office/powerpoint/2010/main" val="3632993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AC82F-3B6D-2A2C-3905-8D47FFF13EF7}"/>
              </a:ext>
            </a:extLst>
          </p:cNvPr>
          <p:cNvSpPr>
            <a:spLocks noGrp="1"/>
          </p:cNvSpPr>
          <p:nvPr>
            <p:ph type="title"/>
          </p:nvPr>
        </p:nvSpPr>
        <p:spPr>
          <a:xfrm>
            <a:off x="938254" y="453447"/>
            <a:ext cx="7943352" cy="1248600"/>
          </a:xfrm>
        </p:spPr>
        <p:txBody>
          <a:bodyPr/>
          <a:lstStyle/>
          <a:p>
            <a:r>
              <a:rPr lang="en-US"/>
              <a:t>Problem statement </a:t>
            </a:r>
          </a:p>
        </p:txBody>
      </p:sp>
      <p:sp>
        <p:nvSpPr>
          <p:cNvPr id="3" name="Flowchart: Alternate Process 2">
            <a:extLst>
              <a:ext uri="{FF2B5EF4-FFF2-40B4-BE49-F238E27FC236}">
                <a16:creationId xmlns:a16="http://schemas.microsoft.com/office/drawing/2014/main" id="{1C9FA3CD-AA73-0DB2-FA06-8E5567E8FF50}"/>
              </a:ext>
            </a:extLst>
          </p:cNvPr>
          <p:cNvSpPr/>
          <p:nvPr/>
        </p:nvSpPr>
        <p:spPr>
          <a:xfrm>
            <a:off x="600324" y="1544258"/>
            <a:ext cx="7943352" cy="3145795"/>
          </a:xfrm>
          <a:prstGeom prst="flowChartAlternateProcess">
            <a:avLst/>
          </a:prstGeom>
          <a:solidFill>
            <a:srgbClr val="B6B978"/>
          </a:solidFill>
          <a:ln w="762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l">
              <a:buClr>
                <a:schemeClr val="accent4">
                  <a:lumMod val="50000"/>
                </a:schemeClr>
              </a:buClr>
              <a:buSzPct val="120000"/>
              <a:buFont typeface="Arial" panose="020B0604020202020204" pitchFamily="34" charset="0"/>
              <a:buChar char="•"/>
            </a:pPr>
            <a:r>
              <a:rPr lang="en-US" sz="2200" b="0" i="0">
                <a:solidFill>
                  <a:schemeClr val="tx1">
                    <a:lumMod val="95000"/>
                    <a:lumOff val="5000"/>
                  </a:schemeClr>
                </a:solidFill>
                <a:effectLst/>
                <a:latin typeface="ui-sans-serif"/>
              </a:rPr>
              <a:t> Customers need long-lasting furniture that can endure these elements without frequent repairs or replacements. </a:t>
            </a:r>
          </a:p>
          <a:p>
            <a:pPr marL="342900" indent="-342900" algn="l">
              <a:buClr>
                <a:schemeClr val="accent4">
                  <a:lumMod val="50000"/>
                </a:schemeClr>
              </a:buClr>
              <a:buSzPct val="120000"/>
              <a:buFont typeface="Arial" panose="020B0604020202020204" pitchFamily="34" charset="0"/>
              <a:buChar char="•"/>
            </a:pPr>
            <a:r>
              <a:rPr lang="en-US" sz="2200" b="0" i="0">
                <a:solidFill>
                  <a:schemeClr val="tx1">
                    <a:lumMod val="95000"/>
                    <a:lumOff val="5000"/>
                  </a:schemeClr>
                </a:solidFill>
                <a:effectLst/>
                <a:latin typeface="ui-sans-serif"/>
              </a:rPr>
              <a:t>Dissatisfaction  among buyers who want both modern, sophisticated designs and the resilience required for long-term use. </a:t>
            </a:r>
          </a:p>
          <a:p>
            <a:pPr marL="342900" indent="-342900" algn="l">
              <a:buClr>
                <a:schemeClr val="accent4">
                  <a:lumMod val="50000"/>
                </a:schemeClr>
              </a:buClr>
              <a:buSzPct val="120000"/>
              <a:buFont typeface="Arial" panose="020B0604020202020204" pitchFamily="34" charset="0"/>
              <a:buChar char="•"/>
            </a:pPr>
            <a:r>
              <a:rPr lang="en-US" sz="2200">
                <a:solidFill>
                  <a:schemeClr val="tx1">
                    <a:lumMod val="95000"/>
                    <a:lumOff val="5000"/>
                  </a:schemeClr>
                </a:solidFill>
                <a:latin typeface="ui-sans-serif"/>
              </a:rPr>
              <a:t>T</a:t>
            </a:r>
            <a:r>
              <a:rPr lang="en-US" sz="2200" b="0" i="0">
                <a:solidFill>
                  <a:schemeClr val="tx1">
                    <a:lumMod val="95000"/>
                    <a:lumOff val="5000"/>
                  </a:schemeClr>
                </a:solidFill>
                <a:effectLst/>
                <a:latin typeface="ui-sans-serif"/>
              </a:rPr>
              <a:t>he market lacks easily accessible, customizable steel furniture options to fulfill these needs.</a:t>
            </a:r>
          </a:p>
        </p:txBody>
      </p:sp>
    </p:spTree>
    <p:extLst>
      <p:ext uri="{BB962C8B-B14F-4D97-AF65-F5344CB8AC3E}">
        <p14:creationId xmlns:p14="http://schemas.microsoft.com/office/powerpoint/2010/main" val="34751834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D2A07-3184-C661-5FB8-EDA654D92F4D}"/>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3BF8D0F-5D41-2066-4C18-93BDB4C8FEAB}"/>
              </a:ext>
            </a:extLst>
          </p:cNvPr>
          <p:cNvSpPr/>
          <p:nvPr/>
        </p:nvSpPr>
        <p:spPr>
          <a:xfrm>
            <a:off x="0" y="-1"/>
            <a:ext cx="2512612" cy="457069"/>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solidFill>
                  <a:srgbClr val="333517"/>
                </a:solidFill>
              </a:rPr>
              <a:t>4. Analytic </a:t>
            </a:r>
          </a:p>
        </p:txBody>
      </p:sp>
      <p:pic>
        <p:nvPicPr>
          <p:cNvPr id="4" name="Picture 3">
            <a:extLst>
              <a:ext uri="{FF2B5EF4-FFF2-40B4-BE49-F238E27FC236}">
                <a16:creationId xmlns:a16="http://schemas.microsoft.com/office/drawing/2014/main" id="{12843BB7-3DB8-BD2D-EA26-8588A0441972}"/>
              </a:ext>
            </a:extLst>
          </p:cNvPr>
          <p:cNvPicPr>
            <a:picLocks noChangeAspect="1"/>
          </p:cNvPicPr>
          <p:nvPr/>
        </p:nvPicPr>
        <p:blipFill>
          <a:blip r:embed="rId2"/>
          <a:stretch>
            <a:fillRect/>
          </a:stretch>
        </p:blipFill>
        <p:spPr>
          <a:xfrm>
            <a:off x="178751" y="814846"/>
            <a:ext cx="7523058" cy="4012619"/>
          </a:xfrm>
          <a:prstGeom prst="rect">
            <a:avLst/>
          </a:prstGeom>
        </p:spPr>
      </p:pic>
      <p:pic>
        <p:nvPicPr>
          <p:cNvPr id="5" name="Picture 2" descr="Pragadesh-R">
            <a:hlinkClick r:id="rId3"/>
            <a:extLst>
              <a:ext uri="{FF2B5EF4-FFF2-40B4-BE49-F238E27FC236}">
                <a16:creationId xmlns:a16="http://schemas.microsoft.com/office/drawing/2014/main" id="{FDAF11FE-A4A3-1D7C-A8E0-2804A628A9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896" y="2167408"/>
            <a:ext cx="1307493" cy="1307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680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08D96-537B-5763-E7D5-9D07550551D4}"/>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A24B2F3-9686-ABBA-45A6-1129FD0CC93B}"/>
              </a:ext>
            </a:extLst>
          </p:cNvPr>
          <p:cNvSpPr/>
          <p:nvPr/>
        </p:nvSpPr>
        <p:spPr>
          <a:xfrm>
            <a:off x="0" y="-1"/>
            <a:ext cx="2512612" cy="457069"/>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solidFill>
                  <a:srgbClr val="333517"/>
                </a:solidFill>
              </a:rPr>
              <a:t>4. Analytic </a:t>
            </a:r>
          </a:p>
        </p:txBody>
      </p:sp>
      <p:pic>
        <p:nvPicPr>
          <p:cNvPr id="6" name="Picture 5" descr="A screenshot of a social media page&#10;&#10;Description automatically generated">
            <a:extLst>
              <a:ext uri="{FF2B5EF4-FFF2-40B4-BE49-F238E27FC236}">
                <a16:creationId xmlns:a16="http://schemas.microsoft.com/office/drawing/2014/main" id="{7E74231E-CFA3-C7BB-8509-D81788675E3C}"/>
              </a:ext>
            </a:extLst>
          </p:cNvPr>
          <p:cNvPicPr>
            <a:picLocks noChangeAspect="1"/>
          </p:cNvPicPr>
          <p:nvPr/>
        </p:nvPicPr>
        <p:blipFill>
          <a:blip r:embed="rId2"/>
          <a:stretch>
            <a:fillRect/>
          </a:stretch>
        </p:blipFill>
        <p:spPr>
          <a:xfrm>
            <a:off x="1822595" y="522358"/>
            <a:ext cx="5498809" cy="4530563"/>
          </a:xfrm>
          <a:prstGeom prst="rect">
            <a:avLst/>
          </a:prstGeom>
        </p:spPr>
      </p:pic>
    </p:spTree>
    <p:extLst>
      <p:ext uri="{BB962C8B-B14F-4D97-AF65-F5344CB8AC3E}">
        <p14:creationId xmlns:p14="http://schemas.microsoft.com/office/powerpoint/2010/main" val="3715311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FC99C-0D14-58E3-F718-C0523955EDC6}"/>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3D4B58E-6F72-08A6-FF34-B58D0A1ACD19}"/>
              </a:ext>
            </a:extLst>
          </p:cNvPr>
          <p:cNvSpPr/>
          <p:nvPr/>
        </p:nvSpPr>
        <p:spPr>
          <a:xfrm>
            <a:off x="0" y="-1"/>
            <a:ext cx="2512612" cy="457069"/>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solidFill>
                  <a:srgbClr val="333517"/>
                </a:solidFill>
              </a:rPr>
              <a:t>4. Analytic </a:t>
            </a:r>
          </a:p>
        </p:txBody>
      </p:sp>
      <p:pic>
        <p:nvPicPr>
          <p:cNvPr id="4" name="Picture 3" descr="A screenshot of a social media page&#10;&#10;Description automatically generated">
            <a:extLst>
              <a:ext uri="{FF2B5EF4-FFF2-40B4-BE49-F238E27FC236}">
                <a16:creationId xmlns:a16="http://schemas.microsoft.com/office/drawing/2014/main" id="{CE9F9B1C-EF7F-3BCB-DA8B-E0B8A70C5734}"/>
              </a:ext>
            </a:extLst>
          </p:cNvPr>
          <p:cNvPicPr>
            <a:picLocks noChangeAspect="1"/>
          </p:cNvPicPr>
          <p:nvPr/>
        </p:nvPicPr>
        <p:blipFill>
          <a:blip r:embed="rId2"/>
          <a:stretch>
            <a:fillRect/>
          </a:stretch>
        </p:blipFill>
        <p:spPr>
          <a:xfrm>
            <a:off x="545889" y="518965"/>
            <a:ext cx="6509667" cy="4521167"/>
          </a:xfrm>
          <a:prstGeom prst="rect">
            <a:avLst/>
          </a:prstGeom>
        </p:spPr>
      </p:pic>
    </p:spTree>
    <p:extLst>
      <p:ext uri="{BB962C8B-B14F-4D97-AF65-F5344CB8AC3E}">
        <p14:creationId xmlns:p14="http://schemas.microsoft.com/office/powerpoint/2010/main" val="42546232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515A228-0642-277C-A821-8A8882F69A8E}"/>
              </a:ext>
            </a:extLst>
          </p:cNvPr>
          <p:cNvSpPr/>
          <p:nvPr/>
        </p:nvSpPr>
        <p:spPr>
          <a:xfrm>
            <a:off x="22559" y="0"/>
            <a:ext cx="4679000" cy="40011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a:solidFill>
                  <a:srgbClr val="333517"/>
                </a:solidFill>
              </a:rPr>
              <a:t>5.What Makes us Special</a:t>
            </a:r>
          </a:p>
        </p:txBody>
      </p:sp>
      <p:sp>
        <p:nvSpPr>
          <p:cNvPr id="7" name="Rectangle: Rounded Corners 6">
            <a:extLst>
              <a:ext uri="{FF2B5EF4-FFF2-40B4-BE49-F238E27FC236}">
                <a16:creationId xmlns:a16="http://schemas.microsoft.com/office/drawing/2014/main" id="{D06AC22B-2EDD-8E12-3263-4B5A0AF91007}"/>
              </a:ext>
            </a:extLst>
          </p:cNvPr>
          <p:cNvSpPr/>
          <p:nvPr/>
        </p:nvSpPr>
        <p:spPr>
          <a:xfrm>
            <a:off x="28170" y="1851475"/>
            <a:ext cx="2854518" cy="2575361"/>
          </a:xfrm>
          <a:prstGeom prst="roundRect">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CDD0F080-ACBD-A485-7BE9-FD5A4F245467}"/>
              </a:ext>
            </a:extLst>
          </p:cNvPr>
          <p:cNvSpPr/>
          <p:nvPr/>
        </p:nvSpPr>
        <p:spPr>
          <a:xfrm>
            <a:off x="3236052" y="1268160"/>
            <a:ext cx="5875303" cy="3572692"/>
          </a:xfrm>
          <a:prstGeom prst="roundRect">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CF770C0-3ABF-D5B7-6F0E-266C6A215627}"/>
              </a:ext>
            </a:extLst>
          </p:cNvPr>
          <p:cNvSpPr/>
          <p:nvPr/>
        </p:nvSpPr>
        <p:spPr>
          <a:xfrm>
            <a:off x="139057" y="2597944"/>
            <a:ext cx="2647784" cy="1133558"/>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rgbClr val="333517"/>
                </a:solidFill>
                <a:cs typeface="Arial"/>
              </a:rPr>
              <a:t>Customer will enter the link of the Jigsaw Puzzle and after solving it , it will give the Customer a Coupon code to be redeemed in our website </a:t>
            </a:r>
          </a:p>
        </p:txBody>
      </p:sp>
      <p:sp>
        <p:nvSpPr>
          <p:cNvPr id="19" name="TextBox 18">
            <a:extLst>
              <a:ext uri="{FF2B5EF4-FFF2-40B4-BE49-F238E27FC236}">
                <a16:creationId xmlns:a16="http://schemas.microsoft.com/office/drawing/2014/main" id="{A0BC2BCC-6FA0-43AB-4C77-E0FB0F1514DA}"/>
              </a:ext>
            </a:extLst>
          </p:cNvPr>
          <p:cNvSpPr txBox="1"/>
          <p:nvPr/>
        </p:nvSpPr>
        <p:spPr>
          <a:xfrm>
            <a:off x="138102" y="1855928"/>
            <a:ext cx="2647784" cy="400110"/>
          </a:xfrm>
          <a:prstGeom prst="rect">
            <a:avLst/>
          </a:prstGeom>
          <a:noFill/>
        </p:spPr>
        <p:txBody>
          <a:bodyPr wrap="square" lIns="91440" tIns="45720" rIns="91440" bIns="45720" rtlCol="0" anchor="t">
            <a:spAutoFit/>
          </a:bodyPr>
          <a:lstStyle/>
          <a:p>
            <a:pPr algn="ctr"/>
            <a:r>
              <a:rPr lang="en-US" sz="2000" b="1">
                <a:solidFill>
                  <a:schemeClr val="bg1"/>
                </a:solidFill>
              </a:rPr>
              <a:t>The Idea</a:t>
            </a:r>
            <a:endParaRPr lang="en-US">
              <a:solidFill>
                <a:schemeClr val="bg1"/>
              </a:solidFill>
            </a:endParaRPr>
          </a:p>
        </p:txBody>
      </p:sp>
      <p:sp>
        <p:nvSpPr>
          <p:cNvPr id="27" name="Rectangle: Rounded Corners 26">
            <a:extLst>
              <a:ext uri="{FF2B5EF4-FFF2-40B4-BE49-F238E27FC236}">
                <a16:creationId xmlns:a16="http://schemas.microsoft.com/office/drawing/2014/main" id="{53AF06A6-7CC8-69C6-479C-E4A80371577D}"/>
              </a:ext>
            </a:extLst>
          </p:cNvPr>
          <p:cNvSpPr/>
          <p:nvPr/>
        </p:nvSpPr>
        <p:spPr>
          <a:xfrm>
            <a:off x="208146" y="818551"/>
            <a:ext cx="8486056" cy="406156"/>
          </a:xfrm>
          <a:prstGeom prst="roundRect">
            <a:avLst/>
          </a:prstGeom>
          <a:noFill/>
          <a:ln w="28575">
            <a:solidFill>
              <a:srgbClr val="65673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rgbClr val="333517"/>
                </a:solidFill>
              </a:rPr>
              <a:t>1- A Jigsaw Game in our Website for fun and Rewarding Experience</a:t>
            </a:r>
            <a:endParaRPr lang="en-US" sz="2000" b="1">
              <a:solidFill>
                <a:srgbClr val="333517"/>
              </a:solidFill>
              <a:cs typeface="Arial"/>
            </a:endParaRPr>
          </a:p>
        </p:txBody>
      </p:sp>
      <p:pic>
        <p:nvPicPr>
          <p:cNvPr id="3" name="Picture 2" descr="A puzzle with a picture of a living room&#10;&#10;Description automatically generated">
            <a:extLst>
              <a:ext uri="{FF2B5EF4-FFF2-40B4-BE49-F238E27FC236}">
                <a16:creationId xmlns:a16="http://schemas.microsoft.com/office/drawing/2014/main" id="{20623267-05DE-0919-23E6-DFB5D08F4461}"/>
              </a:ext>
            </a:extLst>
          </p:cNvPr>
          <p:cNvPicPr>
            <a:picLocks noChangeAspect="1"/>
          </p:cNvPicPr>
          <p:nvPr/>
        </p:nvPicPr>
        <p:blipFill>
          <a:blip r:embed="rId2"/>
          <a:stretch>
            <a:fillRect/>
          </a:stretch>
        </p:blipFill>
        <p:spPr>
          <a:xfrm>
            <a:off x="3385385" y="1566613"/>
            <a:ext cx="5551715" cy="3007179"/>
          </a:xfrm>
          <a:prstGeom prst="rect">
            <a:avLst/>
          </a:prstGeom>
        </p:spPr>
      </p:pic>
      <mc:AlternateContent xmlns:mc="http://schemas.openxmlformats.org/markup-compatibility/2006" xmlns:p14="http://schemas.microsoft.com/office/powerpoint/2010/main">
        <mc:Choice Requires="p14">
          <p:contentPart p14:bwMode="auto" r:id="rId3">
            <p14:nvContentPartPr>
              <p14:cNvPr id="30" name="Ink 29">
                <a:extLst>
                  <a:ext uri="{FF2B5EF4-FFF2-40B4-BE49-F238E27FC236}">
                    <a16:creationId xmlns:a16="http://schemas.microsoft.com/office/drawing/2014/main" id="{1D3A9111-19F6-2826-CEE8-65D77E88A8DF}"/>
                  </a:ext>
                </a:extLst>
              </p14:cNvPr>
              <p14:cNvContentPartPr/>
              <p14:nvPr/>
            </p14:nvContentPartPr>
            <p14:xfrm>
              <a:off x="2863139" y="3180848"/>
              <a:ext cx="38704" cy="9399"/>
            </p14:xfrm>
          </p:contentPart>
        </mc:Choice>
        <mc:Fallback xmlns="">
          <p:pic>
            <p:nvPicPr>
              <p:cNvPr id="30" name="Ink 29">
                <a:extLst>
                  <a:ext uri="{FF2B5EF4-FFF2-40B4-BE49-F238E27FC236}">
                    <a16:creationId xmlns:a16="http://schemas.microsoft.com/office/drawing/2014/main" id="{1D3A9111-19F6-2826-CEE8-65D77E88A8DF}"/>
                  </a:ext>
                </a:extLst>
              </p:cNvPr>
              <p:cNvPicPr/>
              <p:nvPr/>
            </p:nvPicPr>
            <p:blipFill>
              <a:blip r:embed="rId4"/>
              <a:stretch>
                <a:fillRect/>
              </a:stretch>
            </p:blipFill>
            <p:spPr>
              <a:xfrm>
                <a:off x="2845385" y="3147280"/>
                <a:ext cx="73857" cy="7586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26BD5AD4-3187-492F-F6B1-0ADFCD26A977}"/>
                  </a:ext>
                </a:extLst>
              </p14:cNvPr>
              <p14:cNvContentPartPr/>
              <p14:nvPr/>
            </p14:nvContentPartPr>
            <p14:xfrm>
              <a:off x="3006015" y="3188368"/>
              <a:ext cx="38704" cy="9399"/>
            </p14:xfrm>
          </p:contentPart>
        </mc:Choice>
        <mc:Fallback xmlns="">
          <p:pic>
            <p:nvPicPr>
              <p:cNvPr id="31" name="Ink 30">
                <a:extLst>
                  <a:ext uri="{FF2B5EF4-FFF2-40B4-BE49-F238E27FC236}">
                    <a16:creationId xmlns:a16="http://schemas.microsoft.com/office/drawing/2014/main" id="{26BD5AD4-3187-492F-F6B1-0ADFCD26A977}"/>
                  </a:ext>
                </a:extLst>
              </p:cNvPr>
              <p:cNvPicPr/>
              <p:nvPr/>
            </p:nvPicPr>
            <p:blipFill>
              <a:blip r:embed="rId4"/>
              <a:stretch>
                <a:fillRect/>
              </a:stretch>
            </p:blipFill>
            <p:spPr>
              <a:xfrm>
                <a:off x="2988096" y="3154800"/>
                <a:ext cx="74183" cy="7586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B9ADC5D-12F9-9E26-A4DC-0ED69C0F6601}"/>
                  </a:ext>
                </a:extLst>
              </p14:cNvPr>
              <p14:cNvContentPartPr/>
              <p14:nvPr/>
            </p14:nvContentPartPr>
            <p14:xfrm>
              <a:off x="3111291" y="3180848"/>
              <a:ext cx="43304" cy="9399"/>
            </p14:xfrm>
          </p:contentPart>
        </mc:Choice>
        <mc:Fallback xmlns="">
          <p:pic>
            <p:nvPicPr>
              <p:cNvPr id="32" name="Ink 31">
                <a:extLst>
                  <a:ext uri="{FF2B5EF4-FFF2-40B4-BE49-F238E27FC236}">
                    <a16:creationId xmlns:a16="http://schemas.microsoft.com/office/drawing/2014/main" id="{BB9ADC5D-12F9-9E26-A4DC-0ED69C0F6601}"/>
                  </a:ext>
                </a:extLst>
              </p:cNvPr>
              <p:cNvPicPr/>
              <p:nvPr/>
            </p:nvPicPr>
            <p:blipFill>
              <a:blip r:embed="rId7"/>
              <a:stretch>
                <a:fillRect/>
              </a:stretch>
            </p:blipFill>
            <p:spPr>
              <a:xfrm>
                <a:off x="3093397" y="2710898"/>
                <a:ext cx="78735" cy="9399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Ink 32">
                <a:extLst>
                  <a:ext uri="{FF2B5EF4-FFF2-40B4-BE49-F238E27FC236}">
                    <a16:creationId xmlns:a16="http://schemas.microsoft.com/office/drawing/2014/main" id="{2FBA25E1-A069-F9EA-D1A7-7B9592D17AD5}"/>
                  </a:ext>
                </a:extLst>
              </p14:cNvPr>
              <p14:cNvContentPartPr/>
              <p14:nvPr/>
            </p14:nvContentPartPr>
            <p14:xfrm>
              <a:off x="3209047" y="3075572"/>
              <a:ext cx="123357" cy="154850"/>
            </p14:xfrm>
          </p:contentPart>
        </mc:Choice>
        <mc:Fallback xmlns="">
          <p:pic>
            <p:nvPicPr>
              <p:cNvPr id="33" name="Ink 32">
                <a:extLst>
                  <a:ext uri="{FF2B5EF4-FFF2-40B4-BE49-F238E27FC236}">
                    <a16:creationId xmlns:a16="http://schemas.microsoft.com/office/drawing/2014/main" id="{2FBA25E1-A069-F9EA-D1A7-7B9592D17AD5}"/>
                  </a:ext>
                </a:extLst>
              </p:cNvPr>
              <p:cNvPicPr/>
              <p:nvPr/>
            </p:nvPicPr>
            <p:blipFill>
              <a:blip r:embed="rId9"/>
              <a:stretch>
                <a:fillRect/>
              </a:stretch>
            </p:blipFill>
            <p:spPr>
              <a:xfrm>
                <a:off x="3191117" y="3057608"/>
                <a:ext cx="158858" cy="190419"/>
              </a:xfrm>
              <a:prstGeom prst="rect">
                <a:avLst/>
              </a:prstGeom>
            </p:spPr>
          </p:pic>
        </mc:Fallback>
      </mc:AlternateContent>
    </p:spTree>
    <p:extLst>
      <p:ext uri="{BB962C8B-B14F-4D97-AF65-F5344CB8AC3E}">
        <p14:creationId xmlns:p14="http://schemas.microsoft.com/office/powerpoint/2010/main" val="14503965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515A228-0642-277C-A821-8A8882F69A8E}"/>
              </a:ext>
            </a:extLst>
          </p:cNvPr>
          <p:cNvSpPr/>
          <p:nvPr/>
        </p:nvSpPr>
        <p:spPr>
          <a:xfrm>
            <a:off x="22559" y="0"/>
            <a:ext cx="4656440" cy="40011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a:solidFill>
                  <a:srgbClr val="333517"/>
                </a:solidFill>
              </a:rPr>
              <a:t>5.What Makes us Special</a:t>
            </a:r>
          </a:p>
        </p:txBody>
      </p:sp>
      <p:sp>
        <p:nvSpPr>
          <p:cNvPr id="7" name="Rectangle: Rounded Corners 6">
            <a:extLst>
              <a:ext uri="{FF2B5EF4-FFF2-40B4-BE49-F238E27FC236}">
                <a16:creationId xmlns:a16="http://schemas.microsoft.com/office/drawing/2014/main" id="{D06AC22B-2EDD-8E12-3263-4B5A0AF91007}"/>
              </a:ext>
            </a:extLst>
          </p:cNvPr>
          <p:cNvSpPr/>
          <p:nvPr/>
        </p:nvSpPr>
        <p:spPr>
          <a:xfrm>
            <a:off x="28170" y="1851475"/>
            <a:ext cx="2854518" cy="2575361"/>
          </a:xfrm>
          <a:prstGeom prst="roundRect">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CDD0F080-ACBD-A485-7BE9-FD5A4F245467}"/>
              </a:ext>
            </a:extLst>
          </p:cNvPr>
          <p:cNvSpPr/>
          <p:nvPr/>
        </p:nvSpPr>
        <p:spPr>
          <a:xfrm>
            <a:off x="3236052" y="1268160"/>
            <a:ext cx="5875303" cy="3572692"/>
          </a:xfrm>
          <a:prstGeom prst="roundRect">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CF770C0-3ABF-D5B7-6F0E-266C6A215627}"/>
              </a:ext>
            </a:extLst>
          </p:cNvPr>
          <p:cNvSpPr/>
          <p:nvPr/>
        </p:nvSpPr>
        <p:spPr>
          <a:xfrm>
            <a:off x="176656" y="2304674"/>
            <a:ext cx="2602667" cy="1855452"/>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rgbClr val="333517"/>
                </a:solidFill>
                <a:cs typeface="Arial"/>
              </a:rPr>
              <a:t>Turning Customers ideas into real-life Designs by 3 Steps :</a:t>
            </a:r>
            <a:endParaRPr lang="en-US">
              <a:solidFill>
                <a:srgbClr val="FFFFFF"/>
              </a:solidFill>
              <a:cs typeface="Arial"/>
            </a:endParaRPr>
          </a:p>
          <a:p>
            <a:pPr algn="ctr"/>
            <a:r>
              <a:rPr lang="en-US" sz="1200" b="1">
                <a:solidFill>
                  <a:srgbClr val="333517"/>
                </a:solidFill>
                <a:cs typeface="Arial"/>
              </a:rPr>
              <a:t>1-making the modeling</a:t>
            </a:r>
          </a:p>
          <a:p>
            <a:pPr algn="ctr"/>
            <a:r>
              <a:rPr lang="en-US" sz="1200" b="1">
                <a:solidFill>
                  <a:srgbClr val="333517"/>
                </a:solidFill>
                <a:cs typeface="Arial"/>
              </a:rPr>
              <a:t>2- giving texture and some style to it</a:t>
            </a:r>
            <a:br>
              <a:rPr lang="en-US" sz="1200" b="1">
                <a:solidFill>
                  <a:srgbClr val="333517"/>
                </a:solidFill>
                <a:cs typeface="Arial"/>
              </a:rPr>
            </a:br>
            <a:r>
              <a:rPr lang="en-US" sz="1200" b="1">
                <a:solidFill>
                  <a:srgbClr val="333517"/>
                </a:solidFill>
                <a:cs typeface="Arial"/>
              </a:rPr>
              <a:t>3-fitting it with some great environment and assets matching the shape of the Customer's home</a:t>
            </a:r>
          </a:p>
        </p:txBody>
      </p:sp>
      <p:sp>
        <p:nvSpPr>
          <p:cNvPr id="19" name="TextBox 18">
            <a:extLst>
              <a:ext uri="{FF2B5EF4-FFF2-40B4-BE49-F238E27FC236}">
                <a16:creationId xmlns:a16="http://schemas.microsoft.com/office/drawing/2014/main" id="{A0BC2BCC-6FA0-43AB-4C77-E0FB0F1514DA}"/>
              </a:ext>
            </a:extLst>
          </p:cNvPr>
          <p:cNvSpPr txBox="1"/>
          <p:nvPr/>
        </p:nvSpPr>
        <p:spPr>
          <a:xfrm>
            <a:off x="138102" y="1855928"/>
            <a:ext cx="2647784" cy="400110"/>
          </a:xfrm>
          <a:prstGeom prst="rect">
            <a:avLst/>
          </a:prstGeom>
          <a:noFill/>
        </p:spPr>
        <p:txBody>
          <a:bodyPr wrap="square" lIns="91440" tIns="45720" rIns="91440" bIns="45720" rtlCol="0" anchor="t">
            <a:spAutoFit/>
          </a:bodyPr>
          <a:lstStyle/>
          <a:p>
            <a:pPr algn="ctr"/>
            <a:r>
              <a:rPr lang="en-US" sz="2000" b="1">
                <a:solidFill>
                  <a:schemeClr val="bg1"/>
                </a:solidFill>
              </a:rPr>
              <a:t>The Idea</a:t>
            </a:r>
            <a:endParaRPr lang="en-US">
              <a:solidFill>
                <a:schemeClr val="bg1"/>
              </a:solidFill>
            </a:endParaRPr>
          </a:p>
        </p:txBody>
      </p:sp>
      <p:sp>
        <p:nvSpPr>
          <p:cNvPr id="27" name="Rectangle: Rounded Corners 26">
            <a:extLst>
              <a:ext uri="{FF2B5EF4-FFF2-40B4-BE49-F238E27FC236}">
                <a16:creationId xmlns:a16="http://schemas.microsoft.com/office/drawing/2014/main" id="{53AF06A6-7CC8-69C6-479C-E4A80371577D}"/>
              </a:ext>
            </a:extLst>
          </p:cNvPr>
          <p:cNvSpPr/>
          <p:nvPr/>
        </p:nvSpPr>
        <p:spPr>
          <a:xfrm>
            <a:off x="188075" y="612152"/>
            <a:ext cx="7023271" cy="594149"/>
          </a:xfrm>
          <a:prstGeom prst="roundRect">
            <a:avLst/>
          </a:prstGeom>
          <a:noFill/>
          <a:ln w="28575">
            <a:solidFill>
              <a:srgbClr val="65673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rgbClr val="333517"/>
                </a:solidFill>
              </a:rPr>
              <a:t>2- Creating A Customized 4K 3D Rendered Photos of our tables in the customers homes</a:t>
            </a:r>
            <a:endParaRPr lang="en-US" sz="2000" b="1">
              <a:solidFill>
                <a:srgbClr val="333517"/>
              </a:solidFill>
              <a:cs typeface="Arial"/>
            </a:endParaRPr>
          </a:p>
        </p:txBody>
      </p:sp>
      <mc:AlternateContent xmlns:mc="http://schemas.openxmlformats.org/markup-compatibility/2006" xmlns:p14="http://schemas.microsoft.com/office/powerpoint/2010/main">
        <mc:Choice Requires="p14">
          <p:contentPart p14:bwMode="auto" r:id="rId2">
            <p14:nvContentPartPr>
              <p14:cNvPr id="30" name="Ink 29">
                <a:extLst>
                  <a:ext uri="{FF2B5EF4-FFF2-40B4-BE49-F238E27FC236}">
                    <a16:creationId xmlns:a16="http://schemas.microsoft.com/office/drawing/2014/main" id="{1D3A9111-19F6-2826-CEE8-65D77E88A8DF}"/>
                  </a:ext>
                </a:extLst>
              </p14:cNvPr>
              <p14:cNvContentPartPr/>
              <p14:nvPr/>
            </p14:nvContentPartPr>
            <p14:xfrm>
              <a:off x="2863139" y="3180848"/>
              <a:ext cx="38704" cy="9399"/>
            </p14:xfrm>
          </p:contentPart>
        </mc:Choice>
        <mc:Fallback xmlns="">
          <p:pic>
            <p:nvPicPr>
              <p:cNvPr id="30" name="Ink 29">
                <a:extLst>
                  <a:ext uri="{FF2B5EF4-FFF2-40B4-BE49-F238E27FC236}">
                    <a16:creationId xmlns:a16="http://schemas.microsoft.com/office/drawing/2014/main" id="{1D3A9111-19F6-2826-CEE8-65D77E88A8DF}"/>
                  </a:ext>
                </a:extLst>
              </p:cNvPr>
              <p:cNvPicPr/>
              <p:nvPr/>
            </p:nvPicPr>
            <p:blipFill>
              <a:blip r:embed="rId3"/>
              <a:stretch>
                <a:fillRect/>
              </a:stretch>
            </p:blipFill>
            <p:spPr>
              <a:xfrm>
                <a:off x="2845385" y="3147280"/>
                <a:ext cx="73857" cy="7586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26BD5AD4-3187-492F-F6B1-0ADFCD26A977}"/>
                  </a:ext>
                </a:extLst>
              </p14:cNvPr>
              <p14:cNvContentPartPr/>
              <p14:nvPr/>
            </p14:nvContentPartPr>
            <p14:xfrm>
              <a:off x="3006015" y="3188368"/>
              <a:ext cx="38704" cy="9399"/>
            </p14:xfrm>
          </p:contentPart>
        </mc:Choice>
        <mc:Fallback xmlns="">
          <p:pic>
            <p:nvPicPr>
              <p:cNvPr id="31" name="Ink 30">
                <a:extLst>
                  <a:ext uri="{FF2B5EF4-FFF2-40B4-BE49-F238E27FC236}">
                    <a16:creationId xmlns:a16="http://schemas.microsoft.com/office/drawing/2014/main" id="{26BD5AD4-3187-492F-F6B1-0ADFCD26A977}"/>
                  </a:ext>
                </a:extLst>
              </p:cNvPr>
              <p:cNvPicPr/>
              <p:nvPr/>
            </p:nvPicPr>
            <p:blipFill>
              <a:blip r:embed="rId3"/>
              <a:stretch>
                <a:fillRect/>
              </a:stretch>
            </p:blipFill>
            <p:spPr>
              <a:xfrm>
                <a:off x="2988096" y="3154800"/>
                <a:ext cx="74183" cy="7586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BB9ADC5D-12F9-9E26-A4DC-0ED69C0F6601}"/>
                  </a:ext>
                </a:extLst>
              </p14:cNvPr>
              <p14:cNvContentPartPr/>
              <p14:nvPr/>
            </p14:nvContentPartPr>
            <p14:xfrm>
              <a:off x="3111291" y="3180848"/>
              <a:ext cx="43304" cy="9399"/>
            </p14:xfrm>
          </p:contentPart>
        </mc:Choice>
        <mc:Fallback xmlns="">
          <p:pic>
            <p:nvPicPr>
              <p:cNvPr id="32" name="Ink 31">
                <a:extLst>
                  <a:ext uri="{FF2B5EF4-FFF2-40B4-BE49-F238E27FC236}">
                    <a16:creationId xmlns:a16="http://schemas.microsoft.com/office/drawing/2014/main" id="{BB9ADC5D-12F9-9E26-A4DC-0ED69C0F6601}"/>
                  </a:ext>
                </a:extLst>
              </p:cNvPr>
              <p:cNvPicPr/>
              <p:nvPr/>
            </p:nvPicPr>
            <p:blipFill>
              <a:blip r:embed="rId6"/>
              <a:stretch>
                <a:fillRect/>
              </a:stretch>
            </p:blipFill>
            <p:spPr>
              <a:xfrm>
                <a:off x="3093397" y="2710898"/>
                <a:ext cx="78735" cy="9399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3" name="Ink 32">
                <a:extLst>
                  <a:ext uri="{FF2B5EF4-FFF2-40B4-BE49-F238E27FC236}">
                    <a16:creationId xmlns:a16="http://schemas.microsoft.com/office/drawing/2014/main" id="{2FBA25E1-A069-F9EA-D1A7-7B9592D17AD5}"/>
                  </a:ext>
                </a:extLst>
              </p14:cNvPr>
              <p14:cNvContentPartPr/>
              <p14:nvPr/>
            </p14:nvContentPartPr>
            <p14:xfrm>
              <a:off x="3209047" y="3075572"/>
              <a:ext cx="123357" cy="154850"/>
            </p14:xfrm>
          </p:contentPart>
        </mc:Choice>
        <mc:Fallback xmlns="">
          <p:pic>
            <p:nvPicPr>
              <p:cNvPr id="33" name="Ink 32">
                <a:extLst>
                  <a:ext uri="{FF2B5EF4-FFF2-40B4-BE49-F238E27FC236}">
                    <a16:creationId xmlns:a16="http://schemas.microsoft.com/office/drawing/2014/main" id="{2FBA25E1-A069-F9EA-D1A7-7B9592D17AD5}"/>
                  </a:ext>
                </a:extLst>
              </p:cNvPr>
              <p:cNvPicPr/>
              <p:nvPr/>
            </p:nvPicPr>
            <p:blipFill>
              <a:blip r:embed="rId8"/>
              <a:stretch>
                <a:fillRect/>
              </a:stretch>
            </p:blipFill>
            <p:spPr>
              <a:xfrm>
                <a:off x="3191117" y="3057608"/>
                <a:ext cx="158858" cy="190419"/>
              </a:xfrm>
              <a:prstGeom prst="rect">
                <a:avLst/>
              </a:prstGeom>
            </p:spPr>
          </p:pic>
        </mc:Fallback>
      </mc:AlternateContent>
      <p:pic>
        <p:nvPicPr>
          <p:cNvPr id="2" name="Picture 1" descr="A screenshot of a computer&#10;&#10;Description automatically generated">
            <a:extLst>
              <a:ext uri="{FF2B5EF4-FFF2-40B4-BE49-F238E27FC236}">
                <a16:creationId xmlns:a16="http://schemas.microsoft.com/office/drawing/2014/main" id="{95337060-D233-C809-7F3B-7EC25F6F236B}"/>
              </a:ext>
            </a:extLst>
          </p:cNvPr>
          <p:cNvPicPr>
            <a:picLocks noChangeAspect="1"/>
          </p:cNvPicPr>
          <p:nvPr/>
        </p:nvPicPr>
        <p:blipFill>
          <a:blip r:embed="rId9"/>
          <a:stretch>
            <a:fillRect/>
          </a:stretch>
        </p:blipFill>
        <p:spPr>
          <a:xfrm>
            <a:off x="3330503" y="1576206"/>
            <a:ext cx="2537114" cy="114705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B554228B-4006-453C-F951-B51AD3B91A0B}"/>
              </a:ext>
            </a:extLst>
          </p:cNvPr>
          <p:cNvPicPr>
            <a:picLocks noChangeAspect="1"/>
          </p:cNvPicPr>
          <p:nvPr/>
        </p:nvPicPr>
        <p:blipFill>
          <a:blip r:embed="rId10"/>
          <a:stretch>
            <a:fillRect/>
          </a:stretch>
        </p:blipFill>
        <p:spPr>
          <a:xfrm>
            <a:off x="6017156" y="1567701"/>
            <a:ext cx="2978729" cy="1149712"/>
          </a:xfrm>
          <a:prstGeom prst="rect">
            <a:avLst/>
          </a:prstGeom>
        </p:spPr>
      </p:pic>
      <p:pic>
        <p:nvPicPr>
          <p:cNvPr id="6" name="Picture 5">
            <a:extLst>
              <a:ext uri="{FF2B5EF4-FFF2-40B4-BE49-F238E27FC236}">
                <a16:creationId xmlns:a16="http://schemas.microsoft.com/office/drawing/2014/main" id="{756B4131-E248-4021-A32B-3772D19A7AC1}"/>
              </a:ext>
            </a:extLst>
          </p:cNvPr>
          <p:cNvPicPr>
            <a:picLocks noChangeAspect="1"/>
          </p:cNvPicPr>
          <p:nvPr/>
        </p:nvPicPr>
        <p:blipFill>
          <a:blip r:embed="rId11"/>
          <a:stretch>
            <a:fillRect/>
          </a:stretch>
        </p:blipFill>
        <p:spPr>
          <a:xfrm>
            <a:off x="3699711" y="2770821"/>
            <a:ext cx="4624638" cy="2008172"/>
          </a:xfrm>
          <a:prstGeom prst="rect">
            <a:avLst/>
          </a:prstGeom>
        </p:spPr>
      </p:pic>
    </p:spTree>
    <p:extLst>
      <p:ext uri="{BB962C8B-B14F-4D97-AF65-F5344CB8AC3E}">
        <p14:creationId xmlns:p14="http://schemas.microsoft.com/office/powerpoint/2010/main" val="2136846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515A228-0642-277C-A821-8A8882F69A8E}"/>
              </a:ext>
            </a:extLst>
          </p:cNvPr>
          <p:cNvSpPr/>
          <p:nvPr/>
        </p:nvSpPr>
        <p:spPr>
          <a:xfrm>
            <a:off x="0" y="0"/>
            <a:ext cx="4220296" cy="400110"/>
          </a:xfrm>
          <a:prstGeom prst="roundRect">
            <a:avLst>
              <a:gd name="adj" fmla="val 50000"/>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a:solidFill>
                  <a:srgbClr val="333517"/>
                </a:solidFill>
              </a:rPr>
              <a:t>What Makes us Special</a:t>
            </a:r>
          </a:p>
        </p:txBody>
      </p:sp>
      <p:sp>
        <p:nvSpPr>
          <p:cNvPr id="9" name="Rectangle: Rounded Corners 8">
            <a:extLst>
              <a:ext uri="{FF2B5EF4-FFF2-40B4-BE49-F238E27FC236}">
                <a16:creationId xmlns:a16="http://schemas.microsoft.com/office/drawing/2014/main" id="{CDD0F080-ACBD-A485-7BE9-FD5A4F245467}"/>
              </a:ext>
            </a:extLst>
          </p:cNvPr>
          <p:cNvSpPr/>
          <p:nvPr/>
        </p:nvSpPr>
        <p:spPr>
          <a:xfrm>
            <a:off x="77763" y="539391"/>
            <a:ext cx="8988473" cy="4406738"/>
          </a:xfrm>
          <a:prstGeom prst="roundRect">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ey Simple Modern New Collection Sofa Furniture Mobile Video (1)">
            <a:hlinkClick r:id="" action="ppaction://media"/>
            <a:extLst>
              <a:ext uri="{FF2B5EF4-FFF2-40B4-BE49-F238E27FC236}">
                <a16:creationId xmlns:a16="http://schemas.microsoft.com/office/drawing/2014/main" id="{90746EFA-AD14-5B37-5572-7E676B85540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4400" y="685800"/>
            <a:ext cx="7315200" cy="4114800"/>
          </a:xfrm>
          <a:prstGeom prst="rect">
            <a:avLst/>
          </a:prstGeom>
        </p:spPr>
      </p:pic>
    </p:spTree>
    <p:extLst>
      <p:ext uri="{BB962C8B-B14F-4D97-AF65-F5344CB8AC3E}">
        <p14:creationId xmlns:p14="http://schemas.microsoft.com/office/powerpoint/2010/main" val="330161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7046F-F47B-ABE9-1276-F6E8BB9A6F9E}"/>
              </a:ext>
            </a:extLst>
          </p:cNvPr>
          <p:cNvSpPr>
            <a:spLocks noGrp="1"/>
          </p:cNvSpPr>
          <p:nvPr>
            <p:ph type="title"/>
          </p:nvPr>
        </p:nvSpPr>
        <p:spPr>
          <a:xfrm>
            <a:off x="200139" y="-90546"/>
            <a:ext cx="6037172" cy="1298295"/>
          </a:xfrm>
        </p:spPr>
        <p:txBody>
          <a:bodyPr/>
          <a:lstStyle/>
          <a:p>
            <a:r>
              <a:rPr lang="en-US" sz="2800"/>
              <a:t>Recommendations and improvements:</a:t>
            </a:r>
          </a:p>
        </p:txBody>
      </p:sp>
      <p:sp>
        <p:nvSpPr>
          <p:cNvPr id="4" name="TextBox 3">
            <a:extLst>
              <a:ext uri="{FF2B5EF4-FFF2-40B4-BE49-F238E27FC236}">
                <a16:creationId xmlns:a16="http://schemas.microsoft.com/office/drawing/2014/main" id="{726AB5C9-74AF-68A6-31C0-5F51B8845CEF}"/>
              </a:ext>
            </a:extLst>
          </p:cNvPr>
          <p:cNvSpPr txBox="1"/>
          <p:nvPr/>
        </p:nvSpPr>
        <p:spPr>
          <a:xfrm>
            <a:off x="540440" y="1205865"/>
            <a:ext cx="859635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800"/>
              <a:t>Referral programs for repeated purchasing</a:t>
            </a:r>
          </a:p>
          <a:p>
            <a:pPr marL="342900" indent="-342900">
              <a:buAutoNum type="arabicPeriod"/>
            </a:pPr>
            <a:r>
              <a:rPr lang="en-US" sz="1800"/>
              <a:t>Professional website so customers can order directly to the home</a:t>
            </a:r>
          </a:p>
          <a:p>
            <a:pPr marL="342900" indent="-342900">
              <a:buAutoNum type="arabicPeriod"/>
            </a:pPr>
            <a:r>
              <a:rPr lang="en-US" sz="1800"/>
              <a:t>We can use ideas like points and gamification for customers</a:t>
            </a:r>
          </a:p>
          <a:p>
            <a:pPr marL="342900" indent="-342900">
              <a:buAutoNum type="arabicPeriod"/>
            </a:pPr>
            <a:r>
              <a:rPr lang="en-US" sz="1800"/>
              <a:t>More advanced photography for better creative and reels</a:t>
            </a:r>
          </a:p>
          <a:p>
            <a:pPr marL="342900" indent="-342900">
              <a:buAutoNum type="arabicPeriod"/>
            </a:pPr>
            <a:r>
              <a:rPr lang="en-US" sz="1800"/>
              <a:t>Make a blog to attract new customers  </a:t>
            </a:r>
          </a:p>
          <a:p>
            <a:pPr marL="342900" indent="-342900">
              <a:buAutoNum type="arabicPeriod"/>
            </a:pPr>
            <a:r>
              <a:rPr lang="en-US" sz="1800"/>
              <a:t>B2B marketing through email marketing for Interior designers, hotels, restaurant, and Café</a:t>
            </a:r>
          </a:p>
          <a:p>
            <a:pPr marL="342900" indent="-342900">
              <a:buAutoNum type="arabicPeriod"/>
            </a:pPr>
            <a:r>
              <a:rPr lang="en-US" sz="1800"/>
              <a:t>Offline marketing like a showroom or attending exhibitions</a:t>
            </a:r>
          </a:p>
          <a:p>
            <a:pPr marL="342900" indent="-342900">
              <a:buAutoNum type="arabicPeriod"/>
            </a:pPr>
            <a:r>
              <a:rPr lang="en-US" sz="1800"/>
              <a:t>Augmented reality to try our products before buying Snapchat</a:t>
            </a:r>
          </a:p>
          <a:p>
            <a:pPr marL="342900" indent="-342900">
              <a:buAutoNum type="arabicPeriod"/>
            </a:pPr>
            <a:r>
              <a:rPr lang="en-US" sz="1800"/>
              <a:t>Make an influencer list for future collaborations</a:t>
            </a:r>
          </a:p>
          <a:p>
            <a:pPr marL="342900" indent="-342900">
              <a:buAutoNum type="arabicPeriod"/>
            </a:pPr>
            <a:endParaRPr lang="en-US" sz="1800"/>
          </a:p>
          <a:p>
            <a:pPr marL="342900" indent="-342900">
              <a:buAutoNum type="arabicPeriod"/>
            </a:pPr>
            <a:endParaRPr lang="en-US" sz="1800"/>
          </a:p>
        </p:txBody>
      </p:sp>
    </p:spTree>
    <p:extLst>
      <p:ext uri="{BB962C8B-B14F-4D97-AF65-F5344CB8AC3E}">
        <p14:creationId xmlns:p14="http://schemas.microsoft.com/office/powerpoint/2010/main" val="8770948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7AB8-15F1-EFD3-65C7-81A988B4CEB3}"/>
              </a:ext>
            </a:extLst>
          </p:cNvPr>
          <p:cNvSpPr>
            <a:spLocks noGrp="1"/>
          </p:cNvSpPr>
          <p:nvPr>
            <p:ph type="title"/>
          </p:nvPr>
        </p:nvSpPr>
        <p:spPr>
          <a:xfrm>
            <a:off x="4219089" y="1628664"/>
            <a:ext cx="4827582" cy="2546400"/>
          </a:xfrm>
        </p:spPr>
        <p:txBody>
          <a:bodyPr/>
          <a:lstStyle/>
          <a:p>
            <a:pPr algn="ctr"/>
            <a:r>
              <a:rPr lang="en-US"/>
              <a:t>Thank you</a:t>
            </a:r>
            <a:br>
              <a:rPr lang="en-US"/>
            </a:br>
            <a:r>
              <a:rPr lang="en-US" sz="4800"/>
              <a:t>For All Attention </a:t>
            </a:r>
            <a:endParaRPr lang="en-US"/>
          </a:p>
        </p:txBody>
      </p:sp>
      <p:pic>
        <p:nvPicPr>
          <p:cNvPr id="13314" name="Picture 2">
            <a:extLst>
              <a:ext uri="{FF2B5EF4-FFF2-40B4-BE49-F238E27FC236}">
                <a16:creationId xmlns:a16="http://schemas.microsoft.com/office/drawing/2014/main" id="{C87DFF6E-06C4-C8B7-7806-31954851A280}"/>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14295" y="604796"/>
            <a:ext cx="4821969" cy="4821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176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50221F2-64E2-96BC-4697-CD008D348FAA}"/>
              </a:ext>
            </a:extLst>
          </p:cNvPr>
          <p:cNvSpPr/>
          <p:nvPr/>
        </p:nvSpPr>
        <p:spPr>
          <a:xfrm>
            <a:off x="755374" y="850790"/>
            <a:ext cx="1876508" cy="326002"/>
          </a:xfrm>
          <a:prstGeom prst="roundRect">
            <a:avLst>
              <a:gd name="adj" fmla="val 25652"/>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lumMod val="75000"/>
                    <a:lumOff val="25000"/>
                  </a:schemeClr>
                </a:solidFill>
              </a:rPr>
              <a:t>Vision </a:t>
            </a:r>
          </a:p>
        </p:txBody>
      </p:sp>
      <p:sp>
        <p:nvSpPr>
          <p:cNvPr id="4" name="Rectangle: Rounded Corners 3">
            <a:extLst>
              <a:ext uri="{FF2B5EF4-FFF2-40B4-BE49-F238E27FC236}">
                <a16:creationId xmlns:a16="http://schemas.microsoft.com/office/drawing/2014/main" id="{B2F8911A-CE29-B837-73E0-FAAD5BB64021}"/>
              </a:ext>
            </a:extLst>
          </p:cNvPr>
          <p:cNvSpPr/>
          <p:nvPr/>
        </p:nvSpPr>
        <p:spPr>
          <a:xfrm>
            <a:off x="6306708" y="858741"/>
            <a:ext cx="1876508" cy="326002"/>
          </a:xfrm>
          <a:prstGeom prst="roundRect">
            <a:avLst>
              <a:gd name="adj" fmla="val 25652"/>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lumMod val="75000"/>
                    <a:lumOff val="25000"/>
                  </a:schemeClr>
                </a:solidFill>
              </a:rPr>
              <a:t>Mission </a:t>
            </a:r>
          </a:p>
        </p:txBody>
      </p:sp>
      <p:sp>
        <p:nvSpPr>
          <p:cNvPr id="7" name="Rectangle: Rounded Corners 6">
            <a:extLst>
              <a:ext uri="{FF2B5EF4-FFF2-40B4-BE49-F238E27FC236}">
                <a16:creationId xmlns:a16="http://schemas.microsoft.com/office/drawing/2014/main" id="{D0B94269-3505-A7A2-6CEA-1C4515BCE2CD}"/>
              </a:ext>
            </a:extLst>
          </p:cNvPr>
          <p:cNvSpPr/>
          <p:nvPr/>
        </p:nvSpPr>
        <p:spPr>
          <a:xfrm>
            <a:off x="51684" y="1446640"/>
            <a:ext cx="3665550" cy="3646170"/>
          </a:xfrm>
          <a:prstGeom prst="roundRect">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Clr>
                <a:schemeClr val="tx2">
                  <a:lumMod val="50000"/>
                </a:schemeClr>
              </a:buClr>
              <a:buSzPct val="122000"/>
              <a:buFont typeface="Arial" panose="020B0604020202020204" pitchFamily="34" charset="0"/>
              <a:buChar char="•"/>
            </a:pPr>
            <a:r>
              <a:rPr lang="en-US" sz="1600">
                <a:solidFill>
                  <a:schemeClr val="tx1">
                    <a:lumMod val="75000"/>
                    <a:lumOff val="25000"/>
                  </a:schemeClr>
                </a:solidFill>
              </a:rPr>
              <a:t>Create </a:t>
            </a:r>
            <a:r>
              <a:rPr lang="en-US" sz="1600">
                <a:solidFill>
                  <a:schemeClr val="tx1">
                    <a:lumMod val="75000"/>
                    <a:lumOff val="25000"/>
                  </a:schemeClr>
                </a:solidFill>
                <a:effectLst/>
              </a:rPr>
              <a:t>a world where every home showcases individuality and elegance designed stainless steel furniture. </a:t>
            </a:r>
          </a:p>
          <a:p>
            <a:pPr marL="285750" indent="-285750" algn="ctr">
              <a:buClr>
                <a:schemeClr val="tx2">
                  <a:lumMod val="50000"/>
                </a:schemeClr>
              </a:buClr>
              <a:buSzPct val="122000"/>
              <a:buFont typeface="Arial" panose="020B0604020202020204" pitchFamily="34" charset="0"/>
              <a:buChar char="•"/>
            </a:pPr>
            <a:r>
              <a:rPr lang="en-US" sz="1600">
                <a:solidFill>
                  <a:schemeClr val="tx1">
                    <a:lumMod val="75000"/>
                    <a:lumOff val="25000"/>
                  </a:schemeClr>
                </a:solidFill>
                <a:effectLst/>
              </a:rPr>
              <a:t>We envision a community share our passion for quality, innovation, stainability, where together we set new standards for luxury living. </a:t>
            </a:r>
          </a:p>
          <a:p>
            <a:pPr marL="285750" indent="-285750" algn="ctr">
              <a:buClr>
                <a:schemeClr val="tx2">
                  <a:lumMod val="50000"/>
                </a:schemeClr>
              </a:buClr>
              <a:buSzPct val="122000"/>
              <a:buFont typeface="Arial" panose="020B0604020202020204" pitchFamily="34" charset="0"/>
              <a:buChar char="•"/>
            </a:pPr>
            <a:r>
              <a:rPr lang="en-US" sz="1600">
                <a:solidFill>
                  <a:schemeClr val="tx1">
                    <a:lumMod val="75000"/>
                    <a:lumOff val="25000"/>
                  </a:schemeClr>
                </a:solidFill>
                <a:effectLst/>
              </a:rPr>
              <a:t>Our commitment to exceptional craftsmanship and customer care inspires us to continually evolve, ensuring.</a:t>
            </a:r>
            <a:endParaRPr lang="en-US" sz="1200">
              <a:solidFill>
                <a:schemeClr val="tx1">
                  <a:lumMod val="75000"/>
                  <a:lumOff val="25000"/>
                </a:schemeClr>
              </a:solidFill>
            </a:endParaRPr>
          </a:p>
        </p:txBody>
      </p:sp>
      <p:sp>
        <p:nvSpPr>
          <p:cNvPr id="8" name="Rectangle: Rounded Corners 7">
            <a:extLst>
              <a:ext uri="{FF2B5EF4-FFF2-40B4-BE49-F238E27FC236}">
                <a16:creationId xmlns:a16="http://schemas.microsoft.com/office/drawing/2014/main" id="{AF90FAB4-73CC-8CBB-2ED3-3CB862867314}"/>
              </a:ext>
            </a:extLst>
          </p:cNvPr>
          <p:cNvSpPr/>
          <p:nvPr/>
        </p:nvSpPr>
        <p:spPr>
          <a:xfrm>
            <a:off x="5383034" y="1355200"/>
            <a:ext cx="3665550" cy="3646170"/>
          </a:xfrm>
          <a:prstGeom prst="roundRect">
            <a:avLst/>
          </a:prstGeom>
          <a:solidFill>
            <a:srgbClr val="B6B978"/>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lumMod val="75000"/>
                    <a:lumOff val="25000"/>
                  </a:schemeClr>
                </a:solidFill>
                <a:effectLst/>
              </a:rPr>
              <a:t>At trend metal, we believe that your home deserves to reflect your unique style and values. Our mission is to craft luxurious, high-quality stainless-steel furniture that not only enhances your living space but also aligns with your commitment to quality and sustainability. We are dedicated to listening to your needs, addressing your concerns, and ensuring that every piece we create brings you joy and satisfaction.</a:t>
            </a:r>
            <a:endParaRPr lang="en-US" sz="1600">
              <a:solidFill>
                <a:schemeClr val="tx1">
                  <a:lumMod val="75000"/>
                  <a:lumOff val="25000"/>
                </a:schemeClr>
              </a:solidFill>
            </a:endParaRPr>
          </a:p>
        </p:txBody>
      </p:sp>
      <p:pic>
        <p:nvPicPr>
          <p:cNvPr id="10" name="Graphic 9" descr="Lightbulb and gear with solid fill">
            <a:extLst>
              <a:ext uri="{FF2B5EF4-FFF2-40B4-BE49-F238E27FC236}">
                <a16:creationId xmlns:a16="http://schemas.microsoft.com/office/drawing/2014/main" id="{FC9E5805-B1D1-EDED-D809-722B64D91D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13619" y="2218165"/>
            <a:ext cx="1916761" cy="1916761"/>
          </a:xfrm>
          <a:prstGeom prst="rect">
            <a:avLst/>
          </a:prstGeom>
        </p:spPr>
      </p:pic>
    </p:spTree>
    <p:extLst>
      <p:ext uri="{BB962C8B-B14F-4D97-AF65-F5344CB8AC3E}">
        <p14:creationId xmlns:p14="http://schemas.microsoft.com/office/powerpoint/2010/main" val="663645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40">
          <a:extLst>
            <a:ext uri="{FF2B5EF4-FFF2-40B4-BE49-F238E27FC236}">
              <a16:creationId xmlns:a16="http://schemas.microsoft.com/office/drawing/2014/main" id="{80017BEB-FC73-E373-9C89-8B3B1F2A6F27}"/>
            </a:ext>
          </a:extLst>
        </p:cNvPr>
        <p:cNvGrpSpPr/>
        <p:nvPr/>
      </p:nvGrpSpPr>
      <p:grpSpPr>
        <a:xfrm>
          <a:off x="0" y="0"/>
          <a:ext cx="0" cy="0"/>
          <a:chOff x="0" y="0"/>
          <a:chExt cx="0" cy="0"/>
        </a:xfrm>
      </p:grpSpPr>
      <p:grpSp>
        <p:nvGrpSpPr>
          <p:cNvPr id="3441" name="Google Shape;3441;p65">
            <a:extLst>
              <a:ext uri="{FF2B5EF4-FFF2-40B4-BE49-F238E27FC236}">
                <a16:creationId xmlns:a16="http://schemas.microsoft.com/office/drawing/2014/main" id="{1C925118-7235-D80B-C638-7AE5483F0E9A}"/>
              </a:ext>
            </a:extLst>
          </p:cNvPr>
          <p:cNvGrpSpPr/>
          <p:nvPr/>
        </p:nvGrpSpPr>
        <p:grpSpPr>
          <a:xfrm>
            <a:off x="5642500" y="441250"/>
            <a:ext cx="2945100" cy="4379700"/>
            <a:chOff x="5642500" y="441250"/>
            <a:chExt cx="2945100" cy="4379700"/>
          </a:xfrm>
        </p:grpSpPr>
        <p:sp>
          <p:nvSpPr>
            <p:cNvPr id="3442" name="Google Shape;3442;p65">
              <a:extLst>
                <a:ext uri="{FF2B5EF4-FFF2-40B4-BE49-F238E27FC236}">
                  <a16:creationId xmlns:a16="http://schemas.microsoft.com/office/drawing/2014/main" id="{8944C26A-0D91-E0EF-5DE3-C56695E17BEF}"/>
                </a:ext>
              </a:extLst>
            </p:cNvPr>
            <p:cNvSpPr/>
            <p:nvPr/>
          </p:nvSpPr>
          <p:spPr>
            <a:xfrm>
              <a:off x="5822250" y="801425"/>
              <a:ext cx="2565600" cy="3786900"/>
            </a:xfrm>
            <a:prstGeom prst="rect">
              <a:avLst/>
            </a:prstGeom>
            <a:noFill/>
            <a:ln w="9525" cap="flat" cmpd="sng">
              <a:solidFill>
                <a:srgbClr val="333517"/>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3" name="Google Shape;3443;p65">
              <a:extLst>
                <a:ext uri="{FF2B5EF4-FFF2-40B4-BE49-F238E27FC236}">
                  <a16:creationId xmlns:a16="http://schemas.microsoft.com/office/drawing/2014/main" id="{F6EC4BB7-BAE7-EA67-B0FF-1621360EB9F7}"/>
                </a:ext>
              </a:extLst>
            </p:cNvPr>
            <p:cNvCxnSpPr/>
            <p:nvPr/>
          </p:nvCxnSpPr>
          <p:spPr>
            <a:xfrm>
              <a:off x="5642500" y="3244475"/>
              <a:ext cx="2945100" cy="0"/>
            </a:xfrm>
            <a:prstGeom prst="straightConnector1">
              <a:avLst/>
            </a:prstGeom>
            <a:noFill/>
            <a:ln w="9525" cap="flat" cmpd="sng">
              <a:solidFill>
                <a:schemeClr val="accent2"/>
              </a:solidFill>
              <a:prstDash val="dash"/>
              <a:round/>
              <a:headEnd type="none" w="med" len="med"/>
              <a:tailEnd type="none" w="med" len="med"/>
            </a:ln>
          </p:spPr>
        </p:cxnSp>
        <p:cxnSp>
          <p:nvCxnSpPr>
            <p:cNvPr id="3444" name="Google Shape;3444;p65">
              <a:extLst>
                <a:ext uri="{FF2B5EF4-FFF2-40B4-BE49-F238E27FC236}">
                  <a16:creationId xmlns:a16="http://schemas.microsoft.com/office/drawing/2014/main" id="{2A5CA15A-F3E6-8407-C84E-5F0748A8F771}"/>
                </a:ext>
              </a:extLst>
            </p:cNvPr>
            <p:cNvCxnSpPr/>
            <p:nvPr/>
          </p:nvCxnSpPr>
          <p:spPr>
            <a:xfrm>
              <a:off x="5642500" y="2145775"/>
              <a:ext cx="2945100" cy="0"/>
            </a:xfrm>
            <a:prstGeom prst="straightConnector1">
              <a:avLst/>
            </a:prstGeom>
            <a:noFill/>
            <a:ln w="9525" cap="flat" cmpd="sng">
              <a:solidFill>
                <a:schemeClr val="accent2"/>
              </a:solidFill>
              <a:prstDash val="dash"/>
              <a:round/>
              <a:headEnd type="none" w="med" len="med"/>
              <a:tailEnd type="none" w="med" len="med"/>
            </a:ln>
          </p:spPr>
        </p:cxnSp>
        <p:cxnSp>
          <p:nvCxnSpPr>
            <p:cNvPr id="3445" name="Google Shape;3445;p65">
              <a:extLst>
                <a:ext uri="{FF2B5EF4-FFF2-40B4-BE49-F238E27FC236}">
                  <a16:creationId xmlns:a16="http://schemas.microsoft.com/office/drawing/2014/main" id="{4503F4E2-4510-00DC-4554-03409EE200C7}"/>
                </a:ext>
              </a:extLst>
            </p:cNvPr>
            <p:cNvCxnSpPr/>
            <p:nvPr/>
          </p:nvCxnSpPr>
          <p:spPr>
            <a:xfrm>
              <a:off x="6848650" y="441250"/>
              <a:ext cx="0" cy="4379700"/>
            </a:xfrm>
            <a:prstGeom prst="straightConnector1">
              <a:avLst/>
            </a:prstGeom>
            <a:noFill/>
            <a:ln w="9525" cap="flat" cmpd="sng">
              <a:solidFill>
                <a:srgbClr val="333517"/>
              </a:solidFill>
              <a:prstDash val="dash"/>
              <a:round/>
              <a:headEnd type="none" w="med" len="med"/>
              <a:tailEnd type="none" w="med" len="med"/>
            </a:ln>
          </p:spPr>
        </p:cxnSp>
        <p:cxnSp>
          <p:nvCxnSpPr>
            <p:cNvPr id="3446" name="Google Shape;3446;p65">
              <a:extLst>
                <a:ext uri="{FF2B5EF4-FFF2-40B4-BE49-F238E27FC236}">
                  <a16:creationId xmlns:a16="http://schemas.microsoft.com/office/drawing/2014/main" id="{28D54680-DBF8-2B4C-E3C9-20546F6ADD90}"/>
                </a:ext>
              </a:extLst>
            </p:cNvPr>
            <p:cNvCxnSpPr/>
            <p:nvPr/>
          </p:nvCxnSpPr>
          <p:spPr>
            <a:xfrm>
              <a:off x="7335250" y="441250"/>
              <a:ext cx="0" cy="4379700"/>
            </a:xfrm>
            <a:prstGeom prst="straightConnector1">
              <a:avLst/>
            </a:prstGeom>
            <a:noFill/>
            <a:ln w="9525" cap="flat" cmpd="sng">
              <a:solidFill>
                <a:srgbClr val="333517"/>
              </a:solidFill>
              <a:prstDash val="dash"/>
              <a:round/>
              <a:headEnd type="none" w="med" len="med"/>
              <a:tailEnd type="none" w="med" len="med"/>
            </a:ln>
          </p:spPr>
        </p:cxnSp>
        <p:cxnSp>
          <p:nvCxnSpPr>
            <p:cNvPr id="3447" name="Google Shape;3447;p65">
              <a:extLst>
                <a:ext uri="{FF2B5EF4-FFF2-40B4-BE49-F238E27FC236}">
                  <a16:creationId xmlns:a16="http://schemas.microsoft.com/office/drawing/2014/main" id="{0353FA7E-DDD6-0985-762C-33A15CA2D152}"/>
                </a:ext>
              </a:extLst>
            </p:cNvPr>
            <p:cNvCxnSpPr/>
            <p:nvPr/>
          </p:nvCxnSpPr>
          <p:spPr>
            <a:xfrm>
              <a:off x="5642500" y="2635100"/>
              <a:ext cx="2945100" cy="0"/>
            </a:xfrm>
            <a:prstGeom prst="straightConnector1">
              <a:avLst/>
            </a:prstGeom>
            <a:noFill/>
            <a:ln w="9525" cap="flat" cmpd="sng">
              <a:solidFill>
                <a:schemeClr val="accent2"/>
              </a:solidFill>
              <a:prstDash val="dash"/>
              <a:round/>
              <a:headEnd type="none" w="med" len="med"/>
              <a:tailEnd type="none" w="med" len="med"/>
            </a:ln>
          </p:spPr>
        </p:cxnSp>
        <p:cxnSp>
          <p:nvCxnSpPr>
            <p:cNvPr id="3448" name="Google Shape;3448;p65">
              <a:extLst>
                <a:ext uri="{FF2B5EF4-FFF2-40B4-BE49-F238E27FC236}">
                  <a16:creationId xmlns:a16="http://schemas.microsoft.com/office/drawing/2014/main" id="{6E65E716-6203-3ACC-455E-0E58888E2A72}"/>
                </a:ext>
              </a:extLst>
            </p:cNvPr>
            <p:cNvCxnSpPr/>
            <p:nvPr/>
          </p:nvCxnSpPr>
          <p:spPr>
            <a:xfrm>
              <a:off x="5642500" y="2743925"/>
              <a:ext cx="2945100" cy="0"/>
            </a:xfrm>
            <a:prstGeom prst="straightConnector1">
              <a:avLst/>
            </a:prstGeom>
            <a:noFill/>
            <a:ln w="9525" cap="flat" cmpd="sng">
              <a:solidFill>
                <a:schemeClr val="accent2"/>
              </a:solidFill>
              <a:prstDash val="dash"/>
              <a:round/>
              <a:headEnd type="none" w="med" len="med"/>
              <a:tailEnd type="none" w="med" len="med"/>
            </a:ln>
          </p:spPr>
        </p:cxnSp>
      </p:grpSp>
      <p:grpSp>
        <p:nvGrpSpPr>
          <p:cNvPr id="3449" name="Google Shape;3449;p65">
            <a:extLst>
              <a:ext uri="{FF2B5EF4-FFF2-40B4-BE49-F238E27FC236}">
                <a16:creationId xmlns:a16="http://schemas.microsoft.com/office/drawing/2014/main" id="{B073E76A-2F6B-909D-75AB-4C7094D60828}"/>
              </a:ext>
            </a:extLst>
          </p:cNvPr>
          <p:cNvGrpSpPr/>
          <p:nvPr/>
        </p:nvGrpSpPr>
        <p:grpSpPr>
          <a:xfrm>
            <a:off x="5479387" y="312375"/>
            <a:ext cx="3396882" cy="4616806"/>
            <a:chOff x="5479387" y="312375"/>
            <a:chExt cx="3396882" cy="4616806"/>
          </a:xfrm>
        </p:grpSpPr>
        <p:sp>
          <p:nvSpPr>
            <p:cNvPr id="3450" name="Google Shape;3450;p65">
              <a:extLst>
                <a:ext uri="{FF2B5EF4-FFF2-40B4-BE49-F238E27FC236}">
                  <a16:creationId xmlns:a16="http://schemas.microsoft.com/office/drawing/2014/main" id="{5B7ED72A-7BE5-6223-AA42-4819A10D8F83}"/>
                </a:ext>
              </a:extLst>
            </p:cNvPr>
            <p:cNvSpPr/>
            <p:nvPr/>
          </p:nvSpPr>
          <p:spPr>
            <a:xfrm>
              <a:off x="5924501" y="427869"/>
              <a:ext cx="103125" cy="187250"/>
            </a:xfrm>
            <a:custGeom>
              <a:avLst/>
              <a:gdLst/>
              <a:ahLst/>
              <a:cxnLst/>
              <a:rect l="l" t="t" r="r" b="b"/>
              <a:pathLst>
                <a:path w="1351" h="2453" extrusionOk="0">
                  <a:moveTo>
                    <a:pt x="789" y="1"/>
                  </a:moveTo>
                  <a:cubicBezTo>
                    <a:pt x="735" y="1"/>
                    <a:pt x="692" y="33"/>
                    <a:pt x="681" y="87"/>
                  </a:cubicBezTo>
                  <a:cubicBezTo>
                    <a:pt x="552" y="411"/>
                    <a:pt x="379" y="724"/>
                    <a:pt x="195" y="1016"/>
                  </a:cubicBezTo>
                  <a:cubicBezTo>
                    <a:pt x="141" y="1102"/>
                    <a:pt x="87" y="1178"/>
                    <a:pt x="44" y="1264"/>
                  </a:cubicBezTo>
                  <a:cubicBezTo>
                    <a:pt x="1" y="1329"/>
                    <a:pt x="12" y="1416"/>
                    <a:pt x="66" y="1470"/>
                  </a:cubicBezTo>
                  <a:cubicBezTo>
                    <a:pt x="282" y="1675"/>
                    <a:pt x="444" y="1945"/>
                    <a:pt x="530" y="2226"/>
                  </a:cubicBezTo>
                  <a:cubicBezTo>
                    <a:pt x="541" y="2280"/>
                    <a:pt x="563" y="2334"/>
                    <a:pt x="595" y="2377"/>
                  </a:cubicBezTo>
                  <a:cubicBezTo>
                    <a:pt x="617" y="2420"/>
                    <a:pt x="660" y="2442"/>
                    <a:pt x="703" y="2452"/>
                  </a:cubicBezTo>
                  <a:cubicBezTo>
                    <a:pt x="735" y="2452"/>
                    <a:pt x="779" y="2409"/>
                    <a:pt x="800" y="2377"/>
                  </a:cubicBezTo>
                  <a:cubicBezTo>
                    <a:pt x="822" y="2355"/>
                    <a:pt x="833" y="2334"/>
                    <a:pt x="833" y="2312"/>
                  </a:cubicBezTo>
                  <a:cubicBezTo>
                    <a:pt x="930" y="1999"/>
                    <a:pt x="1081" y="1718"/>
                    <a:pt x="1297" y="1480"/>
                  </a:cubicBezTo>
                  <a:cubicBezTo>
                    <a:pt x="1319" y="1448"/>
                    <a:pt x="1340" y="1405"/>
                    <a:pt x="1351" y="1372"/>
                  </a:cubicBezTo>
                  <a:cubicBezTo>
                    <a:pt x="1340" y="1329"/>
                    <a:pt x="1319" y="1297"/>
                    <a:pt x="1297" y="1264"/>
                  </a:cubicBezTo>
                  <a:cubicBezTo>
                    <a:pt x="1254" y="1200"/>
                    <a:pt x="1211" y="1124"/>
                    <a:pt x="1167" y="1059"/>
                  </a:cubicBezTo>
                  <a:cubicBezTo>
                    <a:pt x="1027" y="757"/>
                    <a:pt x="919" y="433"/>
                    <a:pt x="876" y="109"/>
                  </a:cubicBezTo>
                  <a:cubicBezTo>
                    <a:pt x="865" y="55"/>
                    <a:pt x="854"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5">
              <a:extLst>
                <a:ext uri="{FF2B5EF4-FFF2-40B4-BE49-F238E27FC236}">
                  <a16:creationId xmlns:a16="http://schemas.microsoft.com/office/drawing/2014/main" id="{FF26BB8F-F4C1-DD89-65EF-CF0014471F09}"/>
                </a:ext>
              </a:extLst>
            </p:cNvPr>
            <p:cNvSpPr/>
            <p:nvPr/>
          </p:nvSpPr>
          <p:spPr>
            <a:xfrm>
              <a:off x="8587588" y="4446565"/>
              <a:ext cx="154579" cy="283562"/>
            </a:xfrm>
            <a:custGeom>
              <a:avLst/>
              <a:gdLst/>
              <a:ahLst/>
              <a:cxnLst/>
              <a:rect l="l" t="t" r="r" b="b"/>
              <a:pathLst>
                <a:path w="1232" h="2260" extrusionOk="0">
                  <a:moveTo>
                    <a:pt x="616" y="0"/>
                  </a:moveTo>
                  <a:cubicBezTo>
                    <a:pt x="562" y="0"/>
                    <a:pt x="540" y="33"/>
                    <a:pt x="530" y="87"/>
                  </a:cubicBezTo>
                  <a:cubicBezTo>
                    <a:pt x="519" y="108"/>
                    <a:pt x="508" y="130"/>
                    <a:pt x="508" y="162"/>
                  </a:cubicBezTo>
                  <a:cubicBezTo>
                    <a:pt x="454" y="508"/>
                    <a:pt x="314" y="832"/>
                    <a:pt x="108" y="1102"/>
                  </a:cubicBezTo>
                  <a:cubicBezTo>
                    <a:pt x="87" y="1124"/>
                    <a:pt x="65" y="1156"/>
                    <a:pt x="54" y="1178"/>
                  </a:cubicBezTo>
                  <a:cubicBezTo>
                    <a:pt x="0" y="1243"/>
                    <a:pt x="11" y="1329"/>
                    <a:pt x="87" y="1372"/>
                  </a:cubicBezTo>
                  <a:cubicBezTo>
                    <a:pt x="184" y="1469"/>
                    <a:pt x="270" y="1577"/>
                    <a:pt x="314" y="1707"/>
                  </a:cubicBezTo>
                  <a:cubicBezTo>
                    <a:pt x="378" y="1869"/>
                    <a:pt x="443" y="2020"/>
                    <a:pt x="508" y="2171"/>
                  </a:cubicBezTo>
                  <a:cubicBezTo>
                    <a:pt x="518" y="2220"/>
                    <a:pt x="545" y="2259"/>
                    <a:pt x="597" y="2259"/>
                  </a:cubicBezTo>
                  <a:cubicBezTo>
                    <a:pt x="603" y="2259"/>
                    <a:pt x="609" y="2259"/>
                    <a:pt x="616" y="2258"/>
                  </a:cubicBezTo>
                  <a:cubicBezTo>
                    <a:pt x="670" y="2258"/>
                    <a:pt x="703" y="2215"/>
                    <a:pt x="713" y="2150"/>
                  </a:cubicBezTo>
                  <a:cubicBezTo>
                    <a:pt x="746" y="1901"/>
                    <a:pt x="865" y="1664"/>
                    <a:pt x="1037" y="1480"/>
                  </a:cubicBezTo>
                  <a:cubicBezTo>
                    <a:pt x="1091" y="1415"/>
                    <a:pt x="1145" y="1340"/>
                    <a:pt x="1199" y="1264"/>
                  </a:cubicBezTo>
                  <a:cubicBezTo>
                    <a:pt x="1210" y="1243"/>
                    <a:pt x="1221" y="1210"/>
                    <a:pt x="1232" y="1189"/>
                  </a:cubicBezTo>
                  <a:cubicBezTo>
                    <a:pt x="1221" y="1167"/>
                    <a:pt x="1210" y="1145"/>
                    <a:pt x="1199" y="1124"/>
                  </a:cubicBezTo>
                  <a:cubicBezTo>
                    <a:pt x="1156" y="1081"/>
                    <a:pt x="1113" y="1048"/>
                    <a:pt x="1081" y="994"/>
                  </a:cubicBezTo>
                  <a:cubicBezTo>
                    <a:pt x="951" y="811"/>
                    <a:pt x="854" y="605"/>
                    <a:pt x="800" y="378"/>
                  </a:cubicBezTo>
                  <a:cubicBezTo>
                    <a:pt x="767" y="281"/>
                    <a:pt x="746" y="173"/>
                    <a:pt x="713" y="76"/>
                  </a:cubicBezTo>
                  <a:cubicBezTo>
                    <a:pt x="703" y="33"/>
                    <a:pt x="670"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5">
              <a:extLst>
                <a:ext uri="{FF2B5EF4-FFF2-40B4-BE49-F238E27FC236}">
                  <a16:creationId xmlns:a16="http://schemas.microsoft.com/office/drawing/2014/main" id="{759DE24E-D1C4-6A23-E627-95A9F3FF3088}"/>
                </a:ext>
              </a:extLst>
            </p:cNvPr>
            <p:cNvSpPr/>
            <p:nvPr/>
          </p:nvSpPr>
          <p:spPr>
            <a:xfrm>
              <a:off x="5731075" y="312375"/>
              <a:ext cx="136196" cy="205600"/>
            </a:xfrm>
            <a:custGeom>
              <a:avLst/>
              <a:gdLst/>
              <a:ahLst/>
              <a:cxnLst/>
              <a:rect l="l" t="t" r="r" b="b"/>
              <a:pathLst>
                <a:path w="1772" h="2675" extrusionOk="0">
                  <a:moveTo>
                    <a:pt x="951" y="492"/>
                  </a:moveTo>
                  <a:cubicBezTo>
                    <a:pt x="1124" y="772"/>
                    <a:pt x="1210" y="1107"/>
                    <a:pt x="1502" y="1291"/>
                  </a:cubicBezTo>
                  <a:cubicBezTo>
                    <a:pt x="1307" y="1615"/>
                    <a:pt x="1102" y="1939"/>
                    <a:pt x="908" y="2274"/>
                  </a:cubicBezTo>
                  <a:lnTo>
                    <a:pt x="875" y="2209"/>
                  </a:lnTo>
                  <a:cubicBezTo>
                    <a:pt x="757" y="1928"/>
                    <a:pt x="605" y="1680"/>
                    <a:pt x="411" y="1453"/>
                  </a:cubicBezTo>
                  <a:cubicBezTo>
                    <a:pt x="389" y="1431"/>
                    <a:pt x="400" y="1377"/>
                    <a:pt x="400" y="1356"/>
                  </a:cubicBezTo>
                  <a:cubicBezTo>
                    <a:pt x="411" y="1334"/>
                    <a:pt x="433" y="1313"/>
                    <a:pt x="443" y="1302"/>
                  </a:cubicBezTo>
                  <a:cubicBezTo>
                    <a:pt x="649" y="1053"/>
                    <a:pt x="821" y="772"/>
                    <a:pt x="951" y="492"/>
                  </a:cubicBezTo>
                  <a:close/>
                  <a:moveTo>
                    <a:pt x="926" y="0"/>
                  </a:moveTo>
                  <a:cubicBezTo>
                    <a:pt x="824" y="0"/>
                    <a:pt x="727" y="56"/>
                    <a:pt x="681" y="157"/>
                  </a:cubicBezTo>
                  <a:cubicBezTo>
                    <a:pt x="573" y="373"/>
                    <a:pt x="465" y="600"/>
                    <a:pt x="346" y="805"/>
                  </a:cubicBezTo>
                  <a:cubicBezTo>
                    <a:pt x="249" y="978"/>
                    <a:pt x="141" y="1140"/>
                    <a:pt x="44" y="1302"/>
                  </a:cubicBezTo>
                  <a:cubicBezTo>
                    <a:pt x="1" y="1356"/>
                    <a:pt x="1" y="1431"/>
                    <a:pt x="44" y="1485"/>
                  </a:cubicBezTo>
                  <a:cubicBezTo>
                    <a:pt x="206" y="1701"/>
                    <a:pt x="346" y="1950"/>
                    <a:pt x="454" y="2198"/>
                  </a:cubicBezTo>
                  <a:cubicBezTo>
                    <a:pt x="497" y="2306"/>
                    <a:pt x="551" y="2414"/>
                    <a:pt x="605" y="2522"/>
                  </a:cubicBezTo>
                  <a:cubicBezTo>
                    <a:pt x="645" y="2612"/>
                    <a:pt x="741" y="2675"/>
                    <a:pt x="841" y="2675"/>
                  </a:cubicBezTo>
                  <a:cubicBezTo>
                    <a:pt x="849" y="2675"/>
                    <a:pt x="857" y="2674"/>
                    <a:pt x="865" y="2673"/>
                  </a:cubicBezTo>
                  <a:cubicBezTo>
                    <a:pt x="872" y="2674"/>
                    <a:pt x="879" y="2675"/>
                    <a:pt x="886" y="2675"/>
                  </a:cubicBezTo>
                  <a:cubicBezTo>
                    <a:pt x="974" y="2675"/>
                    <a:pt x="1051" y="2613"/>
                    <a:pt x="1081" y="2533"/>
                  </a:cubicBezTo>
                  <a:cubicBezTo>
                    <a:pt x="1081" y="2501"/>
                    <a:pt x="1091" y="2479"/>
                    <a:pt x="1113" y="2447"/>
                  </a:cubicBezTo>
                  <a:cubicBezTo>
                    <a:pt x="1275" y="2187"/>
                    <a:pt x="1437" y="1917"/>
                    <a:pt x="1588" y="1647"/>
                  </a:cubicBezTo>
                  <a:cubicBezTo>
                    <a:pt x="1653" y="1539"/>
                    <a:pt x="1707" y="1421"/>
                    <a:pt x="1761" y="1302"/>
                  </a:cubicBezTo>
                  <a:cubicBezTo>
                    <a:pt x="1772" y="1280"/>
                    <a:pt x="1761" y="1248"/>
                    <a:pt x="1750" y="1226"/>
                  </a:cubicBezTo>
                  <a:cubicBezTo>
                    <a:pt x="1729" y="1172"/>
                    <a:pt x="1685" y="1140"/>
                    <a:pt x="1664" y="1097"/>
                  </a:cubicBezTo>
                  <a:cubicBezTo>
                    <a:pt x="1459" y="783"/>
                    <a:pt x="1286" y="459"/>
                    <a:pt x="1135" y="124"/>
                  </a:cubicBezTo>
                  <a:cubicBezTo>
                    <a:pt x="1113" y="81"/>
                    <a:pt x="1081" y="49"/>
                    <a:pt x="1048" y="27"/>
                  </a:cubicBezTo>
                  <a:cubicBezTo>
                    <a:pt x="1008" y="9"/>
                    <a:pt x="967" y="0"/>
                    <a:pt x="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5">
              <a:extLst>
                <a:ext uri="{FF2B5EF4-FFF2-40B4-BE49-F238E27FC236}">
                  <a16:creationId xmlns:a16="http://schemas.microsoft.com/office/drawing/2014/main" id="{5DA13765-2BBA-EC16-A488-15E7B2DD2EAE}"/>
                </a:ext>
              </a:extLst>
            </p:cNvPr>
            <p:cNvSpPr/>
            <p:nvPr/>
          </p:nvSpPr>
          <p:spPr>
            <a:xfrm>
              <a:off x="8739228" y="4238078"/>
              <a:ext cx="137041" cy="204755"/>
            </a:xfrm>
            <a:custGeom>
              <a:avLst/>
              <a:gdLst/>
              <a:ahLst/>
              <a:cxnLst/>
              <a:rect l="l" t="t" r="r" b="b"/>
              <a:pathLst>
                <a:path w="1783" h="2664" extrusionOk="0">
                  <a:moveTo>
                    <a:pt x="1102" y="455"/>
                  </a:moveTo>
                  <a:cubicBezTo>
                    <a:pt x="1242" y="736"/>
                    <a:pt x="1264" y="1060"/>
                    <a:pt x="1448" y="1320"/>
                  </a:cubicBezTo>
                  <a:lnTo>
                    <a:pt x="951" y="2270"/>
                  </a:lnTo>
                  <a:cubicBezTo>
                    <a:pt x="951" y="2270"/>
                    <a:pt x="940" y="2259"/>
                    <a:pt x="940" y="2259"/>
                  </a:cubicBezTo>
                  <a:cubicBezTo>
                    <a:pt x="821" y="2022"/>
                    <a:pt x="659" y="1816"/>
                    <a:pt x="476" y="1633"/>
                  </a:cubicBezTo>
                  <a:cubicBezTo>
                    <a:pt x="422" y="1600"/>
                    <a:pt x="411" y="1525"/>
                    <a:pt x="454" y="1471"/>
                  </a:cubicBezTo>
                  <a:lnTo>
                    <a:pt x="1102" y="455"/>
                  </a:lnTo>
                  <a:close/>
                  <a:moveTo>
                    <a:pt x="1119" y="0"/>
                  </a:moveTo>
                  <a:cubicBezTo>
                    <a:pt x="1027" y="0"/>
                    <a:pt x="940" y="47"/>
                    <a:pt x="886" y="131"/>
                  </a:cubicBezTo>
                  <a:cubicBezTo>
                    <a:pt x="821" y="218"/>
                    <a:pt x="756" y="315"/>
                    <a:pt x="702" y="412"/>
                  </a:cubicBezTo>
                  <a:cubicBezTo>
                    <a:pt x="497" y="736"/>
                    <a:pt x="281" y="1071"/>
                    <a:pt x="76" y="1406"/>
                  </a:cubicBezTo>
                  <a:cubicBezTo>
                    <a:pt x="0" y="1492"/>
                    <a:pt x="11" y="1633"/>
                    <a:pt x="108" y="1698"/>
                  </a:cubicBezTo>
                  <a:cubicBezTo>
                    <a:pt x="206" y="1795"/>
                    <a:pt x="303" y="1903"/>
                    <a:pt x="378" y="2011"/>
                  </a:cubicBezTo>
                  <a:cubicBezTo>
                    <a:pt x="497" y="2184"/>
                    <a:pt x="594" y="2356"/>
                    <a:pt x="692" y="2529"/>
                  </a:cubicBezTo>
                  <a:cubicBezTo>
                    <a:pt x="741" y="2608"/>
                    <a:pt x="818" y="2660"/>
                    <a:pt x="905" y="2660"/>
                  </a:cubicBezTo>
                  <a:cubicBezTo>
                    <a:pt x="913" y="2660"/>
                    <a:pt x="921" y="2660"/>
                    <a:pt x="929" y="2659"/>
                  </a:cubicBezTo>
                  <a:cubicBezTo>
                    <a:pt x="945" y="2662"/>
                    <a:pt x="961" y="2664"/>
                    <a:pt x="976" y="2664"/>
                  </a:cubicBezTo>
                  <a:cubicBezTo>
                    <a:pt x="1067" y="2664"/>
                    <a:pt x="1152" y="2611"/>
                    <a:pt x="1188" y="2518"/>
                  </a:cubicBezTo>
                  <a:cubicBezTo>
                    <a:pt x="1210" y="2475"/>
                    <a:pt x="1232" y="2432"/>
                    <a:pt x="1253" y="2378"/>
                  </a:cubicBezTo>
                  <a:cubicBezTo>
                    <a:pt x="1404" y="2086"/>
                    <a:pt x="1556" y="1795"/>
                    <a:pt x="1696" y="1503"/>
                  </a:cubicBezTo>
                  <a:cubicBezTo>
                    <a:pt x="1728" y="1460"/>
                    <a:pt x="1739" y="1417"/>
                    <a:pt x="1761" y="1363"/>
                  </a:cubicBezTo>
                  <a:cubicBezTo>
                    <a:pt x="1782" y="1320"/>
                    <a:pt x="1761" y="1266"/>
                    <a:pt x="1707" y="1244"/>
                  </a:cubicBezTo>
                  <a:cubicBezTo>
                    <a:pt x="1620" y="1222"/>
                    <a:pt x="1599" y="1147"/>
                    <a:pt x="1577" y="1071"/>
                  </a:cubicBezTo>
                  <a:cubicBezTo>
                    <a:pt x="1491" y="758"/>
                    <a:pt x="1404" y="445"/>
                    <a:pt x="1307" y="131"/>
                  </a:cubicBezTo>
                  <a:cubicBezTo>
                    <a:pt x="1296" y="88"/>
                    <a:pt x="1264" y="45"/>
                    <a:pt x="1232" y="23"/>
                  </a:cubicBezTo>
                  <a:cubicBezTo>
                    <a:pt x="1194" y="8"/>
                    <a:pt x="1156"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5">
              <a:extLst>
                <a:ext uri="{FF2B5EF4-FFF2-40B4-BE49-F238E27FC236}">
                  <a16:creationId xmlns:a16="http://schemas.microsoft.com/office/drawing/2014/main" id="{9D6EE050-570D-CA83-4FEC-E92FA6B71D73}"/>
                </a:ext>
              </a:extLst>
            </p:cNvPr>
            <p:cNvSpPr/>
            <p:nvPr/>
          </p:nvSpPr>
          <p:spPr>
            <a:xfrm>
              <a:off x="5594051" y="4755323"/>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5">
              <a:extLst>
                <a:ext uri="{FF2B5EF4-FFF2-40B4-BE49-F238E27FC236}">
                  <a16:creationId xmlns:a16="http://schemas.microsoft.com/office/drawing/2014/main" id="{E2751557-248E-09BF-9C32-E1A45DD2AE58}"/>
                </a:ext>
              </a:extLst>
            </p:cNvPr>
            <p:cNvSpPr/>
            <p:nvPr/>
          </p:nvSpPr>
          <p:spPr>
            <a:xfrm>
              <a:off x="5479387" y="4474543"/>
              <a:ext cx="114675" cy="173106"/>
            </a:xfrm>
            <a:custGeom>
              <a:avLst/>
              <a:gdLst/>
              <a:ahLst/>
              <a:cxnLst/>
              <a:rect l="l" t="t" r="r" b="b"/>
              <a:pathLst>
                <a:path w="1772" h="2675" extrusionOk="0">
                  <a:moveTo>
                    <a:pt x="951" y="492"/>
                  </a:moveTo>
                  <a:cubicBezTo>
                    <a:pt x="1124" y="772"/>
                    <a:pt x="1210" y="1107"/>
                    <a:pt x="1502" y="1291"/>
                  </a:cubicBezTo>
                  <a:cubicBezTo>
                    <a:pt x="1307" y="1615"/>
                    <a:pt x="1102" y="1939"/>
                    <a:pt x="908" y="2274"/>
                  </a:cubicBezTo>
                  <a:lnTo>
                    <a:pt x="875" y="2209"/>
                  </a:lnTo>
                  <a:cubicBezTo>
                    <a:pt x="757" y="1928"/>
                    <a:pt x="605" y="1680"/>
                    <a:pt x="411" y="1453"/>
                  </a:cubicBezTo>
                  <a:cubicBezTo>
                    <a:pt x="389" y="1431"/>
                    <a:pt x="400" y="1377"/>
                    <a:pt x="400" y="1356"/>
                  </a:cubicBezTo>
                  <a:cubicBezTo>
                    <a:pt x="411" y="1334"/>
                    <a:pt x="433" y="1313"/>
                    <a:pt x="443" y="1302"/>
                  </a:cubicBezTo>
                  <a:cubicBezTo>
                    <a:pt x="649" y="1053"/>
                    <a:pt x="821" y="772"/>
                    <a:pt x="951" y="492"/>
                  </a:cubicBezTo>
                  <a:close/>
                  <a:moveTo>
                    <a:pt x="926" y="0"/>
                  </a:moveTo>
                  <a:cubicBezTo>
                    <a:pt x="824" y="0"/>
                    <a:pt x="727" y="56"/>
                    <a:pt x="681" y="157"/>
                  </a:cubicBezTo>
                  <a:cubicBezTo>
                    <a:pt x="573" y="373"/>
                    <a:pt x="465" y="600"/>
                    <a:pt x="346" y="805"/>
                  </a:cubicBezTo>
                  <a:cubicBezTo>
                    <a:pt x="249" y="978"/>
                    <a:pt x="141" y="1140"/>
                    <a:pt x="44" y="1302"/>
                  </a:cubicBezTo>
                  <a:cubicBezTo>
                    <a:pt x="1" y="1356"/>
                    <a:pt x="1" y="1431"/>
                    <a:pt x="44" y="1485"/>
                  </a:cubicBezTo>
                  <a:cubicBezTo>
                    <a:pt x="206" y="1701"/>
                    <a:pt x="346" y="1950"/>
                    <a:pt x="454" y="2198"/>
                  </a:cubicBezTo>
                  <a:cubicBezTo>
                    <a:pt x="497" y="2306"/>
                    <a:pt x="551" y="2414"/>
                    <a:pt x="605" y="2522"/>
                  </a:cubicBezTo>
                  <a:cubicBezTo>
                    <a:pt x="645" y="2612"/>
                    <a:pt x="741" y="2675"/>
                    <a:pt x="841" y="2675"/>
                  </a:cubicBezTo>
                  <a:cubicBezTo>
                    <a:pt x="849" y="2675"/>
                    <a:pt x="857" y="2674"/>
                    <a:pt x="865" y="2673"/>
                  </a:cubicBezTo>
                  <a:cubicBezTo>
                    <a:pt x="872" y="2674"/>
                    <a:pt x="879" y="2675"/>
                    <a:pt x="886" y="2675"/>
                  </a:cubicBezTo>
                  <a:cubicBezTo>
                    <a:pt x="974" y="2675"/>
                    <a:pt x="1051" y="2613"/>
                    <a:pt x="1081" y="2533"/>
                  </a:cubicBezTo>
                  <a:cubicBezTo>
                    <a:pt x="1081" y="2501"/>
                    <a:pt x="1091" y="2479"/>
                    <a:pt x="1113" y="2447"/>
                  </a:cubicBezTo>
                  <a:cubicBezTo>
                    <a:pt x="1275" y="2187"/>
                    <a:pt x="1437" y="1917"/>
                    <a:pt x="1588" y="1647"/>
                  </a:cubicBezTo>
                  <a:cubicBezTo>
                    <a:pt x="1653" y="1539"/>
                    <a:pt x="1707" y="1421"/>
                    <a:pt x="1761" y="1302"/>
                  </a:cubicBezTo>
                  <a:cubicBezTo>
                    <a:pt x="1772" y="1280"/>
                    <a:pt x="1761" y="1248"/>
                    <a:pt x="1750" y="1226"/>
                  </a:cubicBezTo>
                  <a:cubicBezTo>
                    <a:pt x="1729" y="1172"/>
                    <a:pt x="1685" y="1140"/>
                    <a:pt x="1664" y="1097"/>
                  </a:cubicBezTo>
                  <a:cubicBezTo>
                    <a:pt x="1459" y="783"/>
                    <a:pt x="1286" y="459"/>
                    <a:pt x="1135" y="124"/>
                  </a:cubicBezTo>
                  <a:cubicBezTo>
                    <a:pt x="1113" y="81"/>
                    <a:pt x="1081" y="49"/>
                    <a:pt x="1048" y="27"/>
                  </a:cubicBezTo>
                  <a:cubicBezTo>
                    <a:pt x="1008" y="9"/>
                    <a:pt x="967" y="0"/>
                    <a:pt x="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5">
              <a:extLst>
                <a:ext uri="{FF2B5EF4-FFF2-40B4-BE49-F238E27FC236}">
                  <a16:creationId xmlns:a16="http://schemas.microsoft.com/office/drawing/2014/main" id="{CE7E73E9-9C21-3FD0-74A2-9826004C9B59}"/>
                </a:ext>
              </a:extLst>
            </p:cNvPr>
            <p:cNvSpPr/>
            <p:nvPr/>
          </p:nvSpPr>
          <p:spPr>
            <a:xfrm>
              <a:off x="5505476" y="1004723"/>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1" name="Google Shape;3461;p65">
            <a:extLst>
              <a:ext uri="{FF2B5EF4-FFF2-40B4-BE49-F238E27FC236}">
                <a16:creationId xmlns:a16="http://schemas.microsoft.com/office/drawing/2014/main" id="{0DB3358B-7C68-EB2F-DBF3-9D53AD9F8FA1}"/>
              </a:ext>
            </a:extLst>
          </p:cNvPr>
          <p:cNvSpPr txBox="1">
            <a:spLocks noGrp="1"/>
          </p:cNvSpPr>
          <p:nvPr>
            <p:ph type="title"/>
          </p:nvPr>
        </p:nvSpPr>
        <p:spPr>
          <a:xfrm>
            <a:off x="478520" y="1336471"/>
            <a:ext cx="5810073" cy="254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chapter 2</a:t>
            </a:r>
            <a:br>
              <a:rPr lang="en-US"/>
            </a:br>
            <a:r>
              <a:rPr lang="en-US" sz="4000"/>
              <a:t>strategy Planning Process </a:t>
            </a:r>
            <a:endParaRPr/>
          </a:p>
        </p:txBody>
      </p:sp>
      <p:grpSp>
        <p:nvGrpSpPr>
          <p:cNvPr id="3462" name="Google Shape;3462;p65">
            <a:extLst>
              <a:ext uri="{FF2B5EF4-FFF2-40B4-BE49-F238E27FC236}">
                <a16:creationId xmlns:a16="http://schemas.microsoft.com/office/drawing/2014/main" id="{28EE7293-26B2-C0BA-5B04-751EA082E664}"/>
              </a:ext>
            </a:extLst>
          </p:cNvPr>
          <p:cNvGrpSpPr/>
          <p:nvPr/>
        </p:nvGrpSpPr>
        <p:grpSpPr>
          <a:xfrm>
            <a:off x="3666146" y="555061"/>
            <a:ext cx="1437365" cy="869136"/>
            <a:chOff x="6198147" y="2228439"/>
            <a:chExt cx="1605994" cy="971102"/>
          </a:xfrm>
          <a:solidFill>
            <a:srgbClr val="65673C"/>
          </a:solidFill>
        </p:grpSpPr>
        <p:sp>
          <p:nvSpPr>
            <p:cNvPr id="3463" name="Google Shape;3463;p65">
              <a:extLst>
                <a:ext uri="{FF2B5EF4-FFF2-40B4-BE49-F238E27FC236}">
                  <a16:creationId xmlns:a16="http://schemas.microsoft.com/office/drawing/2014/main" id="{917792E4-51C9-D873-3B43-A66787D42959}"/>
                </a:ext>
              </a:extLst>
            </p:cNvPr>
            <p:cNvSpPr/>
            <p:nvPr/>
          </p:nvSpPr>
          <p:spPr>
            <a:xfrm>
              <a:off x="6198147" y="2857116"/>
              <a:ext cx="938705" cy="342424"/>
            </a:xfrm>
            <a:custGeom>
              <a:avLst/>
              <a:gdLst/>
              <a:ahLst/>
              <a:cxnLst/>
              <a:rect l="l" t="t" r="r" b="b"/>
              <a:pathLst>
                <a:path w="9825" h="3584" extrusionOk="0">
                  <a:moveTo>
                    <a:pt x="9650" y="1"/>
                  </a:moveTo>
                  <a:cubicBezTo>
                    <a:pt x="9585" y="68"/>
                    <a:pt x="9520" y="137"/>
                    <a:pt x="9455" y="204"/>
                  </a:cubicBezTo>
                  <a:cubicBezTo>
                    <a:pt x="9274" y="397"/>
                    <a:pt x="9104" y="607"/>
                    <a:pt x="8905" y="781"/>
                  </a:cubicBezTo>
                  <a:cubicBezTo>
                    <a:pt x="8062" y="1510"/>
                    <a:pt x="7039" y="1714"/>
                    <a:pt x="5961" y="1748"/>
                  </a:cubicBezTo>
                  <a:cubicBezTo>
                    <a:pt x="4834" y="1781"/>
                    <a:pt x="3707" y="1803"/>
                    <a:pt x="2584" y="1868"/>
                  </a:cubicBezTo>
                  <a:cubicBezTo>
                    <a:pt x="1837" y="1911"/>
                    <a:pt x="1141" y="2150"/>
                    <a:pt x="530" y="2597"/>
                  </a:cubicBezTo>
                  <a:cubicBezTo>
                    <a:pt x="233" y="2821"/>
                    <a:pt x="36" y="3112"/>
                    <a:pt x="0" y="3584"/>
                  </a:cubicBezTo>
                  <a:cubicBezTo>
                    <a:pt x="123" y="3501"/>
                    <a:pt x="206" y="3470"/>
                    <a:pt x="246" y="3412"/>
                  </a:cubicBezTo>
                  <a:cubicBezTo>
                    <a:pt x="593" y="2908"/>
                    <a:pt x="1094" y="2644"/>
                    <a:pt x="1667" y="2495"/>
                  </a:cubicBezTo>
                  <a:cubicBezTo>
                    <a:pt x="2219" y="2349"/>
                    <a:pt x="2775" y="2303"/>
                    <a:pt x="3333" y="2303"/>
                  </a:cubicBezTo>
                  <a:cubicBezTo>
                    <a:pt x="3835" y="2303"/>
                    <a:pt x="4338" y="2340"/>
                    <a:pt x="4841" y="2374"/>
                  </a:cubicBezTo>
                  <a:cubicBezTo>
                    <a:pt x="5337" y="2408"/>
                    <a:pt x="5833" y="2447"/>
                    <a:pt x="6328" y="2447"/>
                  </a:cubicBezTo>
                  <a:cubicBezTo>
                    <a:pt x="6813" y="2447"/>
                    <a:pt x="7296" y="2409"/>
                    <a:pt x="7777" y="2291"/>
                  </a:cubicBezTo>
                  <a:cubicBezTo>
                    <a:pt x="8368" y="2146"/>
                    <a:pt x="8896" y="1891"/>
                    <a:pt x="9314" y="1437"/>
                  </a:cubicBezTo>
                  <a:cubicBezTo>
                    <a:pt x="9683" y="1034"/>
                    <a:pt x="9824" y="569"/>
                    <a:pt x="9721" y="36"/>
                  </a:cubicBezTo>
                  <a:cubicBezTo>
                    <a:pt x="9697" y="25"/>
                    <a:pt x="9672" y="14"/>
                    <a:pt x="96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4" name="Google Shape;3464;p65">
              <a:extLst>
                <a:ext uri="{FF2B5EF4-FFF2-40B4-BE49-F238E27FC236}">
                  <a16:creationId xmlns:a16="http://schemas.microsoft.com/office/drawing/2014/main" id="{02DC8E33-1EB1-9767-CC45-75E58FC1CF2B}"/>
                </a:ext>
              </a:extLst>
            </p:cNvPr>
            <p:cNvGrpSpPr/>
            <p:nvPr/>
          </p:nvGrpSpPr>
          <p:grpSpPr>
            <a:xfrm>
              <a:off x="7209302" y="2228439"/>
              <a:ext cx="594840" cy="757352"/>
              <a:chOff x="1560210" y="3198871"/>
              <a:chExt cx="183853" cy="234083"/>
            </a:xfrm>
            <a:grpFill/>
          </p:grpSpPr>
          <p:sp>
            <p:nvSpPr>
              <p:cNvPr id="3465" name="Google Shape;3465;p65">
                <a:extLst>
                  <a:ext uri="{FF2B5EF4-FFF2-40B4-BE49-F238E27FC236}">
                    <a16:creationId xmlns:a16="http://schemas.microsoft.com/office/drawing/2014/main" id="{B1FC9132-BA7C-294F-8457-0DF0478142AA}"/>
                  </a:ext>
                </a:extLst>
              </p:cNvPr>
              <p:cNvSpPr/>
              <p:nvPr/>
            </p:nvSpPr>
            <p:spPr>
              <a:xfrm>
                <a:off x="1560210" y="3198871"/>
                <a:ext cx="55782" cy="176146"/>
              </a:xfrm>
              <a:custGeom>
                <a:avLst/>
                <a:gdLst/>
                <a:ahLst/>
                <a:cxnLst/>
                <a:rect l="l" t="t" r="r" b="b"/>
                <a:pathLst>
                  <a:path w="1889" h="5965" extrusionOk="0">
                    <a:moveTo>
                      <a:pt x="720" y="1"/>
                    </a:moveTo>
                    <a:cubicBezTo>
                      <a:pt x="403" y="1"/>
                      <a:pt x="120" y="213"/>
                      <a:pt x="77" y="567"/>
                    </a:cubicBezTo>
                    <a:cubicBezTo>
                      <a:pt x="54" y="766"/>
                      <a:pt x="65" y="979"/>
                      <a:pt x="117" y="1171"/>
                    </a:cubicBezTo>
                    <a:cubicBezTo>
                      <a:pt x="206" y="1516"/>
                      <a:pt x="325" y="1849"/>
                      <a:pt x="446" y="2180"/>
                    </a:cubicBezTo>
                    <a:cubicBezTo>
                      <a:pt x="882" y="3394"/>
                      <a:pt x="768" y="4546"/>
                      <a:pt x="88" y="5645"/>
                    </a:cubicBezTo>
                    <a:cubicBezTo>
                      <a:pt x="41" y="5723"/>
                      <a:pt x="30" y="5826"/>
                      <a:pt x="1" y="5920"/>
                    </a:cubicBezTo>
                    <a:cubicBezTo>
                      <a:pt x="27" y="5933"/>
                      <a:pt x="52" y="5951"/>
                      <a:pt x="77" y="5964"/>
                    </a:cubicBezTo>
                    <a:cubicBezTo>
                      <a:pt x="233" y="5817"/>
                      <a:pt x="410" y="5683"/>
                      <a:pt x="544" y="5515"/>
                    </a:cubicBezTo>
                    <a:cubicBezTo>
                      <a:pt x="1522" y="4291"/>
                      <a:pt x="1888" y="2880"/>
                      <a:pt x="1763" y="1337"/>
                    </a:cubicBezTo>
                    <a:cubicBezTo>
                      <a:pt x="1723" y="880"/>
                      <a:pt x="1580" y="449"/>
                      <a:pt x="1182" y="158"/>
                    </a:cubicBezTo>
                    <a:cubicBezTo>
                      <a:pt x="1035" y="51"/>
                      <a:pt x="873" y="1"/>
                      <a:pt x="7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5">
                <a:extLst>
                  <a:ext uri="{FF2B5EF4-FFF2-40B4-BE49-F238E27FC236}">
                    <a16:creationId xmlns:a16="http://schemas.microsoft.com/office/drawing/2014/main" id="{C2C8911B-AD54-C2B0-0225-C139639F2D65}"/>
                  </a:ext>
                </a:extLst>
              </p:cNvPr>
              <p:cNvSpPr/>
              <p:nvPr/>
            </p:nvSpPr>
            <p:spPr>
              <a:xfrm>
                <a:off x="1563724" y="3379918"/>
                <a:ext cx="167789" cy="53036"/>
              </a:xfrm>
              <a:custGeom>
                <a:avLst/>
                <a:gdLst/>
                <a:ahLst/>
                <a:cxnLst/>
                <a:rect l="l" t="t" r="r" b="b"/>
                <a:pathLst>
                  <a:path w="5682" h="1796" extrusionOk="0">
                    <a:moveTo>
                      <a:pt x="3286" y="0"/>
                    </a:moveTo>
                    <a:cubicBezTo>
                      <a:pt x="2907" y="0"/>
                      <a:pt x="2527" y="38"/>
                      <a:pt x="2147" y="95"/>
                    </a:cubicBezTo>
                    <a:cubicBezTo>
                      <a:pt x="1499" y="194"/>
                      <a:pt x="895" y="424"/>
                      <a:pt x="367" y="818"/>
                    </a:cubicBezTo>
                    <a:cubicBezTo>
                      <a:pt x="224" y="923"/>
                      <a:pt x="121" y="1086"/>
                      <a:pt x="0" y="1223"/>
                    </a:cubicBezTo>
                    <a:cubicBezTo>
                      <a:pt x="25" y="1252"/>
                      <a:pt x="54" y="1276"/>
                      <a:pt x="78" y="1303"/>
                    </a:cubicBezTo>
                    <a:cubicBezTo>
                      <a:pt x="137" y="1290"/>
                      <a:pt x="193" y="1274"/>
                      <a:pt x="251" y="1263"/>
                    </a:cubicBezTo>
                    <a:cubicBezTo>
                      <a:pt x="679" y="1179"/>
                      <a:pt x="1111" y="1010"/>
                      <a:pt x="1533" y="1010"/>
                    </a:cubicBezTo>
                    <a:cubicBezTo>
                      <a:pt x="1563" y="1010"/>
                      <a:pt x="1592" y="1011"/>
                      <a:pt x="1622" y="1012"/>
                    </a:cubicBezTo>
                    <a:cubicBezTo>
                      <a:pt x="2248" y="1053"/>
                      <a:pt x="2868" y="1240"/>
                      <a:pt x="3487" y="1388"/>
                    </a:cubicBezTo>
                    <a:cubicBezTo>
                      <a:pt x="3950" y="1498"/>
                      <a:pt x="4404" y="1659"/>
                      <a:pt x="4867" y="1771"/>
                    </a:cubicBezTo>
                    <a:cubicBezTo>
                      <a:pt x="4934" y="1787"/>
                      <a:pt x="5000" y="1796"/>
                      <a:pt x="5065" y="1796"/>
                    </a:cubicBezTo>
                    <a:cubicBezTo>
                      <a:pt x="5256" y="1796"/>
                      <a:pt x="5431" y="1716"/>
                      <a:pt x="5538" y="1516"/>
                    </a:cubicBezTo>
                    <a:cubicBezTo>
                      <a:pt x="5682" y="1247"/>
                      <a:pt x="5630" y="985"/>
                      <a:pt x="5451" y="744"/>
                    </a:cubicBezTo>
                    <a:cubicBezTo>
                      <a:pt x="5192" y="397"/>
                      <a:pt x="4820" y="234"/>
                      <a:pt x="4420" y="133"/>
                    </a:cubicBezTo>
                    <a:cubicBezTo>
                      <a:pt x="4044" y="38"/>
                      <a:pt x="3666" y="0"/>
                      <a:pt x="3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5">
                <a:extLst>
                  <a:ext uri="{FF2B5EF4-FFF2-40B4-BE49-F238E27FC236}">
                    <a16:creationId xmlns:a16="http://schemas.microsoft.com/office/drawing/2014/main" id="{27CE168D-F6B8-A101-9FEB-17D6E86CAF54}"/>
                  </a:ext>
                </a:extLst>
              </p:cNvPr>
              <p:cNvSpPr/>
              <p:nvPr/>
            </p:nvSpPr>
            <p:spPr>
              <a:xfrm>
                <a:off x="1606985" y="3273257"/>
                <a:ext cx="137078" cy="86818"/>
              </a:xfrm>
              <a:custGeom>
                <a:avLst/>
                <a:gdLst/>
                <a:ahLst/>
                <a:cxnLst/>
                <a:rect l="l" t="t" r="r" b="b"/>
                <a:pathLst>
                  <a:path w="4642" h="2940" extrusionOk="0">
                    <a:moveTo>
                      <a:pt x="3333" y="0"/>
                    </a:moveTo>
                    <a:cubicBezTo>
                      <a:pt x="2909" y="0"/>
                      <a:pt x="2498" y="124"/>
                      <a:pt x="2105" y="327"/>
                    </a:cubicBezTo>
                    <a:cubicBezTo>
                      <a:pt x="1098" y="851"/>
                      <a:pt x="450" y="1694"/>
                      <a:pt x="36" y="2734"/>
                    </a:cubicBezTo>
                    <a:cubicBezTo>
                      <a:pt x="14" y="2795"/>
                      <a:pt x="11" y="2862"/>
                      <a:pt x="0" y="2922"/>
                    </a:cubicBezTo>
                    <a:cubicBezTo>
                      <a:pt x="20" y="2929"/>
                      <a:pt x="36" y="2933"/>
                      <a:pt x="47" y="2940"/>
                    </a:cubicBezTo>
                    <a:cubicBezTo>
                      <a:pt x="233" y="2774"/>
                      <a:pt x="403" y="2593"/>
                      <a:pt x="602" y="2452"/>
                    </a:cubicBezTo>
                    <a:cubicBezTo>
                      <a:pt x="1199" y="2036"/>
                      <a:pt x="1872" y="1788"/>
                      <a:pt x="2586" y="1661"/>
                    </a:cubicBezTo>
                    <a:cubicBezTo>
                      <a:pt x="3085" y="1571"/>
                      <a:pt x="3590" y="1526"/>
                      <a:pt x="4085" y="1432"/>
                    </a:cubicBezTo>
                    <a:cubicBezTo>
                      <a:pt x="4449" y="1363"/>
                      <a:pt x="4642" y="1083"/>
                      <a:pt x="4612" y="739"/>
                    </a:cubicBezTo>
                    <a:cubicBezTo>
                      <a:pt x="4586" y="383"/>
                      <a:pt x="4331" y="218"/>
                      <a:pt x="4035" y="117"/>
                    </a:cubicBezTo>
                    <a:cubicBezTo>
                      <a:pt x="3798" y="37"/>
                      <a:pt x="3563" y="0"/>
                      <a:pt x="3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8" name="Google Shape;3468;p65">
            <a:extLst>
              <a:ext uri="{FF2B5EF4-FFF2-40B4-BE49-F238E27FC236}">
                <a16:creationId xmlns:a16="http://schemas.microsoft.com/office/drawing/2014/main" id="{4F1B147E-E1C6-F6E6-2A47-5F941E05B789}"/>
              </a:ext>
            </a:extLst>
          </p:cNvPr>
          <p:cNvGrpSpPr/>
          <p:nvPr/>
        </p:nvGrpSpPr>
        <p:grpSpPr>
          <a:xfrm>
            <a:off x="478520" y="3914444"/>
            <a:ext cx="1795861" cy="673779"/>
            <a:chOff x="206935" y="3964491"/>
            <a:chExt cx="2067535" cy="775707"/>
          </a:xfrm>
          <a:solidFill>
            <a:srgbClr val="65673C"/>
          </a:solidFill>
        </p:grpSpPr>
        <p:sp>
          <p:nvSpPr>
            <p:cNvPr id="3469" name="Google Shape;3469;p65">
              <a:extLst>
                <a:ext uri="{FF2B5EF4-FFF2-40B4-BE49-F238E27FC236}">
                  <a16:creationId xmlns:a16="http://schemas.microsoft.com/office/drawing/2014/main" id="{F8C77FCF-BE68-5DA4-0EAA-B33A46193DF1}"/>
                </a:ext>
              </a:extLst>
            </p:cNvPr>
            <p:cNvSpPr/>
            <p:nvPr/>
          </p:nvSpPr>
          <p:spPr>
            <a:xfrm>
              <a:off x="1011780" y="3964491"/>
              <a:ext cx="1262690" cy="445228"/>
            </a:xfrm>
            <a:custGeom>
              <a:avLst/>
              <a:gdLst/>
              <a:ahLst/>
              <a:cxnLst/>
              <a:rect l="l" t="t" r="r" b="b"/>
              <a:pathLst>
                <a:path w="13216" h="4660" extrusionOk="0">
                  <a:moveTo>
                    <a:pt x="12996" y="0"/>
                  </a:moveTo>
                  <a:cubicBezTo>
                    <a:pt x="12929" y="97"/>
                    <a:pt x="12849" y="184"/>
                    <a:pt x="12797" y="287"/>
                  </a:cubicBezTo>
                  <a:cubicBezTo>
                    <a:pt x="12314" y="1255"/>
                    <a:pt x="11589" y="1960"/>
                    <a:pt x="10500" y="2119"/>
                  </a:cubicBezTo>
                  <a:cubicBezTo>
                    <a:pt x="10187" y="2165"/>
                    <a:pt x="9866" y="2187"/>
                    <a:pt x="9545" y="2187"/>
                  </a:cubicBezTo>
                  <a:cubicBezTo>
                    <a:pt x="9181" y="2187"/>
                    <a:pt x="8817" y="2159"/>
                    <a:pt x="8465" y="2105"/>
                  </a:cubicBezTo>
                  <a:cubicBezTo>
                    <a:pt x="7539" y="1964"/>
                    <a:pt x="6633" y="1689"/>
                    <a:pt x="5718" y="1479"/>
                  </a:cubicBezTo>
                  <a:cubicBezTo>
                    <a:pt x="5208" y="1362"/>
                    <a:pt x="4709" y="1300"/>
                    <a:pt x="4223" y="1300"/>
                  </a:cubicBezTo>
                  <a:cubicBezTo>
                    <a:pt x="3079" y="1300"/>
                    <a:pt x="2003" y="1642"/>
                    <a:pt x="1016" y="2421"/>
                  </a:cubicBezTo>
                  <a:cubicBezTo>
                    <a:pt x="511" y="2821"/>
                    <a:pt x="119" y="3311"/>
                    <a:pt x="34" y="3977"/>
                  </a:cubicBezTo>
                  <a:cubicBezTo>
                    <a:pt x="1" y="4228"/>
                    <a:pt x="30" y="4478"/>
                    <a:pt x="193" y="4660"/>
                  </a:cubicBezTo>
                  <a:cubicBezTo>
                    <a:pt x="365" y="4306"/>
                    <a:pt x="477" y="3928"/>
                    <a:pt x="701" y="3637"/>
                  </a:cubicBezTo>
                  <a:cubicBezTo>
                    <a:pt x="1505" y="2591"/>
                    <a:pt x="2581" y="2149"/>
                    <a:pt x="3793" y="2149"/>
                  </a:cubicBezTo>
                  <a:cubicBezTo>
                    <a:pt x="4004" y="2149"/>
                    <a:pt x="4218" y="2162"/>
                    <a:pt x="4436" y="2188"/>
                  </a:cubicBezTo>
                  <a:cubicBezTo>
                    <a:pt x="5302" y="2289"/>
                    <a:pt x="6152" y="2550"/>
                    <a:pt x="7002" y="2765"/>
                  </a:cubicBezTo>
                  <a:cubicBezTo>
                    <a:pt x="8082" y="3039"/>
                    <a:pt x="9152" y="3330"/>
                    <a:pt x="10273" y="3330"/>
                  </a:cubicBezTo>
                  <a:cubicBezTo>
                    <a:pt x="10378" y="3330"/>
                    <a:pt x="10483" y="3327"/>
                    <a:pt x="10590" y="3322"/>
                  </a:cubicBezTo>
                  <a:cubicBezTo>
                    <a:pt x="11735" y="3262"/>
                    <a:pt x="12645" y="2606"/>
                    <a:pt x="13007" y="1517"/>
                  </a:cubicBezTo>
                  <a:cubicBezTo>
                    <a:pt x="13171" y="1034"/>
                    <a:pt x="13216" y="539"/>
                    <a:pt x="13086" y="41"/>
                  </a:cubicBezTo>
                  <a:cubicBezTo>
                    <a:pt x="13054" y="27"/>
                    <a:pt x="13028" y="16"/>
                    <a:pt x="129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5">
              <a:extLst>
                <a:ext uri="{FF2B5EF4-FFF2-40B4-BE49-F238E27FC236}">
                  <a16:creationId xmlns:a16="http://schemas.microsoft.com/office/drawing/2014/main" id="{A349F562-9BED-21EB-1B32-E7D628E4DF35}"/>
                </a:ext>
              </a:extLst>
            </p:cNvPr>
            <p:cNvSpPr/>
            <p:nvPr/>
          </p:nvSpPr>
          <p:spPr>
            <a:xfrm>
              <a:off x="206935" y="4132454"/>
              <a:ext cx="513254" cy="408444"/>
            </a:xfrm>
            <a:custGeom>
              <a:avLst/>
              <a:gdLst/>
              <a:ahLst/>
              <a:cxnLst/>
              <a:rect l="l" t="t" r="r" b="b"/>
              <a:pathLst>
                <a:path w="5372" h="4275" extrusionOk="0">
                  <a:moveTo>
                    <a:pt x="5280" y="0"/>
                  </a:moveTo>
                  <a:cubicBezTo>
                    <a:pt x="5193" y="97"/>
                    <a:pt x="5101" y="193"/>
                    <a:pt x="5016" y="291"/>
                  </a:cubicBezTo>
                  <a:cubicBezTo>
                    <a:pt x="4387" y="1025"/>
                    <a:pt x="3683" y="1680"/>
                    <a:pt x="2790" y="2074"/>
                  </a:cubicBezTo>
                  <a:cubicBezTo>
                    <a:pt x="2162" y="2354"/>
                    <a:pt x="1491" y="2541"/>
                    <a:pt x="846" y="2790"/>
                  </a:cubicBezTo>
                  <a:cubicBezTo>
                    <a:pt x="638" y="2870"/>
                    <a:pt x="430" y="2993"/>
                    <a:pt x="269" y="3148"/>
                  </a:cubicBezTo>
                  <a:cubicBezTo>
                    <a:pt x="1" y="3403"/>
                    <a:pt x="30" y="3765"/>
                    <a:pt x="307" y="4015"/>
                  </a:cubicBezTo>
                  <a:cubicBezTo>
                    <a:pt x="517" y="4204"/>
                    <a:pt x="761" y="4275"/>
                    <a:pt x="1021" y="4275"/>
                  </a:cubicBezTo>
                  <a:cubicBezTo>
                    <a:pt x="1089" y="4275"/>
                    <a:pt x="1157" y="4270"/>
                    <a:pt x="1227" y="4261"/>
                  </a:cubicBezTo>
                  <a:cubicBezTo>
                    <a:pt x="1846" y="4183"/>
                    <a:pt x="2372" y="3901"/>
                    <a:pt x="2864" y="3537"/>
                  </a:cubicBezTo>
                  <a:cubicBezTo>
                    <a:pt x="4012" y="2687"/>
                    <a:pt x="4747" y="1530"/>
                    <a:pt x="5340" y="260"/>
                  </a:cubicBezTo>
                  <a:cubicBezTo>
                    <a:pt x="5371" y="193"/>
                    <a:pt x="5354" y="103"/>
                    <a:pt x="5360" y="25"/>
                  </a:cubicBezTo>
                  <a:cubicBezTo>
                    <a:pt x="5331" y="16"/>
                    <a:pt x="5304" y="9"/>
                    <a:pt x="52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5">
              <a:extLst>
                <a:ext uri="{FF2B5EF4-FFF2-40B4-BE49-F238E27FC236}">
                  <a16:creationId xmlns:a16="http://schemas.microsoft.com/office/drawing/2014/main" id="{3CA69FA9-ACF5-D1BD-D1C0-4C6108F3446B}"/>
                </a:ext>
              </a:extLst>
            </p:cNvPr>
            <p:cNvSpPr/>
            <p:nvPr/>
          </p:nvSpPr>
          <p:spPr>
            <a:xfrm>
              <a:off x="708339" y="4260479"/>
              <a:ext cx="199493" cy="479719"/>
            </a:xfrm>
            <a:custGeom>
              <a:avLst/>
              <a:gdLst/>
              <a:ahLst/>
              <a:cxnLst/>
              <a:rect l="l" t="t" r="r" b="b"/>
              <a:pathLst>
                <a:path w="2088" h="5021" extrusionOk="0">
                  <a:moveTo>
                    <a:pt x="725" y="0"/>
                  </a:moveTo>
                  <a:cubicBezTo>
                    <a:pt x="629" y="168"/>
                    <a:pt x="551" y="273"/>
                    <a:pt x="504" y="387"/>
                  </a:cubicBezTo>
                  <a:cubicBezTo>
                    <a:pt x="132" y="1421"/>
                    <a:pt x="0" y="2472"/>
                    <a:pt x="255" y="3550"/>
                  </a:cubicBezTo>
                  <a:cubicBezTo>
                    <a:pt x="372" y="4042"/>
                    <a:pt x="580" y="4492"/>
                    <a:pt x="985" y="4820"/>
                  </a:cubicBezTo>
                  <a:cubicBezTo>
                    <a:pt x="1148" y="4954"/>
                    <a:pt x="1339" y="5020"/>
                    <a:pt x="1512" y="5020"/>
                  </a:cubicBezTo>
                  <a:cubicBezTo>
                    <a:pt x="1629" y="5020"/>
                    <a:pt x="1739" y="4989"/>
                    <a:pt x="1826" y="4928"/>
                  </a:cubicBezTo>
                  <a:cubicBezTo>
                    <a:pt x="2027" y="4787"/>
                    <a:pt x="2087" y="4492"/>
                    <a:pt x="1958" y="4145"/>
                  </a:cubicBezTo>
                  <a:cubicBezTo>
                    <a:pt x="1844" y="3841"/>
                    <a:pt x="1707" y="3541"/>
                    <a:pt x="1568" y="3246"/>
                  </a:cubicBezTo>
                  <a:cubicBezTo>
                    <a:pt x="1117" y="2262"/>
                    <a:pt x="669" y="1277"/>
                    <a:pt x="786" y="148"/>
                  </a:cubicBezTo>
                  <a:cubicBezTo>
                    <a:pt x="790" y="128"/>
                    <a:pt x="770" y="103"/>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5">
              <a:extLst>
                <a:ext uri="{FF2B5EF4-FFF2-40B4-BE49-F238E27FC236}">
                  <a16:creationId xmlns:a16="http://schemas.microsoft.com/office/drawing/2014/main" id="{9BBD8188-68D4-B931-B26D-BB50D15644C8}"/>
                </a:ext>
              </a:extLst>
            </p:cNvPr>
            <p:cNvSpPr/>
            <p:nvPr/>
          </p:nvSpPr>
          <p:spPr>
            <a:xfrm>
              <a:off x="471108" y="4453283"/>
              <a:ext cx="161276" cy="265035"/>
            </a:xfrm>
            <a:custGeom>
              <a:avLst/>
              <a:gdLst/>
              <a:ahLst/>
              <a:cxnLst/>
              <a:rect l="l" t="t" r="r" b="b"/>
              <a:pathLst>
                <a:path w="1688" h="2774" extrusionOk="0">
                  <a:moveTo>
                    <a:pt x="1582" y="0"/>
                  </a:moveTo>
                  <a:cubicBezTo>
                    <a:pt x="1569" y="0"/>
                    <a:pt x="1556" y="1"/>
                    <a:pt x="1544" y="2"/>
                  </a:cubicBezTo>
                  <a:cubicBezTo>
                    <a:pt x="1513" y="40"/>
                    <a:pt x="1477" y="76"/>
                    <a:pt x="1452" y="118"/>
                  </a:cubicBezTo>
                  <a:cubicBezTo>
                    <a:pt x="1150" y="593"/>
                    <a:pt x="851" y="1071"/>
                    <a:pt x="549" y="1545"/>
                  </a:cubicBezTo>
                  <a:cubicBezTo>
                    <a:pt x="412" y="1762"/>
                    <a:pt x="247" y="1959"/>
                    <a:pt x="126" y="2183"/>
                  </a:cubicBezTo>
                  <a:cubicBezTo>
                    <a:pt x="32" y="2360"/>
                    <a:pt x="1" y="2606"/>
                    <a:pt x="197" y="2709"/>
                  </a:cubicBezTo>
                  <a:cubicBezTo>
                    <a:pt x="275" y="2749"/>
                    <a:pt x="389" y="2773"/>
                    <a:pt x="496" y="2773"/>
                  </a:cubicBezTo>
                  <a:cubicBezTo>
                    <a:pt x="589" y="2773"/>
                    <a:pt x="677" y="2755"/>
                    <a:pt x="730" y="2713"/>
                  </a:cubicBezTo>
                  <a:cubicBezTo>
                    <a:pt x="985" y="2512"/>
                    <a:pt x="1229" y="2257"/>
                    <a:pt x="1383" y="1975"/>
                  </a:cubicBezTo>
                  <a:cubicBezTo>
                    <a:pt x="1656" y="1467"/>
                    <a:pt x="1687" y="892"/>
                    <a:pt x="1683" y="322"/>
                  </a:cubicBezTo>
                  <a:cubicBezTo>
                    <a:pt x="1680" y="215"/>
                    <a:pt x="1642" y="109"/>
                    <a:pt x="1620" y="2"/>
                  </a:cubicBezTo>
                  <a:cubicBezTo>
                    <a:pt x="1608" y="1"/>
                    <a:pt x="1595" y="0"/>
                    <a:pt x="15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3" name="Google Shape;3473;p65">
            <a:extLst>
              <a:ext uri="{FF2B5EF4-FFF2-40B4-BE49-F238E27FC236}">
                <a16:creationId xmlns:a16="http://schemas.microsoft.com/office/drawing/2014/main" id="{57F859AB-F3CB-015A-6FD4-BA591A399826}"/>
              </a:ext>
            </a:extLst>
          </p:cNvPr>
          <p:cNvSpPr/>
          <p:nvPr/>
        </p:nvSpPr>
        <p:spPr>
          <a:xfrm>
            <a:off x="5974175" y="801423"/>
            <a:ext cx="722548" cy="1343745"/>
          </a:xfrm>
          <a:custGeom>
            <a:avLst/>
            <a:gdLst/>
            <a:ahLst/>
            <a:cxnLst/>
            <a:rect l="l" t="t" r="r" b="b"/>
            <a:pathLst>
              <a:path w="10171" h="18916" extrusionOk="0">
                <a:moveTo>
                  <a:pt x="5928" y="2134"/>
                </a:moveTo>
                <a:lnTo>
                  <a:pt x="5928" y="2134"/>
                </a:lnTo>
                <a:cubicBezTo>
                  <a:pt x="6042" y="3418"/>
                  <a:pt x="5740" y="4612"/>
                  <a:pt x="5337" y="5782"/>
                </a:cubicBezTo>
                <a:cubicBezTo>
                  <a:pt x="5310" y="5778"/>
                  <a:pt x="5284" y="5775"/>
                  <a:pt x="5257" y="5769"/>
                </a:cubicBezTo>
                <a:cubicBezTo>
                  <a:pt x="5480" y="4559"/>
                  <a:pt x="5704" y="3344"/>
                  <a:pt x="5928" y="2134"/>
                </a:cubicBezTo>
                <a:close/>
                <a:moveTo>
                  <a:pt x="5413" y="1682"/>
                </a:moveTo>
                <a:cubicBezTo>
                  <a:pt x="5505" y="2264"/>
                  <a:pt x="5438" y="2800"/>
                  <a:pt x="5344" y="3331"/>
                </a:cubicBezTo>
                <a:cubicBezTo>
                  <a:pt x="5161" y="4346"/>
                  <a:pt x="4731" y="5274"/>
                  <a:pt x="4304" y="6200"/>
                </a:cubicBezTo>
                <a:cubicBezTo>
                  <a:pt x="3971" y="6921"/>
                  <a:pt x="3570" y="7601"/>
                  <a:pt x="2998" y="8162"/>
                </a:cubicBezTo>
                <a:cubicBezTo>
                  <a:pt x="2872" y="8285"/>
                  <a:pt x="2738" y="8397"/>
                  <a:pt x="2606" y="8515"/>
                </a:cubicBezTo>
                <a:cubicBezTo>
                  <a:pt x="2582" y="8506"/>
                  <a:pt x="2552" y="8495"/>
                  <a:pt x="2528" y="8486"/>
                </a:cubicBezTo>
                <a:cubicBezTo>
                  <a:pt x="2606" y="7967"/>
                  <a:pt x="2642" y="7433"/>
                  <a:pt x="2772" y="6923"/>
                </a:cubicBezTo>
                <a:cubicBezTo>
                  <a:pt x="3152" y="5431"/>
                  <a:pt x="3740" y="4015"/>
                  <a:pt x="4519" y="2689"/>
                </a:cubicBezTo>
                <a:cubicBezTo>
                  <a:pt x="4695" y="2382"/>
                  <a:pt x="4953" y="2125"/>
                  <a:pt x="5181" y="1852"/>
                </a:cubicBezTo>
                <a:cubicBezTo>
                  <a:pt x="5234" y="1789"/>
                  <a:pt x="5317" y="1751"/>
                  <a:pt x="5413" y="1682"/>
                </a:cubicBezTo>
                <a:close/>
                <a:moveTo>
                  <a:pt x="1313" y="4225"/>
                </a:moveTo>
                <a:cubicBezTo>
                  <a:pt x="1325" y="4299"/>
                  <a:pt x="1356" y="4373"/>
                  <a:pt x="1351" y="4447"/>
                </a:cubicBezTo>
                <a:cubicBezTo>
                  <a:pt x="1284" y="5142"/>
                  <a:pt x="1235" y="5838"/>
                  <a:pt x="1139" y="6529"/>
                </a:cubicBezTo>
                <a:cubicBezTo>
                  <a:pt x="985" y="7607"/>
                  <a:pt x="900" y="8688"/>
                  <a:pt x="1000" y="9775"/>
                </a:cubicBezTo>
                <a:cubicBezTo>
                  <a:pt x="1023" y="10007"/>
                  <a:pt x="1076" y="10238"/>
                  <a:pt x="1067" y="10493"/>
                </a:cubicBezTo>
                <a:cubicBezTo>
                  <a:pt x="1031" y="10432"/>
                  <a:pt x="987" y="10376"/>
                  <a:pt x="962" y="10312"/>
                </a:cubicBezTo>
                <a:cubicBezTo>
                  <a:pt x="759" y="9781"/>
                  <a:pt x="747" y="9224"/>
                  <a:pt x="747" y="8665"/>
                </a:cubicBezTo>
                <a:cubicBezTo>
                  <a:pt x="747" y="7502"/>
                  <a:pt x="953" y="6361"/>
                  <a:pt x="1143" y="5218"/>
                </a:cubicBezTo>
                <a:cubicBezTo>
                  <a:pt x="1190" y="4932"/>
                  <a:pt x="1197" y="4639"/>
                  <a:pt x="1222" y="4351"/>
                </a:cubicBezTo>
                <a:cubicBezTo>
                  <a:pt x="1228" y="4313"/>
                  <a:pt x="1235" y="4272"/>
                  <a:pt x="1244" y="4234"/>
                </a:cubicBezTo>
                <a:cubicBezTo>
                  <a:pt x="1266" y="4232"/>
                  <a:pt x="1291" y="4228"/>
                  <a:pt x="1313" y="4225"/>
                </a:cubicBezTo>
                <a:close/>
                <a:moveTo>
                  <a:pt x="7494" y="9077"/>
                </a:moveTo>
                <a:lnTo>
                  <a:pt x="7494" y="9077"/>
                </a:lnTo>
                <a:cubicBezTo>
                  <a:pt x="7972" y="9493"/>
                  <a:pt x="7599" y="13295"/>
                  <a:pt x="6928" y="14508"/>
                </a:cubicBezTo>
                <a:cubicBezTo>
                  <a:pt x="7077" y="13875"/>
                  <a:pt x="7247" y="13300"/>
                  <a:pt x="7337" y="12716"/>
                </a:cubicBezTo>
                <a:cubicBezTo>
                  <a:pt x="7429" y="12119"/>
                  <a:pt x="7462" y="11506"/>
                  <a:pt x="7487" y="10900"/>
                </a:cubicBezTo>
                <a:cubicBezTo>
                  <a:pt x="7514" y="10294"/>
                  <a:pt x="7494" y="9683"/>
                  <a:pt x="7494" y="9077"/>
                </a:cubicBezTo>
                <a:close/>
                <a:moveTo>
                  <a:pt x="6253" y="0"/>
                </a:moveTo>
                <a:cubicBezTo>
                  <a:pt x="5969" y="0"/>
                  <a:pt x="5670" y="111"/>
                  <a:pt x="5362" y="331"/>
                </a:cubicBezTo>
                <a:cubicBezTo>
                  <a:pt x="4881" y="673"/>
                  <a:pt x="4494" y="1107"/>
                  <a:pt x="4188" y="1608"/>
                </a:cubicBezTo>
                <a:cubicBezTo>
                  <a:pt x="3747" y="2335"/>
                  <a:pt x="3333" y="3073"/>
                  <a:pt x="2906" y="3809"/>
                </a:cubicBezTo>
                <a:cubicBezTo>
                  <a:pt x="2866" y="3872"/>
                  <a:pt x="2828" y="3935"/>
                  <a:pt x="2774" y="4022"/>
                </a:cubicBezTo>
                <a:cubicBezTo>
                  <a:pt x="2738" y="3836"/>
                  <a:pt x="2718" y="3693"/>
                  <a:pt x="2678" y="3559"/>
                </a:cubicBezTo>
                <a:cubicBezTo>
                  <a:pt x="2474" y="2857"/>
                  <a:pt x="2030" y="2588"/>
                  <a:pt x="1462" y="2588"/>
                </a:cubicBezTo>
                <a:cubicBezTo>
                  <a:pt x="1282" y="2588"/>
                  <a:pt x="1090" y="2615"/>
                  <a:pt x="888" y="2664"/>
                </a:cubicBezTo>
                <a:cubicBezTo>
                  <a:pt x="707" y="2709"/>
                  <a:pt x="685" y="2843"/>
                  <a:pt x="691" y="3011"/>
                </a:cubicBezTo>
                <a:cubicBezTo>
                  <a:pt x="707" y="3626"/>
                  <a:pt x="765" y="4248"/>
                  <a:pt x="709" y="4856"/>
                </a:cubicBezTo>
                <a:cubicBezTo>
                  <a:pt x="624" y="5796"/>
                  <a:pt x="457" y="6724"/>
                  <a:pt x="316" y="7659"/>
                </a:cubicBezTo>
                <a:cubicBezTo>
                  <a:pt x="161" y="8676"/>
                  <a:pt x="0" y="9692"/>
                  <a:pt x="193" y="10721"/>
                </a:cubicBezTo>
                <a:cubicBezTo>
                  <a:pt x="318" y="11396"/>
                  <a:pt x="459" y="12067"/>
                  <a:pt x="940" y="12602"/>
                </a:cubicBezTo>
                <a:cubicBezTo>
                  <a:pt x="1199" y="12893"/>
                  <a:pt x="1463" y="13186"/>
                  <a:pt x="1738" y="13463"/>
                </a:cubicBezTo>
                <a:cubicBezTo>
                  <a:pt x="1801" y="13527"/>
                  <a:pt x="1869" y="13556"/>
                  <a:pt x="1934" y="13556"/>
                </a:cubicBezTo>
                <a:cubicBezTo>
                  <a:pt x="2025" y="13556"/>
                  <a:pt x="2112" y="13499"/>
                  <a:pt x="2174" y="13405"/>
                </a:cubicBezTo>
                <a:cubicBezTo>
                  <a:pt x="2246" y="13300"/>
                  <a:pt x="2286" y="13161"/>
                  <a:pt x="2286" y="13036"/>
                </a:cubicBezTo>
                <a:cubicBezTo>
                  <a:pt x="2295" y="12211"/>
                  <a:pt x="2291" y="11383"/>
                  <a:pt x="2291" y="10555"/>
                </a:cubicBezTo>
                <a:lnTo>
                  <a:pt x="2291" y="10309"/>
                </a:lnTo>
                <a:cubicBezTo>
                  <a:pt x="2485" y="10298"/>
                  <a:pt x="2642" y="10305"/>
                  <a:pt x="2799" y="10265"/>
                </a:cubicBezTo>
                <a:cubicBezTo>
                  <a:pt x="3302" y="10157"/>
                  <a:pt x="3747" y="9916"/>
                  <a:pt x="4150" y="9602"/>
                </a:cubicBezTo>
                <a:cubicBezTo>
                  <a:pt x="4684" y="9184"/>
                  <a:pt x="5125" y="8681"/>
                  <a:pt x="5507" y="8126"/>
                </a:cubicBezTo>
                <a:cubicBezTo>
                  <a:pt x="5566" y="8042"/>
                  <a:pt x="5621" y="8005"/>
                  <a:pt x="5703" y="8005"/>
                </a:cubicBezTo>
                <a:cubicBezTo>
                  <a:pt x="5728" y="8005"/>
                  <a:pt x="5754" y="8008"/>
                  <a:pt x="5785" y="8014"/>
                </a:cubicBezTo>
                <a:cubicBezTo>
                  <a:pt x="6111" y="8075"/>
                  <a:pt x="6333" y="8274"/>
                  <a:pt x="6514" y="8529"/>
                </a:cubicBezTo>
                <a:cubicBezTo>
                  <a:pt x="6999" y="9195"/>
                  <a:pt x="7122" y="9967"/>
                  <a:pt x="7071" y="10761"/>
                </a:cubicBezTo>
                <a:cubicBezTo>
                  <a:pt x="6970" y="12320"/>
                  <a:pt x="6603" y="13810"/>
                  <a:pt x="5883" y="15201"/>
                </a:cubicBezTo>
                <a:cubicBezTo>
                  <a:pt x="5413" y="16107"/>
                  <a:pt x="4785" y="16879"/>
                  <a:pt x="3857" y="17342"/>
                </a:cubicBezTo>
                <a:cubicBezTo>
                  <a:pt x="3537" y="17498"/>
                  <a:pt x="3163" y="17615"/>
                  <a:pt x="2812" y="17615"/>
                </a:cubicBezTo>
                <a:cubicBezTo>
                  <a:pt x="2810" y="17615"/>
                  <a:pt x="2808" y="17615"/>
                  <a:pt x="2806" y="17615"/>
                </a:cubicBezTo>
                <a:cubicBezTo>
                  <a:pt x="2227" y="17615"/>
                  <a:pt x="1768" y="17302"/>
                  <a:pt x="1445" y="16812"/>
                </a:cubicBezTo>
                <a:cubicBezTo>
                  <a:pt x="1356" y="16675"/>
                  <a:pt x="1255" y="16548"/>
                  <a:pt x="1146" y="16425"/>
                </a:cubicBezTo>
                <a:cubicBezTo>
                  <a:pt x="1096" y="16368"/>
                  <a:pt x="1044" y="16340"/>
                  <a:pt x="993" y="16340"/>
                </a:cubicBezTo>
                <a:cubicBezTo>
                  <a:pt x="937" y="16340"/>
                  <a:pt x="881" y="16372"/>
                  <a:pt x="826" y="16436"/>
                </a:cubicBezTo>
                <a:cubicBezTo>
                  <a:pt x="627" y="16655"/>
                  <a:pt x="651" y="16816"/>
                  <a:pt x="870" y="17203"/>
                </a:cubicBezTo>
                <a:cubicBezTo>
                  <a:pt x="1320" y="18004"/>
                  <a:pt x="2027" y="18474"/>
                  <a:pt x="2861" y="18773"/>
                </a:cubicBezTo>
                <a:cubicBezTo>
                  <a:pt x="3078" y="18850"/>
                  <a:pt x="3325" y="18916"/>
                  <a:pt x="3557" y="18916"/>
                </a:cubicBezTo>
                <a:cubicBezTo>
                  <a:pt x="3615" y="18916"/>
                  <a:pt x="3672" y="18912"/>
                  <a:pt x="3727" y="18903"/>
                </a:cubicBezTo>
                <a:cubicBezTo>
                  <a:pt x="4192" y="18829"/>
                  <a:pt x="4673" y="18713"/>
                  <a:pt x="5080" y="18494"/>
                </a:cubicBezTo>
                <a:cubicBezTo>
                  <a:pt x="5586" y="18219"/>
                  <a:pt x="6040" y="17845"/>
                  <a:pt x="6487" y="17476"/>
                </a:cubicBezTo>
                <a:cubicBezTo>
                  <a:pt x="7652" y="16514"/>
                  <a:pt x="8556" y="15342"/>
                  <a:pt x="9084" y="13922"/>
                </a:cubicBezTo>
                <a:cubicBezTo>
                  <a:pt x="9404" y="13065"/>
                  <a:pt x="9668" y="12181"/>
                  <a:pt x="9885" y="11293"/>
                </a:cubicBezTo>
                <a:cubicBezTo>
                  <a:pt x="10171" y="10099"/>
                  <a:pt x="9943" y="8981"/>
                  <a:pt x="9198" y="7988"/>
                </a:cubicBezTo>
                <a:cubicBezTo>
                  <a:pt x="8695" y="7321"/>
                  <a:pt x="8111" y="6755"/>
                  <a:pt x="7241" y="6607"/>
                </a:cubicBezTo>
                <a:cubicBezTo>
                  <a:pt x="7062" y="6576"/>
                  <a:pt x="6878" y="6583"/>
                  <a:pt x="6668" y="6567"/>
                </a:cubicBezTo>
                <a:cubicBezTo>
                  <a:pt x="6704" y="6509"/>
                  <a:pt x="6733" y="6467"/>
                  <a:pt x="6753" y="6422"/>
                </a:cubicBezTo>
                <a:cubicBezTo>
                  <a:pt x="7006" y="5860"/>
                  <a:pt x="7306" y="5312"/>
                  <a:pt x="7505" y="4731"/>
                </a:cubicBezTo>
                <a:cubicBezTo>
                  <a:pt x="7878" y="3630"/>
                  <a:pt x="7927" y="2492"/>
                  <a:pt x="7659" y="1356"/>
                </a:cubicBezTo>
                <a:cubicBezTo>
                  <a:pt x="7596" y="1092"/>
                  <a:pt x="7460" y="819"/>
                  <a:pt x="7292" y="602"/>
                </a:cubicBezTo>
                <a:cubicBezTo>
                  <a:pt x="6986" y="200"/>
                  <a:pt x="6634" y="0"/>
                  <a:pt x="6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5">
            <a:extLst>
              <a:ext uri="{FF2B5EF4-FFF2-40B4-BE49-F238E27FC236}">
                <a16:creationId xmlns:a16="http://schemas.microsoft.com/office/drawing/2014/main" id="{01C4B352-81FC-9883-42A3-ED14E2195BC5}"/>
              </a:ext>
            </a:extLst>
          </p:cNvPr>
          <p:cNvSpPr/>
          <p:nvPr/>
        </p:nvSpPr>
        <p:spPr>
          <a:xfrm>
            <a:off x="7500208" y="800098"/>
            <a:ext cx="722544" cy="1346395"/>
          </a:xfrm>
          <a:custGeom>
            <a:avLst/>
            <a:gdLst/>
            <a:ahLst/>
            <a:cxnLst/>
            <a:rect l="l" t="t" r="r" b="b"/>
            <a:pathLst>
              <a:path w="7876" h="14677" extrusionOk="0">
                <a:moveTo>
                  <a:pt x="5883" y="8648"/>
                </a:moveTo>
                <a:cubicBezTo>
                  <a:pt x="5926" y="8653"/>
                  <a:pt x="5964" y="8655"/>
                  <a:pt x="6006" y="8657"/>
                </a:cubicBezTo>
                <a:cubicBezTo>
                  <a:pt x="6080" y="9751"/>
                  <a:pt x="6118" y="10840"/>
                  <a:pt x="5838" y="11921"/>
                </a:cubicBezTo>
                <a:cubicBezTo>
                  <a:pt x="5885" y="10829"/>
                  <a:pt x="5751" y="9737"/>
                  <a:pt x="5883" y="8648"/>
                </a:cubicBezTo>
                <a:close/>
                <a:moveTo>
                  <a:pt x="2280" y="1833"/>
                </a:moveTo>
                <a:cubicBezTo>
                  <a:pt x="2295" y="1842"/>
                  <a:pt x="2313" y="1853"/>
                  <a:pt x="2329" y="1860"/>
                </a:cubicBezTo>
                <a:cubicBezTo>
                  <a:pt x="2188" y="2184"/>
                  <a:pt x="2047" y="2508"/>
                  <a:pt x="1893" y="2830"/>
                </a:cubicBezTo>
                <a:cubicBezTo>
                  <a:pt x="1434" y="3815"/>
                  <a:pt x="1222" y="4861"/>
                  <a:pt x="1116" y="5928"/>
                </a:cubicBezTo>
                <a:cubicBezTo>
                  <a:pt x="1040" y="6691"/>
                  <a:pt x="969" y="7458"/>
                  <a:pt x="960" y="8223"/>
                </a:cubicBezTo>
                <a:cubicBezTo>
                  <a:pt x="942" y="9626"/>
                  <a:pt x="1172" y="10990"/>
                  <a:pt x="1745" y="12283"/>
                </a:cubicBezTo>
                <a:cubicBezTo>
                  <a:pt x="1787" y="12379"/>
                  <a:pt x="1846" y="12462"/>
                  <a:pt x="1897" y="12556"/>
                </a:cubicBezTo>
                <a:cubicBezTo>
                  <a:pt x="1942" y="12639"/>
                  <a:pt x="1982" y="12726"/>
                  <a:pt x="2025" y="12809"/>
                </a:cubicBezTo>
                <a:cubicBezTo>
                  <a:pt x="2009" y="12820"/>
                  <a:pt x="1989" y="12831"/>
                  <a:pt x="1971" y="12842"/>
                </a:cubicBezTo>
                <a:cubicBezTo>
                  <a:pt x="1803" y="12567"/>
                  <a:pt x="1606" y="12303"/>
                  <a:pt x="1472" y="12012"/>
                </a:cubicBezTo>
                <a:cubicBezTo>
                  <a:pt x="976" y="10925"/>
                  <a:pt x="745" y="9771"/>
                  <a:pt x="694" y="8579"/>
                </a:cubicBezTo>
                <a:cubicBezTo>
                  <a:pt x="640" y="7322"/>
                  <a:pt x="794" y="6076"/>
                  <a:pt x="1029" y="4846"/>
                </a:cubicBezTo>
                <a:cubicBezTo>
                  <a:pt x="1222" y="3832"/>
                  <a:pt x="1617" y="2886"/>
                  <a:pt x="2148" y="2001"/>
                </a:cubicBezTo>
                <a:cubicBezTo>
                  <a:pt x="2183" y="1938"/>
                  <a:pt x="2235" y="1889"/>
                  <a:pt x="2280" y="1833"/>
                </a:cubicBezTo>
                <a:close/>
                <a:moveTo>
                  <a:pt x="4378" y="1"/>
                </a:moveTo>
                <a:cubicBezTo>
                  <a:pt x="4307" y="1"/>
                  <a:pt x="4235" y="2"/>
                  <a:pt x="4163" y="3"/>
                </a:cubicBezTo>
                <a:cubicBezTo>
                  <a:pt x="3443" y="12"/>
                  <a:pt x="2888" y="292"/>
                  <a:pt x="2391" y="770"/>
                </a:cubicBezTo>
                <a:cubicBezTo>
                  <a:pt x="1801" y="1336"/>
                  <a:pt x="1425" y="2036"/>
                  <a:pt x="1132" y="2786"/>
                </a:cubicBezTo>
                <a:cubicBezTo>
                  <a:pt x="394" y="4676"/>
                  <a:pt x="27" y="6635"/>
                  <a:pt x="11" y="8666"/>
                </a:cubicBezTo>
                <a:cubicBezTo>
                  <a:pt x="0" y="10001"/>
                  <a:pt x="255" y="11276"/>
                  <a:pt x="839" y="12480"/>
                </a:cubicBezTo>
                <a:cubicBezTo>
                  <a:pt x="987" y="12786"/>
                  <a:pt x="1186" y="13073"/>
                  <a:pt x="1396" y="13341"/>
                </a:cubicBezTo>
                <a:cubicBezTo>
                  <a:pt x="1859" y="13927"/>
                  <a:pt x="2497" y="14262"/>
                  <a:pt x="3174" y="14542"/>
                </a:cubicBezTo>
                <a:cubicBezTo>
                  <a:pt x="3372" y="14625"/>
                  <a:pt x="3568" y="14677"/>
                  <a:pt x="3771" y="14677"/>
                </a:cubicBezTo>
                <a:cubicBezTo>
                  <a:pt x="3860" y="14677"/>
                  <a:pt x="3950" y="14667"/>
                  <a:pt x="4042" y="14645"/>
                </a:cubicBezTo>
                <a:cubicBezTo>
                  <a:pt x="4172" y="14616"/>
                  <a:pt x="4297" y="14555"/>
                  <a:pt x="4429" y="14544"/>
                </a:cubicBezTo>
                <a:cubicBezTo>
                  <a:pt x="5422" y="14470"/>
                  <a:pt x="6091" y="13914"/>
                  <a:pt x="6520" y="13073"/>
                </a:cubicBezTo>
                <a:cubicBezTo>
                  <a:pt x="7057" y="12015"/>
                  <a:pt x="7335" y="10880"/>
                  <a:pt x="7350" y="9688"/>
                </a:cubicBezTo>
                <a:cubicBezTo>
                  <a:pt x="7357" y="9156"/>
                  <a:pt x="7370" y="8621"/>
                  <a:pt x="7382" y="8085"/>
                </a:cubicBezTo>
                <a:cubicBezTo>
                  <a:pt x="7764" y="7928"/>
                  <a:pt x="7876" y="7760"/>
                  <a:pt x="7838" y="7380"/>
                </a:cubicBezTo>
                <a:cubicBezTo>
                  <a:pt x="7813" y="7150"/>
                  <a:pt x="7704" y="7031"/>
                  <a:pt x="7511" y="7031"/>
                </a:cubicBezTo>
                <a:cubicBezTo>
                  <a:pt x="7477" y="7031"/>
                  <a:pt x="7441" y="7035"/>
                  <a:pt x="7402" y="7042"/>
                </a:cubicBezTo>
                <a:cubicBezTo>
                  <a:pt x="7109" y="7091"/>
                  <a:pt x="6818" y="7158"/>
                  <a:pt x="6523" y="7201"/>
                </a:cubicBezTo>
                <a:cubicBezTo>
                  <a:pt x="5655" y="7324"/>
                  <a:pt x="4780" y="7436"/>
                  <a:pt x="3910" y="7548"/>
                </a:cubicBezTo>
                <a:cubicBezTo>
                  <a:pt x="3682" y="7579"/>
                  <a:pt x="3514" y="7706"/>
                  <a:pt x="3418" y="7894"/>
                </a:cubicBezTo>
                <a:cubicBezTo>
                  <a:pt x="3376" y="7975"/>
                  <a:pt x="3389" y="8129"/>
                  <a:pt x="3440" y="8210"/>
                </a:cubicBezTo>
                <a:cubicBezTo>
                  <a:pt x="3525" y="8348"/>
                  <a:pt x="3649" y="8386"/>
                  <a:pt x="3786" y="8386"/>
                </a:cubicBezTo>
                <a:cubicBezTo>
                  <a:pt x="3849" y="8386"/>
                  <a:pt x="3914" y="8378"/>
                  <a:pt x="3980" y="8369"/>
                </a:cubicBezTo>
                <a:cubicBezTo>
                  <a:pt x="4454" y="8301"/>
                  <a:pt x="4932" y="8250"/>
                  <a:pt x="5422" y="8187"/>
                </a:cubicBezTo>
                <a:cubicBezTo>
                  <a:pt x="5427" y="8284"/>
                  <a:pt x="5436" y="8328"/>
                  <a:pt x="5438" y="8371"/>
                </a:cubicBezTo>
                <a:cubicBezTo>
                  <a:pt x="5422" y="8952"/>
                  <a:pt x="5411" y="9534"/>
                  <a:pt x="5382" y="10115"/>
                </a:cubicBezTo>
                <a:cubicBezTo>
                  <a:pt x="5335" y="11109"/>
                  <a:pt x="5221" y="12093"/>
                  <a:pt x="4910" y="13043"/>
                </a:cubicBezTo>
                <a:cubicBezTo>
                  <a:pt x="4815" y="13336"/>
                  <a:pt x="4701" y="13454"/>
                  <a:pt x="4484" y="13454"/>
                </a:cubicBezTo>
                <a:cubicBezTo>
                  <a:pt x="4414" y="13454"/>
                  <a:pt x="4333" y="13442"/>
                  <a:pt x="4239" y="13419"/>
                </a:cubicBezTo>
                <a:cubicBezTo>
                  <a:pt x="3691" y="13287"/>
                  <a:pt x="3373" y="12918"/>
                  <a:pt x="3246" y="12404"/>
                </a:cubicBezTo>
                <a:cubicBezTo>
                  <a:pt x="3051" y="11610"/>
                  <a:pt x="2848" y="10809"/>
                  <a:pt x="2749" y="9999"/>
                </a:cubicBezTo>
                <a:cubicBezTo>
                  <a:pt x="2664" y="9299"/>
                  <a:pt x="2705" y="8583"/>
                  <a:pt x="2720" y="7876"/>
                </a:cubicBezTo>
                <a:cubicBezTo>
                  <a:pt x="2765" y="5948"/>
                  <a:pt x="3172" y="4108"/>
                  <a:pt x="4116" y="2408"/>
                </a:cubicBezTo>
                <a:cubicBezTo>
                  <a:pt x="4214" y="2231"/>
                  <a:pt x="4373" y="2083"/>
                  <a:pt x="4519" y="1938"/>
                </a:cubicBezTo>
                <a:cubicBezTo>
                  <a:pt x="4599" y="1857"/>
                  <a:pt x="4693" y="1829"/>
                  <a:pt x="4797" y="1829"/>
                </a:cubicBezTo>
                <a:cubicBezTo>
                  <a:pt x="4854" y="1829"/>
                  <a:pt x="4914" y="1838"/>
                  <a:pt x="4977" y="1851"/>
                </a:cubicBezTo>
                <a:cubicBezTo>
                  <a:pt x="5248" y="1904"/>
                  <a:pt x="5398" y="2068"/>
                  <a:pt x="5456" y="2318"/>
                </a:cubicBezTo>
                <a:cubicBezTo>
                  <a:pt x="5492" y="2475"/>
                  <a:pt x="5521" y="2640"/>
                  <a:pt x="5516" y="2801"/>
                </a:cubicBezTo>
                <a:cubicBezTo>
                  <a:pt x="5509" y="3244"/>
                  <a:pt x="5489" y="3683"/>
                  <a:pt x="5465" y="4121"/>
                </a:cubicBezTo>
                <a:cubicBezTo>
                  <a:pt x="5454" y="4342"/>
                  <a:pt x="5547" y="4499"/>
                  <a:pt x="5729" y="4600"/>
                </a:cubicBezTo>
                <a:cubicBezTo>
                  <a:pt x="5783" y="4630"/>
                  <a:pt x="5835" y="4642"/>
                  <a:pt x="5887" y="4642"/>
                </a:cubicBezTo>
                <a:cubicBezTo>
                  <a:pt x="5993" y="4642"/>
                  <a:pt x="6093" y="4588"/>
                  <a:pt x="6185" y="4517"/>
                </a:cubicBezTo>
                <a:cubicBezTo>
                  <a:pt x="6516" y="4262"/>
                  <a:pt x="6767" y="3958"/>
                  <a:pt x="6818" y="3526"/>
                </a:cubicBezTo>
                <a:cubicBezTo>
                  <a:pt x="6865" y="3121"/>
                  <a:pt x="6930" y="2712"/>
                  <a:pt x="6934" y="2305"/>
                </a:cubicBezTo>
                <a:cubicBezTo>
                  <a:pt x="6948" y="1345"/>
                  <a:pt x="6496" y="654"/>
                  <a:pt x="5639" y="233"/>
                </a:cubicBezTo>
                <a:cubicBezTo>
                  <a:pt x="5241" y="35"/>
                  <a:pt x="4817" y="1"/>
                  <a:pt x="4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5">
            <a:extLst>
              <a:ext uri="{FF2B5EF4-FFF2-40B4-BE49-F238E27FC236}">
                <a16:creationId xmlns:a16="http://schemas.microsoft.com/office/drawing/2014/main" id="{9CDA7B98-D741-3F7E-F669-0141FEADD44C}"/>
              </a:ext>
            </a:extLst>
          </p:cNvPr>
          <p:cNvSpPr/>
          <p:nvPr/>
        </p:nvSpPr>
        <p:spPr>
          <a:xfrm>
            <a:off x="5822241" y="3244474"/>
            <a:ext cx="1026420" cy="1343755"/>
          </a:xfrm>
          <a:custGeom>
            <a:avLst/>
            <a:gdLst/>
            <a:ahLst/>
            <a:cxnLst/>
            <a:rect l="l" t="t" r="r" b="b"/>
            <a:pathLst>
              <a:path w="14815" h="19396" extrusionOk="0">
                <a:moveTo>
                  <a:pt x="8220" y="2776"/>
                </a:moveTo>
                <a:cubicBezTo>
                  <a:pt x="8947" y="2776"/>
                  <a:pt x="9506" y="3208"/>
                  <a:pt x="10014" y="3691"/>
                </a:cubicBezTo>
                <a:cubicBezTo>
                  <a:pt x="10741" y="4382"/>
                  <a:pt x="11086" y="5275"/>
                  <a:pt x="11218" y="6250"/>
                </a:cubicBezTo>
                <a:cubicBezTo>
                  <a:pt x="11470" y="8151"/>
                  <a:pt x="11191" y="9968"/>
                  <a:pt x="10296" y="11672"/>
                </a:cubicBezTo>
                <a:cubicBezTo>
                  <a:pt x="9771" y="12672"/>
                  <a:pt x="9041" y="13491"/>
                  <a:pt x="8071" y="14083"/>
                </a:cubicBezTo>
                <a:cubicBezTo>
                  <a:pt x="7261" y="14582"/>
                  <a:pt x="6409" y="14974"/>
                  <a:pt x="5447" y="15074"/>
                </a:cubicBezTo>
                <a:cubicBezTo>
                  <a:pt x="5407" y="15076"/>
                  <a:pt x="5369" y="15081"/>
                  <a:pt x="5308" y="15083"/>
                </a:cubicBezTo>
                <a:cubicBezTo>
                  <a:pt x="5380" y="14405"/>
                  <a:pt x="5447" y="13761"/>
                  <a:pt x="5509" y="13115"/>
                </a:cubicBezTo>
                <a:cubicBezTo>
                  <a:pt x="5586" y="12348"/>
                  <a:pt x="5664" y="11578"/>
                  <a:pt x="5740" y="10811"/>
                </a:cubicBezTo>
                <a:cubicBezTo>
                  <a:pt x="5834" y="9856"/>
                  <a:pt x="5926" y="8901"/>
                  <a:pt x="6019" y="7948"/>
                </a:cubicBezTo>
                <a:lnTo>
                  <a:pt x="6279" y="5154"/>
                </a:lnTo>
                <a:cubicBezTo>
                  <a:pt x="6335" y="4548"/>
                  <a:pt x="6393" y="3940"/>
                  <a:pt x="6447" y="3333"/>
                </a:cubicBezTo>
                <a:cubicBezTo>
                  <a:pt x="6460" y="3195"/>
                  <a:pt x="6512" y="3119"/>
                  <a:pt x="6657" y="3087"/>
                </a:cubicBezTo>
                <a:cubicBezTo>
                  <a:pt x="7118" y="2989"/>
                  <a:pt x="7570" y="2830"/>
                  <a:pt x="8035" y="2785"/>
                </a:cubicBezTo>
                <a:cubicBezTo>
                  <a:pt x="8098" y="2779"/>
                  <a:pt x="8159" y="2776"/>
                  <a:pt x="8220" y="2776"/>
                </a:cubicBezTo>
                <a:close/>
                <a:moveTo>
                  <a:pt x="9316" y="0"/>
                </a:moveTo>
                <a:cubicBezTo>
                  <a:pt x="8726" y="0"/>
                  <a:pt x="8133" y="78"/>
                  <a:pt x="7534" y="218"/>
                </a:cubicBezTo>
                <a:cubicBezTo>
                  <a:pt x="6480" y="464"/>
                  <a:pt x="5424" y="694"/>
                  <a:pt x="4358" y="877"/>
                </a:cubicBezTo>
                <a:cubicBezTo>
                  <a:pt x="3648" y="1001"/>
                  <a:pt x="2922" y="1018"/>
                  <a:pt x="2132" y="1092"/>
                </a:cubicBezTo>
                <a:cubicBezTo>
                  <a:pt x="2204" y="1260"/>
                  <a:pt x="2253" y="1394"/>
                  <a:pt x="2309" y="1522"/>
                </a:cubicBezTo>
                <a:cubicBezTo>
                  <a:pt x="2412" y="1765"/>
                  <a:pt x="2573" y="2000"/>
                  <a:pt x="2613" y="2255"/>
                </a:cubicBezTo>
                <a:cubicBezTo>
                  <a:pt x="2830" y="3562"/>
                  <a:pt x="2922" y="4872"/>
                  <a:pt x="2769" y="6192"/>
                </a:cubicBezTo>
                <a:cubicBezTo>
                  <a:pt x="2566" y="7975"/>
                  <a:pt x="2398" y="9764"/>
                  <a:pt x="2166" y="11547"/>
                </a:cubicBezTo>
                <a:cubicBezTo>
                  <a:pt x="1971" y="13063"/>
                  <a:pt x="1714" y="14578"/>
                  <a:pt x="1242" y="16034"/>
                </a:cubicBezTo>
                <a:cubicBezTo>
                  <a:pt x="924" y="17011"/>
                  <a:pt x="481" y="17951"/>
                  <a:pt x="90" y="18906"/>
                </a:cubicBezTo>
                <a:cubicBezTo>
                  <a:pt x="29" y="19051"/>
                  <a:pt x="0" y="19170"/>
                  <a:pt x="112" y="19311"/>
                </a:cubicBezTo>
                <a:cubicBezTo>
                  <a:pt x="165" y="19376"/>
                  <a:pt x="217" y="19396"/>
                  <a:pt x="271" y="19396"/>
                </a:cubicBezTo>
                <a:cubicBezTo>
                  <a:pt x="332" y="19396"/>
                  <a:pt x="395" y="19371"/>
                  <a:pt x="461" y="19358"/>
                </a:cubicBezTo>
                <a:cubicBezTo>
                  <a:pt x="1349" y="19174"/>
                  <a:pt x="2237" y="18968"/>
                  <a:pt x="3134" y="18823"/>
                </a:cubicBezTo>
                <a:cubicBezTo>
                  <a:pt x="4691" y="18568"/>
                  <a:pt x="6257" y="18382"/>
                  <a:pt x="7809" y="18116"/>
                </a:cubicBezTo>
                <a:cubicBezTo>
                  <a:pt x="8862" y="17937"/>
                  <a:pt x="9882" y="17615"/>
                  <a:pt x="10784" y="17011"/>
                </a:cubicBezTo>
                <a:cubicBezTo>
                  <a:pt x="12135" y="16105"/>
                  <a:pt x="13085" y="14877"/>
                  <a:pt x="13716" y="13379"/>
                </a:cubicBezTo>
                <a:cubicBezTo>
                  <a:pt x="14287" y="12026"/>
                  <a:pt x="14756" y="10661"/>
                  <a:pt x="14790" y="9174"/>
                </a:cubicBezTo>
                <a:cubicBezTo>
                  <a:pt x="14814" y="7950"/>
                  <a:pt x="14714" y="6736"/>
                  <a:pt x="14546" y="5525"/>
                </a:cubicBezTo>
                <a:cubicBezTo>
                  <a:pt x="14329" y="3949"/>
                  <a:pt x="13752" y="2533"/>
                  <a:pt x="12752" y="1287"/>
                </a:cubicBezTo>
                <a:cubicBezTo>
                  <a:pt x="12437" y="895"/>
                  <a:pt x="12052" y="620"/>
                  <a:pt x="11587" y="432"/>
                </a:cubicBezTo>
                <a:cubicBezTo>
                  <a:pt x="10837" y="132"/>
                  <a:pt x="10080" y="0"/>
                  <a:pt x="931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5">
            <a:extLst>
              <a:ext uri="{FF2B5EF4-FFF2-40B4-BE49-F238E27FC236}">
                <a16:creationId xmlns:a16="http://schemas.microsoft.com/office/drawing/2014/main" id="{7BB0F4EB-4075-5D63-DA8B-4CA2B41FE573}"/>
              </a:ext>
            </a:extLst>
          </p:cNvPr>
          <p:cNvSpPr/>
          <p:nvPr/>
        </p:nvSpPr>
        <p:spPr>
          <a:xfrm>
            <a:off x="7335249" y="3273948"/>
            <a:ext cx="1052461" cy="1284808"/>
          </a:xfrm>
          <a:custGeom>
            <a:avLst/>
            <a:gdLst/>
            <a:ahLst/>
            <a:cxnLst/>
            <a:rect l="l" t="t" r="r" b="b"/>
            <a:pathLst>
              <a:path w="11760" h="14357" extrusionOk="0">
                <a:moveTo>
                  <a:pt x="8315" y="0"/>
                </a:moveTo>
                <a:cubicBezTo>
                  <a:pt x="6424" y="0"/>
                  <a:pt x="3944" y="1614"/>
                  <a:pt x="3754" y="4230"/>
                </a:cubicBezTo>
                <a:cubicBezTo>
                  <a:pt x="3702" y="4948"/>
                  <a:pt x="3770" y="5633"/>
                  <a:pt x="4257" y="6212"/>
                </a:cubicBezTo>
                <a:cubicBezTo>
                  <a:pt x="4456" y="6449"/>
                  <a:pt x="4706" y="6564"/>
                  <a:pt x="4998" y="6564"/>
                </a:cubicBezTo>
                <a:cubicBezTo>
                  <a:pt x="5034" y="6564"/>
                  <a:pt x="5070" y="6562"/>
                  <a:pt x="5107" y="6559"/>
                </a:cubicBezTo>
                <a:cubicBezTo>
                  <a:pt x="5373" y="6534"/>
                  <a:pt x="5416" y="6434"/>
                  <a:pt x="5308" y="6194"/>
                </a:cubicBezTo>
                <a:cubicBezTo>
                  <a:pt x="5181" y="5906"/>
                  <a:pt x="5036" y="5615"/>
                  <a:pt x="4973" y="5306"/>
                </a:cubicBezTo>
                <a:cubicBezTo>
                  <a:pt x="4834" y="4615"/>
                  <a:pt x="4984" y="3942"/>
                  <a:pt x="5235" y="3300"/>
                </a:cubicBezTo>
                <a:cubicBezTo>
                  <a:pt x="5682" y="2144"/>
                  <a:pt x="6382" y="1222"/>
                  <a:pt x="7632" y="842"/>
                </a:cubicBezTo>
                <a:cubicBezTo>
                  <a:pt x="7837" y="779"/>
                  <a:pt x="8044" y="749"/>
                  <a:pt x="8245" y="749"/>
                </a:cubicBezTo>
                <a:cubicBezTo>
                  <a:pt x="8948" y="749"/>
                  <a:pt x="9590" y="1119"/>
                  <a:pt x="9894" y="1797"/>
                </a:cubicBezTo>
                <a:cubicBezTo>
                  <a:pt x="10496" y="3143"/>
                  <a:pt x="10404" y="4476"/>
                  <a:pt x="9545" y="5687"/>
                </a:cubicBezTo>
                <a:cubicBezTo>
                  <a:pt x="9078" y="6344"/>
                  <a:pt x="8396" y="6601"/>
                  <a:pt x="7587" y="6601"/>
                </a:cubicBezTo>
                <a:cubicBezTo>
                  <a:pt x="7501" y="6601"/>
                  <a:pt x="7414" y="6598"/>
                  <a:pt x="7326" y="6592"/>
                </a:cubicBezTo>
                <a:cubicBezTo>
                  <a:pt x="7731" y="5593"/>
                  <a:pt x="7995" y="4570"/>
                  <a:pt x="8784" y="3741"/>
                </a:cubicBezTo>
                <a:cubicBezTo>
                  <a:pt x="8713" y="3729"/>
                  <a:pt x="8645" y="3724"/>
                  <a:pt x="8582" y="3724"/>
                </a:cubicBezTo>
                <a:cubicBezTo>
                  <a:pt x="8306" y="3724"/>
                  <a:pt x="8106" y="3824"/>
                  <a:pt x="7959" y="3964"/>
                </a:cubicBezTo>
                <a:cubicBezTo>
                  <a:pt x="7635" y="4289"/>
                  <a:pt x="7277" y="4622"/>
                  <a:pt x="7087" y="5022"/>
                </a:cubicBezTo>
                <a:cubicBezTo>
                  <a:pt x="6684" y="5866"/>
                  <a:pt x="6360" y="6751"/>
                  <a:pt x="6042" y="7633"/>
                </a:cubicBezTo>
                <a:cubicBezTo>
                  <a:pt x="5577" y="8916"/>
                  <a:pt x="5170" y="10218"/>
                  <a:pt x="4698" y="11500"/>
                </a:cubicBezTo>
                <a:cubicBezTo>
                  <a:pt x="4465" y="12124"/>
                  <a:pt x="4134" y="12712"/>
                  <a:pt x="3638" y="13175"/>
                </a:cubicBezTo>
                <a:cubicBezTo>
                  <a:pt x="3308" y="13480"/>
                  <a:pt x="2942" y="13628"/>
                  <a:pt x="2591" y="13628"/>
                </a:cubicBezTo>
                <a:cubicBezTo>
                  <a:pt x="2106" y="13628"/>
                  <a:pt x="1648" y="13346"/>
                  <a:pt x="1354" y="12806"/>
                </a:cubicBezTo>
                <a:cubicBezTo>
                  <a:pt x="1269" y="12652"/>
                  <a:pt x="1188" y="12489"/>
                  <a:pt x="1144" y="12319"/>
                </a:cubicBezTo>
                <a:cubicBezTo>
                  <a:pt x="813" y="11100"/>
                  <a:pt x="951" y="9927"/>
                  <a:pt x="1566" y="8825"/>
                </a:cubicBezTo>
                <a:cubicBezTo>
                  <a:pt x="1678" y="8623"/>
                  <a:pt x="1864" y="8451"/>
                  <a:pt x="2043" y="8295"/>
                </a:cubicBezTo>
                <a:cubicBezTo>
                  <a:pt x="2142" y="8210"/>
                  <a:pt x="2244" y="8168"/>
                  <a:pt x="2338" y="8168"/>
                </a:cubicBezTo>
                <a:cubicBezTo>
                  <a:pt x="2475" y="8168"/>
                  <a:pt x="2595" y="8257"/>
                  <a:pt x="2667" y="8433"/>
                </a:cubicBezTo>
                <a:cubicBezTo>
                  <a:pt x="2763" y="8673"/>
                  <a:pt x="2823" y="8941"/>
                  <a:pt x="2835" y="9201"/>
                </a:cubicBezTo>
                <a:cubicBezTo>
                  <a:pt x="2855" y="9664"/>
                  <a:pt x="2633" y="10055"/>
                  <a:pt x="2389" y="10431"/>
                </a:cubicBezTo>
                <a:cubicBezTo>
                  <a:pt x="2338" y="10516"/>
                  <a:pt x="2282" y="10654"/>
                  <a:pt x="2318" y="10717"/>
                </a:cubicBezTo>
                <a:cubicBezTo>
                  <a:pt x="2356" y="10784"/>
                  <a:pt x="2501" y="10815"/>
                  <a:pt x="2600" y="10815"/>
                </a:cubicBezTo>
                <a:cubicBezTo>
                  <a:pt x="2980" y="10815"/>
                  <a:pt x="3289" y="10652"/>
                  <a:pt x="3512" y="10348"/>
                </a:cubicBezTo>
                <a:cubicBezTo>
                  <a:pt x="3859" y="9872"/>
                  <a:pt x="3995" y="9344"/>
                  <a:pt x="3895" y="8762"/>
                </a:cubicBezTo>
                <a:cubicBezTo>
                  <a:pt x="3753" y="7934"/>
                  <a:pt x="3140" y="7424"/>
                  <a:pt x="2461" y="7424"/>
                </a:cubicBezTo>
                <a:cubicBezTo>
                  <a:pt x="2168" y="7424"/>
                  <a:pt x="1863" y="7519"/>
                  <a:pt x="1578" y="7724"/>
                </a:cubicBezTo>
                <a:cubicBezTo>
                  <a:pt x="1291" y="7932"/>
                  <a:pt x="1021" y="8214"/>
                  <a:pt x="855" y="8525"/>
                </a:cubicBezTo>
                <a:cubicBezTo>
                  <a:pt x="204" y="9749"/>
                  <a:pt x="1" y="11046"/>
                  <a:pt x="338" y="12415"/>
                </a:cubicBezTo>
                <a:cubicBezTo>
                  <a:pt x="640" y="13636"/>
                  <a:pt x="1584" y="14356"/>
                  <a:pt x="2654" y="14356"/>
                </a:cubicBezTo>
                <a:cubicBezTo>
                  <a:pt x="3107" y="14356"/>
                  <a:pt x="3583" y="14227"/>
                  <a:pt x="4042" y="13951"/>
                </a:cubicBezTo>
                <a:cubicBezTo>
                  <a:pt x="4637" y="13596"/>
                  <a:pt x="5058" y="13070"/>
                  <a:pt x="5393" y="12475"/>
                </a:cubicBezTo>
                <a:cubicBezTo>
                  <a:pt x="5966" y="11457"/>
                  <a:pt x="6308" y="10346"/>
                  <a:pt x="6621" y="9227"/>
                </a:cubicBezTo>
                <a:cubicBezTo>
                  <a:pt x="6823" y="8512"/>
                  <a:pt x="7020" y="7796"/>
                  <a:pt x="7210" y="7114"/>
                </a:cubicBezTo>
                <a:cubicBezTo>
                  <a:pt x="7495" y="7114"/>
                  <a:pt x="7773" y="7141"/>
                  <a:pt x="8039" y="7141"/>
                </a:cubicBezTo>
                <a:cubicBezTo>
                  <a:pt x="8201" y="7141"/>
                  <a:pt x="8359" y="7131"/>
                  <a:pt x="8512" y="7098"/>
                </a:cubicBezTo>
                <a:cubicBezTo>
                  <a:pt x="10026" y="6774"/>
                  <a:pt x="11028" y="5854"/>
                  <a:pt x="11469" y="4356"/>
                </a:cubicBezTo>
                <a:cubicBezTo>
                  <a:pt x="11748" y="3405"/>
                  <a:pt x="11759" y="2461"/>
                  <a:pt x="11290" y="1560"/>
                </a:cubicBezTo>
                <a:cubicBezTo>
                  <a:pt x="10710" y="450"/>
                  <a:pt x="9690" y="86"/>
                  <a:pt x="8527" y="7"/>
                </a:cubicBezTo>
                <a:cubicBezTo>
                  <a:pt x="8458" y="3"/>
                  <a:pt x="8387" y="0"/>
                  <a:pt x="8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7" name="Google Shape;3477;p65">
            <a:extLst>
              <a:ext uri="{FF2B5EF4-FFF2-40B4-BE49-F238E27FC236}">
                <a16:creationId xmlns:a16="http://schemas.microsoft.com/office/drawing/2014/main" id="{D7A0BA8C-91B6-6458-5375-26E07FAE56C0}"/>
              </a:ext>
            </a:extLst>
          </p:cNvPr>
          <p:cNvGrpSpPr/>
          <p:nvPr/>
        </p:nvGrpSpPr>
        <p:grpSpPr>
          <a:xfrm>
            <a:off x="2325125" y="1683575"/>
            <a:ext cx="655800" cy="172500"/>
            <a:chOff x="5863550" y="1701725"/>
            <a:chExt cx="655800" cy="172500"/>
          </a:xfrm>
        </p:grpSpPr>
        <p:cxnSp>
          <p:nvCxnSpPr>
            <p:cNvPr id="3478" name="Google Shape;3478;p65">
              <a:extLst>
                <a:ext uri="{FF2B5EF4-FFF2-40B4-BE49-F238E27FC236}">
                  <a16:creationId xmlns:a16="http://schemas.microsoft.com/office/drawing/2014/main" id="{A9DA5558-38D0-62EA-FAC5-7F8F726ED4F5}"/>
                </a:ext>
              </a:extLst>
            </p:cNvPr>
            <p:cNvCxnSpPr>
              <a:endCxn id="3479" idx="2"/>
            </p:cNvCxnSpPr>
            <p:nvPr/>
          </p:nvCxnSpPr>
          <p:spPr>
            <a:xfrm>
              <a:off x="5863550" y="1756025"/>
              <a:ext cx="299400" cy="80100"/>
            </a:xfrm>
            <a:prstGeom prst="straightConnector1">
              <a:avLst/>
            </a:prstGeom>
            <a:noFill/>
            <a:ln w="9525" cap="flat" cmpd="sng">
              <a:solidFill>
                <a:schemeClr val="dk1"/>
              </a:solidFill>
              <a:prstDash val="solid"/>
              <a:round/>
              <a:headEnd type="oval" w="med" len="med"/>
              <a:tailEnd type="none" w="med" len="med"/>
            </a:ln>
          </p:spPr>
        </p:cxnSp>
        <p:sp>
          <p:nvSpPr>
            <p:cNvPr id="3479" name="Google Shape;3479;p65">
              <a:extLst>
                <a:ext uri="{FF2B5EF4-FFF2-40B4-BE49-F238E27FC236}">
                  <a16:creationId xmlns:a16="http://schemas.microsoft.com/office/drawing/2014/main" id="{A3DDEBBC-1947-1760-826C-8895D8F93BE7}"/>
                </a:ext>
              </a:extLst>
            </p:cNvPr>
            <p:cNvSpPr/>
            <p:nvPr/>
          </p:nvSpPr>
          <p:spPr>
            <a:xfrm>
              <a:off x="6162950" y="1798025"/>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0" name="Google Shape;3480;p65">
              <a:extLst>
                <a:ext uri="{FF2B5EF4-FFF2-40B4-BE49-F238E27FC236}">
                  <a16:creationId xmlns:a16="http://schemas.microsoft.com/office/drawing/2014/main" id="{2611E524-8976-EE13-A649-7F0A8FC792DD}"/>
                </a:ext>
              </a:extLst>
            </p:cNvPr>
            <p:cNvCxnSpPr>
              <a:endCxn id="3479" idx="6"/>
            </p:cNvCxnSpPr>
            <p:nvPr/>
          </p:nvCxnSpPr>
          <p:spPr>
            <a:xfrm flipH="1">
              <a:off x="6239150" y="1701725"/>
              <a:ext cx="280200" cy="134400"/>
            </a:xfrm>
            <a:prstGeom prst="straightConnector1">
              <a:avLst/>
            </a:prstGeom>
            <a:noFill/>
            <a:ln w="9525" cap="flat" cmpd="sng">
              <a:solidFill>
                <a:schemeClr val="dk1"/>
              </a:solidFill>
              <a:prstDash val="solid"/>
              <a:round/>
              <a:headEnd type="oval" w="med" len="med"/>
              <a:tailEnd type="none" w="med" len="med"/>
            </a:ln>
          </p:spPr>
        </p:cxnSp>
      </p:grpSp>
      <p:grpSp>
        <p:nvGrpSpPr>
          <p:cNvPr id="3481" name="Google Shape;3481;p65">
            <a:extLst>
              <a:ext uri="{FF2B5EF4-FFF2-40B4-BE49-F238E27FC236}">
                <a16:creationId xmlns:a16="http://schemas.microsoft.com/office/drawing/2014/main" id="{A4C6B012-BAE6-6DF5-1295-0D9CBB71400F}"/>
              </a:ext>
            </a:extLst>
          </p:cNvPr>
          <p:cNvGrpSpPr/>
          <p:nvPr/>
        </p:nvGrpSpPr>
        <p:grpSpPr>
          <a:xfrm rot="5400000">
            <a:off x="1015375" y="3239350"/>
            <a:ext cx="76200" cy="743100"/>
            <a:chOff x="5383950" y="2713375"/>
            <a:chExt cx="76200" cy="743100"/>
          </a:xfrm>
        </p:grpSpPr>
        <p:cxnSp>
          <p:nvCxnSpPr>
            <p:cNvPr id="3482" name="Google Shape;3482;p65">
              <a:extLst>
                <a:ext uri="{FF2B5EF4-FFF2-40B4-BE49-F238E27FC236}">
                  <a16:creationId xmlns:a16="http://schemas.microsoft.com/office/drawing/2014/main" id="{C8B1BFE5-FC08-D365-9DFD-446A2DA16118}"/>
                </a:ext>
              </a:extLst>
            </p:cNvPr>
            <p:cNvCxnSpPr/>
            <p:nvPr/>
          </p:nvCxnSpPr>
          <p:spPr>
            <a:xfrm>
              <a:off x="5422050" y="2713375"/>
              <a:ext cx="0" cy="743100"/>
            </a:xfrm>
            <a:prstGeom prst="straightConnector1">
              <a:avLst/>
            </a:prstGeom>
            <a:noFill/>
            <a:ln w="9525" cap="flat" cmpd="sng">
              <a:solidFill>
                <a:schemeClr val="dk1"/>
              </a:solidFill>
              <a:prstDash val="solid"/>
              <a:round/>
              <a:headEnd type="oval" w="med" len="med"/>
              <a:tailEnd type="oval" w="med" len="med"/>
            </a:ln>
          </p:spPr>
        </p:cxnSp>
        <p:sp>
          <p:nvSpPr>
            <p:cNvPr id="3483" name="Google Shape;3483;p65">
              <a:extLst>
                <a:ext uri="{FF2B5EF4-FFF2-40B4-BE49-F238E27FC236}">
                  <a16:creationId xmlns:a16="http://schemas.microsoft.com/office/drawing/2014/main" id="{2797617A-74E4-45A3-0186-24141A7A81EA}"/>
                </a:ext>
              </a:extLst>
            </p:cNvPr>
            <p:cNvSpPr/>
            <p:nvPr/>
          </p:nvSpPr>
          <p:spPr>
            <a:xfrm>
              <a:off x="5383950" y="3008650"/>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4" name="Google Shape;3484;p65">
            <a:extLst>
              <a:ext uri="{FF2B5EF4-FFF2-40B4-BE49-F238E27FC236}">
                <a16:creationId xmlns:a16="http://schemas.microsoft.com/office/drawing/2014/main" id="{3D2088C0-29CE-DD38-93EF-F13F9E1175B7}"/>
              </a:ext>
            </a:extLst>
          </p:cNvPr>
          <p:cNvGrpSpPr/>
          <p:nvPr/>
        </p:nvGrpSpPr>
        <p:grpSpPr>
          <a:xfrm rot="5400000">
            <a:off x="1305550" y="1159800"/>
            <a:ext cx="76200" cy="743100"/>
            <a:chOff x="5383950" y="2713375"/>
            <a:chExt cx="76200" cy="743100"/>
          </a:xfrm>
        </p:grpSpPr>
        <p:cxnSp>
          <p:nvCxnSpPr>
            <p:cNvPr id="3485" name="Google Shape;3485;p65">
              <a:extLst>
                <a:ext uri="{FF2B5EF4-FFF2-40B4-BE49-F238E27FC236}">
                  <a16:creationId xmlns:a16="http://schemas.microsoft.com/office/drawing/2014/main" id="{16591C5B-F88C-2F53-5B70-B1E765A92A11}"/>
                </a:ext>
              </a:extLst>
            </p:cNvPr>
            <p:cNvCxnSpPr/>
            <p:nvPr/>
          </p:nvCxnSpPr>
          <p:spPr>
            <a:xfrm>
              <a:off x="5422050" y="2713375"/>
              <a:ext cx="0" cy="743100"/>
            </a:xfrm>
            <a:prstGeom prst="straightConnector1">
              <a:avLst/>
            </a:prstGeom>
            <a:noFill/>
            <a:ln w="9525" cap="flat" cmpd="sng">
              <a:solidFill>
                <a:schemeClr val="dk1"/>
              </a:solidFill>
              <a:prstDash val="solid"/>
              <a:round/>
              <a:headEnd type="oval" w="med" len="med"/>
              <a:tailEnd type="oval" w="med" len="med"/>
            </a:ln>
          </p:spPr>
        </p:cxnSp>
        <p:sp>
          <p:nvSpPr>
            <p:cNvPr id="3486" name="Google Shape;3486;p65">
              <a:extLst>
                <a:ext uri="{FF2B5EF4-FFF2-40B4-BE49-F238E27FC236}">
                  <a16:creationId xmlns:a16="http://schemas.microsoft.com/office/drawing/2014/main" id="{1A8CE1BE-F1F3-102E-5394-17D3A0F3B07B}"/>
                </a:ext>
              </a:extLst>
            </p:cNvPr>
            <p:cNvSpPr/>
            <p:nvPr/>
          </p:nvSpPr>
          <p:spPr>
            <a:xfrm>
              <a:off x="5383950" y="3008650"/>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7" name="Google Shape;3487;p65">
            <a:extLst>
              <a:ext uri="{FF2B5EF4-FFF2-40B4-BE49-F238E27FC236}">
                <a16:creationId xmlns:a16="http://schemas.microsoft.com/office/drawing/2014/main" id="{13AA6143-2671-AFC8-EFC2-1415B96B30BC}"/>
              </a:ext>
            </a:extLst>
          </p:cNvPr>
          <p:cNvGrpSpPr/>
          <p:nvPr/>
        </p:nvGrpSpPr>
        <p:grpSpPr>
          <a:xfrm rot="10800000">
            <a:off x="2872850" y="3587900"/>
            <a:ext cx="655800" cy="172500"/>
            <a:chOff x="5863550" y="1701725"/>
            <a:chExt cx="655800" cy="172500"/>
          </a:xfrm>
        </p:grpSpPr>
        <p:cxnSp>
          <p:nvCxnSpPr>
            <p:cNvPr id="3488" name="Google Shape;3488;p65">
              <a:extLst>
                <a:ext uri="{FF2B5EF4-FFF2-40B4-BE49-F238E27FC236}">
                  <a16:creationId xmlns:a16="http://schemas.microsoft.com/office/drawing/2014/main" id="{65DC3987-403C-8C0F-A914-1B0EB804FF6E}"/>
                </a:ext>
              </a:extLst>
            </p:cNvPr>
            <p:cNvCxnSpPr>
              <a:endCxn id="3489" idx="2"/>
            </p:cNvCxnSpPr>
            <p:nvPr/>
          </p:nvCxnSpPr>
          <p:spPr>
            <a:xfrm>
              <a:off x="5863550" y="1756025"/>
              <a:ext cx="299400" cy="80100"/>
            </a:xfrm>
            <a:prstGeom prst="straightConnector1">
              <a:avLst/>
            </a:prstGeom>
            <a:noFill/>
            <a:ln w="9525" cap="flat" cmpd="sng">
              <a:solidFill>
                <a:schemeClr val="dk1"/>
              </a:solidFill>
              <a:prstDash val="solid"/>
              <a:round/>
              <a:headEnd type="oval" w="med" len="med"/>
              <a:tailEnd type="none" w="med" len="med"/>
            </a:ln>
          </p:spPr>
        </p:cxnSp>
        <p:sp>
          <p:nvSpPr>
            <p:cNvPr id="3489" name="Google Shape;3489;p65">
              <a:extLst>
                <a:ext uri="{FF2B5EF4-FFF2-40B4-BE49-F238E27FC236}">
                  <a16:creationId xmlns:a16="http://schemas.microsoft.com/office/drawing/2014/main" id="{929E975F-07A2-CC18-B770-64CF58838EAB}"/>
                </a:ext>
              </a:extLst>
            </p:cNvPr>
            <p:cNvSpPr/>
            <p:nvPr/>
          </p:nvSpPr>
          <p:spPr>
            <a:xfrm>
              <a:off x="6162950" y="1798025"/>
              <a:ext cx="76200" cy="76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0" name="Google Shape;3490;p65">
              <a:extLst>
                <a:ext uri="{FF2B5EF4-FFF2-40B4-BE49-F238E27FC236}">
                  <a16:creationId xmlns:a16="http://schemas.microsoft.com/office/drawing/2014/main" id="{02603C8B-CA63-6B53-4D87-754A5C6E506A}"/>
                </a:ext>
              </a:extLst>
            </p:cNvPr>
            <p:cNvCxnSpPr>
              <a:endCxn id="3489" idx="6"/>
            </p:cNvCxnSpPr>
            <p:nvPr/>
          </p:nvCxnSpPr>
          <p:spPr>
            <a:xfrm flipH="1">
              <a:off x="6239150" y="1701725"/>
              <a:ext cx="280200" cy="134400"/>
            </a:xfrm>
            <a:prstGeom prst="straightConnector1">
              <a:avLst/>
            </a:prstGeom>
            <a:noFill/>
            <a:ln w="9525" cap="flat" cmpd="sng">
              <a:solidFill>
                <a:schemeClr val="dk1"/>
              </a:solidFill>
              <a:prstDash val="solid"/>
              <a:round/>
              <a:headEnd type="oval" w="med" len="med"/>
              <a:tailEnd type="none" w="med" len="med"/>
            </a:ln>
          </p:spPr>
        </p:cxnSp>
      </p:grpSp>
      <p:sp>
        <p:nvSpPr>
          <p:cNvPr id="3491" name="Google Shape;3491;p65">
            <a:extLst>
              <a:ext uri="{FF2B5EF4-FFF2-40B4-BE49-F238E27FC236}">
                <a16:creationId xmlns:a16="http://schemas.microsoft.com/office/drawing/2014/main" id="{37704D8A-675F-B68D-69F8-6369F8A0EC1D}"/>
              </a:ext>
            </a:extLst>
          </p:cNvPr>
          <p:cNvSpPr/>
          <p:nvPr/>
        </p:nvSpPr>
        <p:spPr>
          <a:xfrm>
            <a:off x="4877401" y="1791036"/>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5">
            <a:extLst>
              <a:ext uri="{FF2B5EF4-FFF2-40B4-BE49-F238E27FC236}">
                <a16:creationId xmlns:a16="http://schemas.microsoft.com/office/drawing/2014/main" id="{6E8CE6D2-9981-603E-9F11-430A839A489A}"/>
              </a:ext>
            </a:extLst>
          </p:cNvPr>
          <p:cNvSpPr txBox="1"/>
          <p:nvPr/>
        </p:nvSpPr>
        <p:spPr>
          <a:xfrm>
            <a:off x="6811038" y="121050"/>
            <a:ext cx="588000" cy="28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Short Stack"/>
                <a:ea typeface="Short Stack"/>
                <a:cs typeface="Short Stack"/>
                <a:sym typeface="Short Stack"/>
              </a:rPr>
              <a:t>BELLY</a:t>
            </a:r>
            <a:endParaRPr sz="700">
              <a:solidFill>
                <a:schemeClr val="dk1"/>
              </a:solidFill>
              <a:latin typeface="Short Stack"/>
              <a:ea typeface="Short Stack"/>
              <a:cs typeface="Short Stack"/>
              <a:sym typeface="Short Stack"/>
            </a:endParaRPr>
          </a:p>
        </p:txBody>
      </p:sp>
      <p:sp>
        <p:nvSpPr>
          <p:cNvPr id="3493" name="Google Shape;3493;p65">
            <a:extLst>
              <a:ext uri="{FF2B5EF4-FFF2-40B4-BE49-F238E27FC236}">
                <a16:creationId xmlns:a16="http://schemas.microsoft.com/office/drawing/2014/main" id="{82AB29CD-CE0E-13DE-7557-023B14CDACA9}"/>
              </a:ext>
            </a:extLst>
          </p:cNvPr>
          <p:cNvSpPr/>
          <p:nvPr/>
        </p:nvSpPr>
        <p:spPr>
          <a:xfrm>
            <a:off x="7084753" y="486400"/>
            <a:ext cx="351510" cy="673787"/>
          </a:xfrm>
          <a:custGeom>
            <a:avLst/>
            <a:gdLst/>
            <a:ahLst/>
            <a:cxnLst/>
            <a:rect l="l" t="t" r="r" b="b"/>
            <a:pathLst>
              <a:path w="12573" h="12573" extrusionOk="0">
                <a:moveTo>
                  <a:pt x="0" y="0"/>
                </a:moveTo>
                <a:cubicBezTo>
                  <a:pt x="2651" y="5301"/>
                  <a:pt x="7641" y="9285"/>
                  <a:pt x="12573" y="12573"/>
                </a:cubicBezTo>
              </a:path>
            </a:pathLst>
          </a:custGeom>
          <a:noFill/>
          <a:ln w="9525" cap="flat" cmpd="sng">
            <a:solidFill>
              <a:schemeClr val="dk1"/>
            </a:solidFill>
            <a:prstDash val="solid"/>
            <a:round/>
            <a:headEnd type="none" w="med" len="med"/>
            <a:tailEnd type="stealth" w="med" len="med"/>
          </a:ln>
        </p:spPr>
        <p:txBody>
          <a:bodyPr/>
          <a:lstStyle/>
          <a:p>
            <a:endParaRPr lang="en-US"/>
          </a:p>
        </p:txBody>
      </p:sp>
      <p:sp>
        <p:nvSpPr>
          <p:cNvPr id="3494" name="Google Shape;3494;p65">
            <a:extLst>
              <a:ext uri="{FF2B5EF4-FFF2-40B4-BE49-F238E27FC236}">
                <a16:creationId xmlns:a16="http://schemas.microsoft.com/office/drawing/2014/main" id="{C4496952-B768-0C8A-B1BD-6C7427F1FEAB}"/>
              </a:ext>
            </a:extLst>
          </p:cNvPr>
          <p:cNvSpPr txBox="1"/>
          <p:nvPr/>
        </p:nvSpPr>
        <p:spPr>
          <a:xfrm>
            <a:off x="8384938" y="2706900"/>
            <a:ext cx="588000" cy="28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Short Stack"/>
                <a:ea typeface="Short Stack"/>
                <a:cs typeface="Short Stack"/>
                <a:sym typeface="Short Stack"/>
              </a:rPr>
              <a:t>RING</a:t>
            </a:r>
            <a:endParaRPr sz="700">
              <a:solidFill>
                <a:schemeClr val="dk1"/>
              </a:solidFill>
              <a:latin typeface="Short Stack"/>
              <a:ea typeface="Short Stack"/>
              <a:cs typeface="Short Stack"/>
              <a:sym typeface="Short Stack"/>
            </a:endParaRPr>
          </a:p>
        </p:txBody>
      </p:sp>
      <p:sp>
        <p:nvSpPr>
          <p:cNvPr id="3495" name="Google Shape;3495;p65">
            <a:extLst>
              <a:ext uri="{FF2B5EF4-FFF2-40B4-BE49-F238E27FC236}">
                <a16:creationId xmlns:a16="http://schemas.microsoft.com/office/drawing/2014/main" id="{B8F9C487-0DF9-5696-7A7B-243A705FED8A}"/>
              </a:ext>
            </a:extLst>
          </p:cNvPr>
          <p:cNvSpPr/>
          <p:nvPr/>
        </p:nvSpPr>
        <p:spPr>
          <a:xfrm flipH="1">
            <a:off x="8356839" y="2990400"/>
            <a:ext cx="266799" cy="283553"/>
          </a:xfrm>
          <a:custGeom>
            <a:avLst/>
            <a:gdLst/>
            <a:ahLst/>
            <a:cxnLst/>
            <a:rect l="l" t="t" r="r" b="b"/>
            <a:pathLst>
              <a:path w="12573" h="12573" extrusionOk="0">
                <a:moveTo>
                  <a:pt x="0" y="0"/>
                </a:moveTo>
                <a:cubicBezTo>
                  <a:pt x="2651" y="5301"/>
                  <a:pt x="7641" y="9285"/>
                  <a:pt x="12573" y="12573"/>
                </a:cubicBezTo>
              </a:path>
            </a:pathLst>
          </a:custGeom>
          <a:noFill/>
          <a:ln w="9525" cap="flat" cmpd="sng">
            <a:solidFill>
              <a:schemeClr val="dk1"/>
            </a:solidFill>
            <a:prstDash val="solid"/>
            <a:round/>
            <a:headEnd type="none" w="med" len="med"/>
            <a:tailEnd type="stealth" w="med" len="med"/>
          </a:ln>
        </p:spPr>
        <p:txBody>
          <a:bodyPr/>
          <a:lstStyle/>
          <a:p>
            <a:endParaRPr lang="en-US"/>
          </a:p>
        </p:txBody>
      </p:sp>
      <p:sp>
        <p:nvSpPr>
          <p:cNvPr id="3496" name="Google Shape;3496;p65">
            <a:extLst>
              <a:ext uri="{FF2B5EF4-FFF2-40B4-BE49-F238E27FC236}">
                <a16:creationId xmlns:a16="http://schemas.microsoft.com/office/drawing/2014/main" id="{212F606F-B553-7939-2A9F-2515D46F6CA3}"/>
              </a:ext>
            </a:extLst>
          </p:cNvPr>
          <p:cNvSpPr/>
          <p:nvPr/>
        </p:nvSpPr>
        <p:spPr>
          <a:xfrm rot="-8100000">
            <a:off x="5800312" y="3616311"/>
            <a:ext cx="409571" cy="600069"/>
          </a:xfrm>
          <a:custGeom>
            <a:avLst/>
            <a:gdLst/>
            <a:ahLst/>
            <a:cxnLst/>
            <a:rect l="l" t="t" r="r" b="b"/>
            <a:pathLst>
              <a:path w="16383" h="24003" extrusionOk="0">
                <a:moveTo>
                  <a:pt x="16383" y="0"/>
                </a:moveTo>
                <a:cubicBezTo>
                  <a:pt x="6696" y="0"/>
                  <a:pt x="0" y="14316"/>
                  <a:pt x="0" y="24003"/>
                </a:cubicBezTo>
              </a:path>
            </a:pathLst>
          </a:custGeom>
          <a:noFill/>
          <a:ln w="9525" cap="flat" cmpd="sng">
            <a:solidFill>
              <a:schemeClr val="dk1"/>
            </a:solidFill>
            <a:prstDash val="solid"/>
            <a:round/>
            <a:headEnd type="none" w="med" len="med"/>
            <a:tailEnd type="stealth" w="med" len="med"/>
          </a:ln>
        </p:spPr>
        <p:txBody>
          <a:bodyPr/>
          <a:lstStyle/>
          <a:p>
            <a:endParaRPr lang="en-US"/>
          </a:p>
        </p:txBody>
      </p:sp>
    </p:spTree>
    <p:extLst>
      <p:ext uri="{BB962C8B-B14F-4D97-AF65-F5344CB8AC3E}">
        <p14:creationId xmlns:p14="http://schemas.microsoft.com/office/powerpoint/2010/main" val="22048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473"/>
                                        </p:tgtEl>
                                        <p:attrNameLst>
                                          <p:attrName>style.visibility</p:attrName>
                                        </p:attrNameLst>
                                      </p:cBhvr>
                                      <p:to>
                                        <p:strVal val="visible"/>
                                      </p:to>
                                    </p:set>
                                    <p:anim calcmode="lin" valueType="num">
                                      <p:cBhvr additive="base">
                                        <p:cTn id="7" dur="1000"/>
                                        <p:tgtEl>
                                          <p:spTgt spid="3473"/>
                                        </p:tgtEl>
                                        <p:attrNameLst>
                                          <p:attrName>ppt_w</p:attrName>
                                        </p:attrNameLst>
                                      </p:cBhvr>
                                      <p:tavLst>
                                        <p:tav tm="0">
                                          <p:val>
                                            <p:strVal val="0"/>
                                          </p:val>
                                        </p:tav>
                                        <p:tav tm="100000">
                                          <p:val>
                                            <p:strVal val="#ppt_w"/>
                                          </p:val>
                                        </p:tav>
                                      </p:tavLst>
                                    </p:anim>
                                    <p:anim calcmode="lin" valueType="num">
                                      <p:cBhvr additive="base">
                                        <p:cTn id="8" dur="1000"/>
                                        <p:tgtEl>
                                          <p:spTgt spid="3473"/>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3474"/>
                                        </p:tgtEl>
                                        <p:attrNameLst>
                                          <p:attrName>style.visibility</p:attrName>
                                        </p:attrNameLst>
                                      </p:cBhvr>
                                      <p:to>
                                        <p:strVal val="visible"/>
                                      </p:to>
                                    </p:set>
                                    <p:anim calcmode="lin" valueType="num">
                                      <p:cBhvr additive="base">
                                        <p:cTn id="12" dur="1000"/>
                                        <p:tgtEl>
                                          <p:spTgt spid="3474"/>
                                        </p:tgtEl>
                                        <p:attrNameLst>
                                          <p:attrName>ppt_w</p:attrName>
                                        </p:attrNameLst>
                                      </p:cBhvr>
                                      <p:tavLst>
                                        <p:tav tm="0">
                                          <p:val>
                                            <p:strVal val="0"/>
                                          </p:val>
                                        </p:tav>
                                        <p:tav tm="100000">
                                          <p:val>
                                            <p:strVal val="#ppt_w"/>
                                          </p:val>
                                        </p:tav>
                                      </p:tavLst>
                                    </p:anim>
                                    <p:anim calcmode="lin" valueType="num">
                                      <p:cBhvr additive="base">
                                        <p:cTn id="13" dur="1000"/>
                                        <p:tgtEl>
                                          <p:spTgt spid="3474"/>
                                        </p:tgtEl>
                                        <p:attrNameLst>
                                          <p:attrName>ppt_h</p:attrName>
                                        </p:attrNameLst>
                                      </p:cBhvr>
                                      <p:tavLst>
                                        <p:tav tm="0">
                                          <p:val>
                                            <p:strVal val="0"/>
                                          </p:val>
                                        </p:tav>
                                        <p:tav tm="100000">
                                          <p:val>
                                            <p:strVal val="#ppt_h"/>
                                          </p:val>
                                        </p:tav>
                                      </p:tavLst>
                                    </p:anim>
                                  </p:childTnLst>
                                </p:cTn>
                              </p:par>
                            </p:childTnLst>
                          </p:cTn>
                        </p:par>
                        <p:par>
                          <p:cTn id="14" fill="hold">
                            <p:stCondLst>
                              <p:cond delay="2000"/>
                            </p:stCondLst>
                            <p:childTnLst>
                              <p:par>
                                <p:cTn id="15" presetID="23" presetClass="entr" presetSubtype="16" fill="hold" nodeType="afterEffect">
                                  <p:stCondLst>
                                    <p:cond delay="0"/>
                                  </p:stCondLst>
                                  <p:childTnLst>
                                    <p:set>
                                      <p:cBhvr>
                                        <p:cTn id="16" dur="1" fill="hold">
                                          <p:stCondLst>
                                            <p:cond delay="0"/>
                                          </p:stCondLst>
                                        </p:cTn>
                                        <p:tgtEl>
                                          <p:spTgt spid="3475"/>
                                        </p:tgtEl>
                                        <p:attrNameLst>
                                          <p:attrName>style.visibility</p:attrName>
                                        </p:attrNameLst>
                                      </p:cBhvr>
                                      <p:to>
                                        <p:strVal val="visible"/>
                                      </p:to>
                                    </p:set>
                                    <p:anim calcmode="lin" valueType="num">
                                      <p:cBhvr additive="base">
                                        <p:cTn id="17" dur="1000"/>
                                        <p:tgtEl>
                                          <p:spTgt spid="3475"/>
                                        </p:tgtEl>
                                        <p:attrNameLst>
                                          <p:attrName>ppt_w</p:attrName>
                                        </p:attrNameLst>
                                      </p:cBhvr>
                                      <p:tavLst>
                                        <p:tav tm="0">
                                          <p:val>
                                            <p:strVal val="0"/>
                                          </p:val>
                                        </p:tav>
                                        <p:tav tm="100000">
                                          <p:val>
                                            <p:strVal val="#ppt_w"/>
                                          </p:val>
                                        </p:tav>
                                      </p:tavLst>
                                    </p:anim>
                                    <p:anim calcmode="lin" valueType="num">
                                      <p:cBhvr additive="base">
                                        <p:cTn id="18" dur="1000"/>
                                        <p:tgtEl>
                                          <p:spTgt spid="3475"/>
                                        </p:tgtEl>
                                        <p:attrNameLst>
                                          <p:attrName>ppt_h</p:attrName>
                                        </p:attrNameLst>
                                      </p:cBhvr>
                                      <p:tavLst>
                                        <p:tav tm="0">
                                          <p:val>
                                            <p:strVal val="0"/>
                                          </p:val>
                                        </p:tav>
                                        <p:tav tm="100000">
                                          <p:val>
                                            <p:strVal val="#ppt_h"/>
                                          </p:val>
                                        </p:tav>
                                      </p:tavLst>
                                    </p:anim>
                                  </p:childTnLst>
                                </p:cTn>
                              </p:par>
                            </p:childTnLst>
                          </p:cTn>
                        </p:par>
                        <p:par>
                          <p:cTn id="19" fill="hold">
                            <p:stCondLst>
                              <p:cond delay="3000"/>
                            </p:stCondLst>
                            <p:childTnLst>
                              <p:par>
                                <p:cTn id="20" presetID="23" presetClass="entr" presetSubtype="16" fill="hold" nodeType="afterEffect">
                                  <p:stCondLst>
                                    <p:cond delay="0"/>
                                  </p:stCondLst>
                                  <p:childTnLst>
                                    <p:set>
                                      <p:cBhvr>
                                        <p:cTn id="21" dur="1" fill="hold">
                                          <p:stCondLst>
                                            <p:cond delay="0"/>
                                          </p:stCondLst>
                                        </p:cTn>
                                        <p:tgtEl>
                                          <p:spTgt spid="3476"/>
                                        </p:tgtEl>
                                        <p:attrNameLst>
                                          <p:attrName>style.visibility</p:attrName>
                                        </p:attrNameLst>
                                      </p:cBhvr>
                                      <p:to>
                                        <p:strVal val="visible"/>
                                      </p:to>
                                    </p:set>
                                    <p:anim calcmode="lin" valueType="num">
                                      <p:cBhvr additive="base">
                                        <p:cTn id="22" dur="1000"/>
                                        <p:tgtEl>
                                          <p:spTgt spid="3476"/>
                                        </p:tgtEl>
                                        <p:attrNameLst>
                                          <p:attrName>ppt_w</p:attrName>
                                        </p:attrNameLst>
                                      </p:cBhvr>
                                      <p:tavLst>
                                        <p:tav tm="0">
                                          <p:val>
                                            <p:strVal val="0"/>
                                          </p:val>
                                        </p:tav>
                                        <p:tav tm="100000">
                                          <p:val>
                                            <p:strVal val="#ppt_w"/>
                                          </p:val>
                                        </p:tav>
                                      </p:tavLst>
                                    </p:anim>
                                    <p:anim calcmode="lin" valueType="num">
                                      <p:cBhvr additive="base">
                                        <p:cTn id="23" dur="1000"/>
                                        <p:tgtEl>
                                          <p:spTgt spid="3476"/>
                                        </p:tgtEl>
                                        <p:attrNameLst>
                                          <p:attrName>ppt_h</p:attrName>
                                        </p:attrNameLst>
                                      </p:cBhvr>
                                      <p:tavLst>
                                        <p:tav tm="0">
                                          <p:val>
                                            <p:strVal val="0"/>
                                          </p:val>
                                        </p:tav>
                                        <p:tav tm="100000">
                                          <p:val>
                                            <p:strVal val="#ppt_h"/>
                                          </p:val>
                                        </p:tav>
                                      </p:tavLst>
                                    </p:anim>
                                  </p:childTnLst>
                                </p:cTn>
                              </p:par>
                            </p:childTnLst>
                          </p:cTn>
                        </p:par>
                        <p:par>
                          <p:cTn id="24" fill="hold">
                            <p:stCondLst>
                              <p:cond delay="4000"/>
                            </p:stCondLst>
                            <p:childTnLst>
                              <p:par>
                                <p:cTn id="25" presetID="10" presetClass="entr" presetSubtype="0" fill="hold" nodeType="afterEffect">
                                  <p:stCondLst>
                                    <p:cond delay="0"/>
                                  </p:stCondLst>
                                  <p:childTnLst>
                                    <p:set>
                                      <p:cBhvr>
                                        <p:cTn id="26" dur="1" fill="hold">
                                          <p:stCondLst>
                                            <p:cond delay="0"/>
                                          </p:stCondLst>
                                        </p:cTn>
                                        <p:tgtEl>
                                          <p:spTgt spid="3441"/>
                                        </p:tgtEl>
                                        <p:attrNameLst>
                                          <p:attrName>style.visibility</p:attrName>
                                        </p:attrNameLst>
                                      </p:cBhvr>
                                      <p:to>
                                        <p:strVal val="visible"/>
                                      </p:to>
                                    </p:set>
                                    <p:animEffect transition="in" filter="fade">
                                      <p:cBhvr>
                                        <p:cTn id="27" dur="1000"/>
                                        <p:tgtEl>
                                          <p:spTgt spid="3441"/>
                                        </p:tgtEl>
                                      </p:cBhvr>
                                    </p:animEffect>
                                  </p:childTnLst>
                                </p:cTn>
                              </p:par>
                              <p:par>
                                <p:cTn id="28" presetID="23" presetClass="entr" presetSubtype="16" fill="hold" nodeType="withEffect">
                                  <p:stCondLst>
                                    <p:cond delay="0"/>
                                  </p:stCondLst>
                                  <p:childTnLst>
                                    <p:set>
                                      <p:cBhvr>
                                        <p:cTn id="29" dur="1" fill="hold">
                                          <p:stCondLst>
                                            <p:cond delay="0"/>
                                          </p:stCondLst>
                                        </p:cTn>
                                        <p:tgtEl>
                                          <p:spTgt spid="3449"/>
                                        </p:tgtEl>
                                        <p:attrNameLst>
                                          <p:attrName>style.visibility</p:attrName>
                                        </p:attrNameLst>
                                      </p:cBhvr>
                                      <p:to>
                                        <p:strVal val="visible"/>
                                      </p:to>
                                    </p:set>
                                    <p:anim calcmode="lin" valueType="num">
                                      <p:cBhvr additive="base">
                                        <p:cTn id="30" dur="1000"/>
                                        <p:tgtEl>
                                          <p:spTgt spid="3449"/>
                                        </p:tgtEl>
                                        <p:attrNameLst>
                                          <p:attrName>ppt_w</p:attrName>
                                        </p:attrNameLst>
                                      </p:cBhvr>
                                      <p:tavLst>
                                        <p:tav tm="0">
                                          <p:val>
                                            <p:strVal val="0"/>
                                          </p:val>
                                        </p:tav>
                                        <p:tav tm="100000">
                                          <p:val>
                                            <p:strVal val="#ppt_w"/>
                                          </p:val>
                                        </p:tav>
                                      </p:tavLst>
                                    </p:anim>
                                    <p:anim calcmode="lin" valueType="num">
                                      <p:cBhvr additive="base">
                                        <p:cTn id="31" dur="1000"/>
                                        <p:tgtEl>
                                          <p:spTgt spid="344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86">
          <a:extLst>
            <a:ext uri="{FF2B5EF4-FFF2-40B4-BE49-F238E27FC236}">
              <a16:creationId xmlns:a16="http://schemas.microsoft.com/office/drawing/2014/main" id="{F618A2C8-C263-767E-95ED-171A95B4481F}"/>
            </a:ext>
          </a:extLst>
        </p:cNvPr>
        <p:cNvGrpSpPr/>
        <p:nvPr/>
      </p:nvGrpSpPr>
      <p:grpSpPr>
        <a:xfrm>
          <a:off x="0" y="0"/>
          <a:ext cx="0" cy="0"/>
          <a:chOff x="0" y="0"/>
          <a:chExt cx="0" cy="0"/>
        </a:xfrm>
      </p:grpSpPr>
      <p:sp>
        <p:nvSpPr>
          <p:cNvPr id="2787" name="Google Shape;2787;p57">
            <a:extLst>
              <a:ext uri="{FF2B5EF4-FFF2-40B4-BE49-F238E27FC236}">
                <a16:creationId xmlns:a16="http://schemas.microsoft.com/office/drawing/2014/main" id="{F97647E8-981C-8A95-471E-F6B716C46AAC}"/>
              </a:ext>
            </a:extLst>
          </p:cNvPr>
          <p:cNvSpPr/>
          <p:nvPr/>
        </p:nvSpPr>
        <p:spPr>
          <a:xfrm>
            <a:off x="2643120" y="3670974"/>
            <a:ext cx="809429" cy="695400"/>
          </a:xfrm>
          <a:custGeom>
            <a:avLst/>
            <a:gdLst/>
            <a:ahLst/>
            <a:cxnLst/>
            <a:rect l="l" t="t" r="r" b="b"/>
            <a:pathLst>
              <a:path w="962" h="1006" extrusionOk="0">
                <a:moveTo>
                  <a:pt x="454" y="1"/>
                </a:moveTo>
                <a:cubicBezTo>
                  <a:pt x="195" y="1"/>
                  <a:pt x="11" y="206"/>
                  <a:pt x="11" y="508"/>
                </a:cubicBezTo>
                <a:cubicBezTo>
                  <a:pt x="0" y="768"/>
                  <a:pt x="206" y="994"/>
                  <a:pt x="476" y="1005"/>
                </a:cubicBezTo>
                <a:cubicBezTo>
                  <a:pt x="735" y="994"/>
                  <a:pt x="951" y="789"/>
                  <a:pt x="962" y="519"/>
                </a:cubicBezTo>
                <a:cubicBezTo>
                  <a:pt x="951" y="238"/>
                  <a:pt x="735" y="12"/>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7">
            <a:extLst>
              <a:ext uri="{FF2B5EF4-FFF2-40B4-BE49-F238E27FC236}">
                <a16:creationId xmlns:a16="http://schemas.microsoft.com/office/drawing/2014/main" id="{1EA4A555-0FCB-32EC-35FC-A5DE8089B2A8}"/>
              </a:ext>
            </a:extLst>
          </p:cNvPr>
          <p:cNvSpPr/>
          <p:nvPr/>
        </p:nvSpPr>
        <p:spPr>
          <a:xfrm>
            <a:off x="5222818" y="2038864"/>
            <a:ext cx="809429" cy="695400"/>
          </a:xfrm>
          <a:custGeom>
            <a:avLst/>
            <a:gdLst/>
            <a:ahLst/>
            <a:cxnLst/>
            <a:rect l="l" t="t" r="r" b="b"/>
            <a:pathLst>
              <a:path w="962" h="1006" extrusionOk="0">
                <a:moveTo>
                  <a:pt x="454" y="1"/>
                </a:moveTo>
                <a:cubicBezTo>
                  <a:pt x="195" y="1"/>
                  <a:pt x="11" y="206"/>
                  <a:pt x="11" y="508"/>
                </a:cubicBezTo>
                <a:cubicBezTo>
                  <a:pt x="0" y="768"/>
                  <a:pt x="206" y="994"/>
                  <a:pt x="476" y="1005"/>
                </a:cubicBezTo>
                <a:cubicBezTo>
                  <a:pt x="735" y="994"/>
                  <a:pt x="951" y="789"/>
                  <a:pt x="962" y="519"/>
                </a:cubicBezTo>
                <a:cubicBezTo>
                  <a:pt x="951" y="238"/>
                  <a:pt x="735" y="12"/>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a:extLst>
              <a:ext uri="{FF2B5EF4-FFF2-40B4-BE49-F238E27FC236}">
                <a16:creationId xmlns:a16="http://schemas.microsoft.com/office/drawing/2014/main" id="{292C7457-1AF4-D691-B6E5-3D580DD8B6F9}"/>
              </a:ext>
            </a:extLst>
          </p:cNvPr>
          <p:cNvSpPr/>
          <p:nvPr/>
        </p:nvSpPr>
        <p:spPr>
          <a:xfrm>
            <a:off x="982498" y="2036191"/>
            <a:ext cx="809429" cy="695400"/>
          </a:xfrm>
          <a:custGeom>
            <a:avLst/>
            <a:gdLst/>
            <a:ahLst/>
            <a:cxnLst/>
            <a:rect l="l" t="t" r="r" b="b"/>
            <a:pathLst>
              <a:path w="962" h="1006" extrusionOk="0">
                <a:moveTo>
                  <a:pt x="454" y="1"/>
                </a:moveTo>
                <a:cubicBezTo>
                  <a:pt x="195" y="1"/>
                  <a:pt x="11" y="206"/>
                  <a:pt x="11" y="508"/>
                </a:cubicBezTo>
                <a:cubicBezTo>
                  <a:pt x="0" y="768"/>
                  <a:pt x="206" y="994"/>
                  <a:pt x="476" y="1005"/>
                </a:cubicBezTo>
                <a:cubicBezTo>
                  <a:pt x="735" y="994"/>
                  <a:pt x="951" y="789"/>
                  <a:pt x="962" y="519"/>
                </a:cubicBezTo>
                <a:cubicBezTo>
                  <a:pt x="951" y="238"/>
                  <a:pt x="735" y="12"/>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a:extLst>
              <a:ext uri="{FF2B5EF4-FFF2-40B4-BE49-F238E27FC236}">
                <a16:creationId xmlns:a16="http://schemas.microsoft.com/office/drawing/2014/main" id="{154809EC-2C7B-26F0-18DE-0232FEA5A3F1}"/>
              </a:ext>
            </a:extLst>
          </p:cNvPr>
          <p:cNvSpPr txBox="1">
            <a:spLocks noGrp="1"/>
          </p:cNvSpPr>
          <p:nvPr>
            <p:ph type="title"/>
          </p:nvPr>
        </p:nvSpPr>
        <p:spPr>
          <a:xfrm>
            <a:off x="714000" y="588687"/>
            <a:ext cx="771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b="1">
                <a:solidFill>
                  <a:schemeClr val="tx1">
                    <a:lumMod val="75000"/>
                    <a:lumOff val="25000"/>
                  </a:schemeClr>
                </a:solidFill>
              </a:rPr>
              <a:t>Overview chapter2 </a:t>
            </a:r>
            <a:endParaRPr sz="4000" b="1">
              <a:solidFill>
                <a:schemeClr val="tx1">
                  <a:lumMod val="75000"/>
                  <a:lumOff val="25000"/>
                </a:schemeClr>
              </a:solidFill>
            </a:endParaRPr>
          </a:p>
        </p:txBody>
      </p:sp>
      <p:sp>
        <p:nvSpPr>
          <p:cNvPr id="2792" name="Google Shape;2792;p57">
            <a:extLst>
              <a:ext uri="{FF2B5EF4-FFF2-40B4-BE49-F238E27FC236}">
                <a16:creationId xmlns:a16="http://schemas.microsoft.com/office/drawing/2014/main" id="{0C6EB7EF-BF95-E30F-08BE-1EFA4E831B40}"/>
              </a:ext>
            </a:extLst>
          </p:cNvPr>
          <p:cNvSpPr txBox="1">
            <a:spLocks noGrp="1"/>
          </p:cNvSpPr>
          <p:nvPr>
            <p:ph type="title" idx="2"/>
          </p:nvPr>
        </p:nvSpPr>
        <p:spPr>
          <a:xfrm>
            <a:off x="1969093" y="1750696"/>
            <a:ext cx="2368348"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a:solidFill>
                  <a:srgbClr val="333517"/>
                </a:solidFill>
              </a:rPr>
              <a:t>Marker research </a:t>
            </a:r>
            <a:endParaRPr sz="2400" b="1">
              <a:solidFill>
                <a:srgbClr val="333517"/>
              </a:solidFill>
            </a:endParaRPr>
          </a:p>
        </p:txBody>
      </p:sp>
      <p:sp>
        <p:nvSpPr>
          <p:cNvPr id="2793" name="Google Shape;2793;p57">
            <a:extLst>
              <a:ext uri="{FF2B5EF4-FFF2-40B4-BE49-F238E27FC236}">
                <a16:creationId xmlns:a16="http://schemas.microsoft.com/office/drawing/2014/main" id="{15C4C51A-6C60-1FF7-B5FF-BC8573C5F536}"/>
              </a:ext>
            </a:extLst>
          </p:cNvPr>
          <p:cNvSpPr txBox="1">
            <a:spLocks noGrp="1"/>
          </p:cNvSpPr>
          <p:nvPr>
            <p:ph type="title" idx="3"/>
          </p:nvPr>
        </p:nvSpPr>
        <p:spPr>
          <a:xfrm>
            <a:off x="3637811" y="3445967"/>
            <a:ext cx="2828618"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a:solidFill>
                  <a:srgbClr val="333517"/>
                </a:solidFill>
              </a:rPr>
              <a:t>Marketing strategy </a:t>
            </a:r>
            <a:endParaRPr sz="2400" b="1">
              <a:solidFill>
                <a:srgbClr val="333517"/>
              </a:solidFill>
            </a:endParaRPr>
          </a:p>
        </p:txBody>
      </p:sp>
      <p:sp>
        <p:nvSpPr>
          <p:cNvPr id="2795" name="Google Shape;2795;p57">
            <a:extLst>
              <a:ext uri="{FF2B5EF4-FFF2-40B4-BE49-F238E27FC236}">
                <a16:creationId xmlns:a16="http://schemas.microsoft.com/office/drawing/2014/main" id="{C0A06398-E07D-6FAA-C2D0-8B1101A5A154}"/>
              </a:ext>
            </a:extLst>
          </p:cNvPr>
          <p:cNvSpPr txBox="1">
            <a:spLocks noGrp="1"/>
          </p:cNvSpPr>
          <p:nvPr>
            <p:ph type="title" idx="5"/>
          </p:nvPr>
        </p:nvSpPr>
        <p:spPr>
          <a:xfrm>
            <a:off x="6166385" y="1811196"/>
            <a:ext cx="300621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a:solidFill>
                  <a:srgbClr val="333517"/>
                </a:solidFill>
              </a:rPr>
              <a:t>Marketing objective </a:t>
            </a:r>
            <a:endParaRPr sz="2400" b="1">
              <a:solidFill>
                <a:srgbClr val="333517"/>
              </a:solidFill>
            </a:endParaRPr>
          </a:p>
        </p:txBody>
      </p:sp>
      <p:sp>
        <p:nvSpPr>
          <p:cNvPr id="2800" name="Google Shape;2800;p57">
            <a:extLst>
              <a:ext uri="{FF2B5EF4-FFF2-40B4-BE49-F238E27FC236}">
                <a16:creationId xmlns:a16="http://schemas.microsoft.com/office/drawing/2014/main" id="{7EEFB995-3F97-E8EF-B8C6-C0131BE6AB25}"/>
              </a:ext>
            </a:extLst>
          </p:cNvPr>
          <p:cNvSpPr txBox="1">
            <a:spLocks noGrp="1"/>
          </p:cNvSpPr>
          <p:nvPr>
            <p:ph type="title" idx="9"/>
          </p:nvPr>
        </p:nvSpPr>
        <p:spPr>
          <a:xfrm>
            <a:off x="844168" y="2097546"/>
            <a:ext cx="1007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801" name="Google Shape;2801;p57">
            <a:extLst>
              <a:ext uri="{FF2B5EF4-FFF2-40B4-BE49-F238E27FC236}">
                <a16:creationId xmlns:a16="http://schemas.microsoft.com/office/drawing/2014/main" id="{191D26E1-30A7-E0F2-335D-E35B8836908C}"/>
              </a:ext>
            </a:extLst>
          </p:cNvPr>
          <p:cNvSpPr txBox="1">
            <a:spLocks noGrp="1"/>
          </p:cNvSpPr>
          <p:nvPr>
            <p:ph type="title" idx="13"/>
          </p:nvPr>
        </p:nvSpPr>
        <p:spPr>
          <a:xfrm>
            <a:off x="5123976" y="2100219"/>
            <a:ext cx="1007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802" name="Google Shape;2802;p57">
            <a:extLst>
              <a:ext uri="{FF2B5EF4-FFF2-40B4-BE49-F238E27FC236}">
                <a16:creationId xmlns:a16="http://schemas.microsoft.com/office/drawing/2014/main" id="{3AB60B73-9111-BAEA-63EF-A119DDF695A7}"/>
              </a:ext>
            </a:extLst>
          </p:cNvPr>
          <p:cNvSpPr txBox="1">
            <a:spLocks noGrp="1"/>
          </p:cNvSpPr>
          <p:nvPr>
            <p:ph type="title" idx="14"/>
          </p:nvPr>
        </p:nvSpPr>
        <p:spPr>
          <a:xfrm>
            <a:off x="2504790" y="3732317"/>
            <a:ext cx="1007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2804" name="Google Shape;2804;p57">
            <a:extLst>
              <a:ext uri="{FF2B5EF4-FFF2-40B4-BE49-F238E27FC236}">
                <a16:creationId xmlns:a16="http://schemas.microsoft.com/office/drawing/2014/main" id="{F52B86E5-8717-0A69-B9B9-2AC699C9BD39}"/>
              </a:ext>
            </a:extLst>
          </p:cNvPr>
          <p:cNvGrpSpPr/>
          <p:nvPr/>
        </p:nvGrpSpPr>
        <p:grpSpPr>
          <a:xfrm>
            <a:off x="2058202" y="606416"/>
            <a:ext cx="527415" cy="633958"/>
            <a:chOff x="3437888" y="415495"/>
            <a:chExt cx="821775" cy="987781"/>
          </a:xfrm>
          <a:solidFill>
            <a:srgbClr val="65673C"/>
          </a:solidFill>
        </p:grpSpPr>
        <p:sp>
          <p:nvSpPr>
            <p:cNvPr id="2805" name="Google Shape;2805;p57">
              <a:extLst>
                <a:ext uri="{FF2B5EF4-FFF2-40B4-BE49-F238E27FC236}">
                  <a16:creationId xmlns:a16="http://schemas.microsoft.com/office/drawing/2014/main" id="{3254CB4E-790F-8EB3-5408-60A53BB3AF54}"/>
                </a:ext>
              </a:extLst>
            </p:cNvPr>
            <p:cNvSpPr/>
            <p:nvPr/>
          </p:nvSpPr>
          <p:spPr>
            <a:xfrm>
              <a:off x="4066595" y="1106194"/>
              <a:ext cx="193068" cy="297082"/>
            </a:xfrm>
            <a:custGeom>
              <a:avLst/>
              <a:gdLst/>
              <a:ahLst/>
              <a:cxnLst/>
              <a:rect l="l" t="t" r="r" b="b"/>
              <a:pathLst>
                <a:path w="1708" h="2628" extrusionOk="0">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sp>
          <p:nvSpPr>
            <p:cNvPr id="2806" name="Google Shape;2806;p57">
              <a:extLst>
                <a:ext uri="{FF2B5EF4-FFF2-40B4-BE49-F238E27FC236}">
                  <a16:creationId xmlns:a16="http://schemas.microsoft.com/office/drawing/2014/main" id="{2FC52FD3-EE31-72D5-0241-E3CEE7DD4BF9}"/>
                </a:ext>
              </a:extLst>
            </p:cNvPr>
            <p:cNvSpPr/>
            <p:nvPr/>
          </p:nvSpPr>
          <p:spPr>
            <a:xfrm>
              <a:off x="3437888" y="415495"/>
              <a:ext cx="766846" cy="466650"/>
            </a:xfrm>
            <a:custGeom>
              <a:avLst/>
              <a:gdLst/>
              <a:ahLst/>
              <a:cxnLst/>
              <a:rect l="l" t="t" r="r" b="b"/>
              <a:pathLst>
                <a:path w="6784" h="4128" extrusionOk="0">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sp>
          <p:nvSpPr>
            <p:cNvPr id="2807" name="Google Shape;2807;p57">
              <a:extLst>
                <a:ext uri="{FF2B5EF4-FFF2-40B4-BE49-F238E27FC236}">
                  <a16:creationId xmlns:a16="http://schemas.microsoft.com/office/drawing/2014/main" id="{771FB79E-2AC6-44C2-C920-DEEC599B8D9D}"/>
                </a:ext>
              </a:extLst>
            </p:cNvPr>
            <p:cNvSpPr/>
            <p:nvPr/>
          </p:nvSpPr>
          <p:spPr>
            <a:xfrm>
              <a:off x="3653900" y="969072"/>
              <a:ext cx="515338" cy="392153"/>
            </a:xfrm>
            <a:custGeom>
              <a:avLst/>
              <a:gdLst/>
              <a:ahLst/>
              <a:cxnLst/>
              <a:rect l="l" t="t" r="r" b="b"/>
              <a:pathLst>
                <a:path w="4559" h="3469" extrusionOk="0">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grpSp>
      <p:grpSp>
        <p:nvGrpSpPr>
          <p:cNvPr id="2808" name="Google Shape;2808;p57">
            <a:extLst>
              <a:ext uri="{FF2B5EF4-FFF2-40B4-BE49-F238E27FC236}">
                <a16:creationId xmlns:a16="http://schemas.microsoft.com/office/drawing/2014/main" id="{F3F49BE2-5B20-4FD9-62AD-4A29D5D75960}"/>
              </a:ext>
            </a:extLst>
          </p:cNvPr>
          <p:cNvGrpSpPr/>
          <p:nvPr/>
        </p:nvGrpSpPr>
        <p:grpSpPr>
          <a:xfrm>
            <a:off x="6558385" y="702018"/>
            <a:ext cx="441855" cy="695377"/>
            <a:chOff x="5425424" y="956555"/>
            <a:chExt cx="621106" cy="977477"/>
          </a:xfrm>
          <a:solidFill>
            <a:srgbClr val="65673C"/>
          </a:solidFill>
        </p:grpSpPr>
        <p:sp>
          <p:nvSpPr>
            <p:cNvPr id="2809" name="Google Shape;2809;p57">
              <a:extLst>
                <a:ext uri="{FF2B5EF4-FFF2-40B4-BE49-F238E27FC236}">
                  <a16:creationId xmlns:a16="http://schemas.microsoft.com/office/drawing/2014/main" id="{02AD258B-7D1B-C725-BABC-F0524D7B3018}"/>
                </a:ext>
              </a:extLst>
            </p:cNvPr>
            <p:cNvSpPr/>
            <p:nvPr/>
          </p:nvSpPr>
          <p:spPr>
            <a:xfrm rot="-317296">
              <a:off x="5436074" y="983645"/>
              <a:ext cx="599806" cy="258792"/>
            </a:xfrm>
            <a:custGeom>
              <a:avLst/>
              <a:gdLst/>
              <a:ahLst/>
              <a:cxnLst/>
              <a:rect l="l" t="t" r="r" b="b"/>
              <a:pathLst>
                <a:path w="3889" h="1678" extrusionOk="0">
                  <a:moveTo>
                    <a:pt x="2765" y="1"/>
                  </a:moveTo>
                  <a:cubicBezTo>
                    <a:pt x="2609" y="1"/>
                    <a:pt x="2452" y="20"/>
                    <a:pt x="2301" y="58"/>
                  </a:cubicBezTo>
                  <a:cubicBezTo>
                    <a:pt x="1491" y="230"/>
                    <a:pt x="767" y="662"/>
                    <a:pt x="216" y="1278"/>
                  </a:cubicBezTo>
                  <a:cubicBezTo>
                    <a:pt x="151" y="1354"/>
                    <a:pt x="87" y="1429"/>
                    <a:pt x="43" y="1516"/>
                  </a:cubicBezTo>
                  <a:cubicBezTo>
                    <a:pt x="0" y="1570"/>
                    <a:pt x="33" y="1624"/>
                    <a:pt x="87" y="1624"/>
                  </a:cubicBezTo>
                  <a:lnTo>
                    <a:pt x="1145" y="1678"/>
                  </a:lnTo>
                  <a:cubicBezTo>
                    <a:pt x="1523" y="1645"/>
                    <a:pt x="1944" y="1613"/>
                    <a:pt x="2376" y="1570"/>
                  </a:cubicBezTo>
                  <a:cubicBezTo>
                    <a:pt x="2646" y="1548"/>
                    <a:pt x="2916" y="1472"/>
                    <a:pt x="3176" y="1354"/>
                  </a:cubicBezTo>
                  <a:cubicBezTo>
                    <a:pt x="3348" y="1278"/>
                    <a:pt x="3500" y="1159"/>
                    <a:pt x="3629" y="1019"/>
                  </a:cubicBezTo>
                  <a:cubicBezTo>
                    <a:pt x="3888" y="738"/>
                    <a:pt x="3791" y="284"/>
                    <a:pt x="3435" y="144"/>
                  </a:cubicBezTo>
                  <a:cubicBezTo>
                    <a:pt x="3370" y="112"/>
                    <a:pt x="3305" y="79"/>
                    <a:pt x="3230" y="58"/>
                  </a:cubicBezTo>
                  <a:cubicBezTo>
                    <a:pt x="3078" y="20"/>
                    <a:pt x="2922" y="1"/>
                    <a:pt x="2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sp>
          <p:nvSpPr>
            <p:cNvPr id="2810" name="Google Shape;2810;p57">
              <a:extLst>
                <a:ext uri="{FF2B5EF4-FFF2-40B4-BE49-F238E27FC236}">
                  <a16:creationId xmlns:a16="http://schemas.microsoft.com/office/drawing/2014/main" id="{6363C63B-233E-6818-0A8F-5F66E77DE6F8}"/>
                </a:ext>
              </a:extLst>
            </p:cNvPr>
            <p:cNvSpPr/>
            <p:nvPr/>
          </p:nvSpPr>
          <p:spPr>
            <a:xfrm rot="-317296">
              <a:off x="5470513" y="1334071"/>
              <a:ext cx="509889" cy="199106"/>
            </a:xfrm>
            <a:custGeom>
              <a:avLst/>
              <a:gdLst/>
              <a:ahLst/>
              <a:cxnLst/>
              <a:rect l="l" t="t" r="r" b="b"/>
              <a:pathLst>
                <a:path w="3306" h="1291" extrusionOk="0">
                  <a:moveTo>
                    <a:pt x="1835" y="0"/>
                  </a:moveTo>
                  <a:cubicBezTo>
                    <a:pt x="1796" y="0"/>
                    <a:pt x="1757" y="2"/>
                    <a:pt x="1718" y="4"/>
                  </a:cubicBezTo>
                  <a:cubicBezTo>
                    <a:pt x="1199" y="26"/>
                    <a:pt x="692" y="144"/>
                    <a:pt x="227" y="360"/>
                  </a:cubicBezTo>
                  <a:cubicBezTo>
                    <a:pt x="173" y="382"/>
                    <a:pt x="130" y="414"/>
                    <a:pt x="87" y="447"/>
                  </a:cubicBezTo>
                  <a:cubicBezTo>
                    <a:pt x="1" y="533"/>
                    <a:pt x="11" y="609"/>
                    <a:pt x="119" y="663"/>
                  </a:cubicBezTo>
                  <a:cubicBezTo>
                    <a:pt x="152" y="684"/>
                    <a:pt x="195" y="706"/>
                    <a:pt x="238" y="717"/>
                  </a:cubicBezTo>
                  <a:cubicBezTo>
                    <a:pt x="703" y="911"/>
                    <a:pt x="1189" y="1052"/>
                    <a:pt x="1685" y="1160"/>
                  </a:cubicBezTo>
                  <a:cubicBezTo>
                    <a:pt x="1945" y="1235"/>
                    <a:pt x="2215" y="1278"/>
                    <a:pt x="2496" y="1289"/>
                  </a:cubicBezTo>
                  <a:cubicBezTo>
                    <a:pt x="2513" y="1290"/>
                    <a:pt x="2530" y="1291"/>
                    <a:pt x="2548" y="1291"/>
                  </a:cubicBezTo>
                  <a:cubicBezTo>
                    <a:pt x="2701" y="1291"/>
                    <a:pt x="2846" y="1248"/>
                    <a:pt x="2982" y="1170"/>
                  </a:cubicBezTo>
                  <a:cubicBezTo>
                    <a:pt x="3262" y="998"/>
                    <a:pt x="3306" y="684"/>
                    <a:pt x="3079" y="458"/>
                  </a:cubicBezTo>
                  <a:cubicBezTo>
                    <a:pt x="2971" y="350"/>
                    <a:pt x="2852" y="263"/>
                    <a:pt x="2722" y="198"/>
                  </a:cubicBezTo>
                  <a:cubicBezTo>
                    <a:pt x="2445" y="74"/>
                    <a:pt x="2141" y="0"/>
                    <a:pt x="1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sp>
          <p:nvSpPr>
            <p:cNvPr id="2811" name="Google Shape;2811;p57">
              <a:extLst>
                <a:ext uri="{FF2B5EF4-FFF2-40B4-BE49-F238E27FC236}">
                  <a16:creationId xmlns:a16="http://schemas.microsoft.com/office/drawing/2014/main" id="{DAA2E81E-C610-5AEB-651A-C2B38372A242}"/>
                </a:ext>
              </a:extLst>
            </p:cNvPr>
            <p:cNvSpPr/>
            <p:nvPr/>
          </p:nvSpPr>
          <p:spPr>
            <a:xfrm rot="-317296">
              <a:off x="5466737" y="1560467"/>
              <a:ext cx="295045" cy="360736"/>
            </a:xfrm>
            <a:custGeom>
              <a:avLst/>
              <a:gdLst/>
              <a:ahLst/>
              <a:cxnLst/>
              <a:rect l="l" t="t" r="r" b="b"/>
              <a:pathLst>
                <a:path w="1913" h="2339" extrusionOk="0">
                  <a:moveTo>
                    <a:pt x="68" y="0"/>
                  </a:moveTo>
                  <a:cubicBezTo>
                    <a:pt x="31" y="0"/>
                    <a:pt x="0" y="24"/>
                    <a:pt x="0" y="69"/>
                  </a:cubicBezTo>
                  <a:cubicBezTo>
                    <a:pt x="0" y="112"/>
                    <a:pt x="0" y="166"/>
                    <a:pt x="0" y="209"/>
                  </a:cubicBezTo>
                  <a:cubicBezTo>
                    <a:pt x="65" y="458"/>
                    <a:pt x="119" y="706"/>
                    <a:pt x="195" y="944"/>
                  </a:cubicBezTo>
                  <a:cubicBezTo>
                    <a:pt x="314" y="1322"/>
                    <a:pt x="508" y="1668"/>
                    <a:pt x="756" y="1970"/>
                  </a:cubicBezTo>
                  <a:cubicBezTo>
                    <a:pt x="875" y="2121"/>
                    <a:pt x="1026" y="2240"/>
                    <a:pt x="1210" y="2305"/>
                  </a:cubicBezTo>
                  <a:cubicBezTo>
                    <a:pt x="1269" y="2328"/>
                    <a:pt x="1330" y="2338"/>
                    <a:pt x="1390" y="2338"/>
                  </a:cubicBezTo>
                  <a:cubicBezTo>
                    <a:pt x="1616" y="2338"/>
                    <a:pt x="1829" y="2187"/>
                    <a:pt x="1880" y="1948"/>
                  </a:cubicBezTo>
                  <a:cubicBezTo>
                    <a:pt x="1901" y="1894"/>
                    <a:pt x="1912" y="1840"/>
                    <a:pt x="1912" y="1786"/>
                  </a:cubicBezTo>
                  <a:cubicBezTo>
                    <a:pt x="1901" y="1495"/>
                    <a:pt x="1793" y="1225"/>
                    <a:pt x="1610" y="1009"/>
                  </a:cubicBezTo>
                  <a:cubicBezTo>
                    <a:pt x="1286" y="588"/>
                    <a:pt x="854" y="263"/>
                    <a:pt x="357" y="80"/>
                  </a:cubicBezTo>
                  <a:cubicBezTo>
                    <a:pt x="314" y="58"/>
                    <a:pt x="270" y="47"/>
                    <a:pt x="227" y="37"/>
                  </a:cubicBezTo>
                  <a:cubicBezTo>
                    <a:pt x="184" y="37"/>
                    <a:pt x="152" y="26"/>
                    <a:pt x="119" y="15"/>
                  </a:cubicBezTo>
                  <a:cubicBezTo>
                    <a:pt x="102" y="5"/>
                    <a:pt x="85" y="0"/>
                    <a:pt x="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tx1">
                    <a:lumMod val="75000"/>
                    <a:lumOff val="25000"/>
                  </a:schemeClr>
                </a:solidFill>
              </a:endParaRPr>
            </a:p>
          </p:txBody>
        </p:sp>
      </p:grpSp>
      <p:grpSp>
        <p:nvGrpSpPr>
          <p:cNvPr id="2812" name="Google Shape;2812;p57">
            <a:extLst>
              <a:ext uri="{FF2B5EF4-FFF2-40B4-BE49-F238E27FC236}">
                <a16:creationId xmlns:a16="http://schemas.microsoft.com/office/drawing/2014/main" id="{F312FE52-791F-BBAD-8A19-99EA7144613C}"/>
              </a:ext>
            </a:extLst>
          </p:cNvPr>
          <p:cNvGrpSpPr/>
          <p:nvPr/>
        </p:nvGrpSpPr>
        <p:grpSpPr>
          <a:xfrm>
            <a:off x="777309" y="1713758"/>
            <a:ext cx="374399" cy="322434"/>
            <a:chOff x="805491" y="1250962"/>
            <a:chExt cx="374399" cy="322434"/>
          </a:xfrm>
        </p:grpSpPr>
        <p:sp>
          <p:nvSpPr>
            <p:cNvPr id="2813" name="Google Shape;2813;p57">
              <a:extLst>
                <a:ext uri="{FF2B5EF4-FFF2-40B4-BE49-F238E27FC236}">
                  <a16:creationId xmlns:a16="http://schemas.microsoft.com/office/drawing/2014/main" id="{779A1D56-2CEF-7DF1-7313-585EC2FD3267}"/>
                </a:ext>
              </a:extLst>
            </p:cNvPr>
            <p:cNvSpPr/>
            <p:nvPr/>
          </p:nvSpPr>
          <p:spPr>
            <a:xfrm>
              <a:off x="805491" y="1334645"/>
              <a:ext cx="129241" cy="238751"/>
            </a:xfrm>
            <a:custGeom>
              <a:avLst/>
              <a:gdLst/>
              <a:ahLst/>
              <a:cxnLst/>
              <a:rect l="l" t="t" r="r" b="b"/>
              <a:pathLst>
                <a:path w="1665" h="3076" extrusionOk="0">
                  <a:moveTo>
                    <a:pt x="876" y="1"/>
                  </a:moveTo>
                  <a:cubicBezTo>
                    <a:pt x="841" y="1"/>
                    <a:pt x="805" y="17"/>
                    <a:pt x="789" y="49"/>
                  </a:cubicBezTo>
                  <a:cubicBezTo>
                    <a:pt x="768" y="82"/>
                    <a:pt x="757" y="103"/>
                    <a:pt x="746" y="136"/>
                  </a:cubicBezTo>
                  <a:cubicBezTo>
                    <a:pt x="681" y="298"/>
                    <a:pt x="616" y="470"/>
                    <a:pt x="541" y="643"/>
                  </a:cubicBezTo>
                  <a:cubicBezTo>
                    <a:pt x="422" y="913"/>
                    <a:pt x="271" y="1162"/>
                    <a:pt x="87" y="1399"/>
                  </a:cubicBezTo>
                  <a:cubicBezTo>
                    <a:pt x="1" y="1518"/>
                    <a:pt x="12" y="1583"/>
                    <a:pt x="109" y="1691"/>
                  </a:cubicBezTo>
                  <a:cubicBezTo>
                    <a:pt x="390" y="2015"/>
                    <a:pt x="584" y="2415"/>
                    <a:pt x="670" y="2836"/>
                  </a:cubicBezTo>
                  <a:cubicBezTo>
                    <a:pt x="681" y="2890"/>
                    <a:pt x="692" y="2933"/>
                    <a:pt x="703" y="2987"/>
                  </a:cubicBezTo>
                  <a:cubicBezTo>
                    <a:pt x="714" y="3041"/>
                    <a:pt x="757" y="3073"/>
                    <a:pt x="800" y="3073"/>
                  </a:cubicBezTo>
                  <a:cubicBezTo>
                    <a:pt x="806" y="3075"/>
                    <a:pt x="811" y="3075"/>
                    <a:pt x="817" y="3075"/>
                  </a:cubicBezTo>
                  <a:cubicBezTo>
                    <a:pt x="865" y="3075"/>
                    <a:pt x="909" y="3035"/>
                    <a:pt x="919" y="2987"/>
                  </a:cubicBezTo>
                  <a:cubicBezTo>
                    <a:pt x="919" y="2976"/>
                    <a:pt x="930" y="2955"/>
                    <a:pt x="930" y="2933"/>
                  </a:cubicBezTo>
                  <a:cubicBezTo>
                    <a:pt x="1005" y="2566"/>
                    <a:pt x="1157" y="2209"/>
                    <a:pt x="1373" y="1896"/>
                  </a:cubicBezTo>
                  <a:cubicBezTo>
                    <a:pt x="1448" y="1788"/>
                    <a:pt x="1535" y="1702"/>
                    <a:pt x="1621" y="1605"/>
                  </a:cubicBezTo>
                  <a:cubicBezTo>
                    <a:pt x="1643" y="1583"/>
                    <a:pt x="1653" y="1561"/>
                    <a:pt x="1664" y="1540"/>
                  </a:cubicBezTo>
                  <a:cubicBezTo>
                    <a:pt x="1643" y="1475"/>
                    <a:pt x="1599" y="1410"/>
                    <a:pt x="1567" y="1356"/>
                  </a:cubicBezTo>
                  <a:cubicBezTo>
                    <a:pt x="1297" y="989"/>
                    <a:pt x="1103" y="578"/>
                    <a:pt x="994" y="136"/>
                  </a:cubicBezTo>
                  <a:cubicBezTo>
                    <a:pt x="984" y="114"/>
                    <a:pt x="973" y="82"/>
                    <a:pt x="962" y="49"/>
                  </a:cubicBezTo>
                  <a:cubicBezTo>
                    <a:pt x="946" y="17"/>
                    <a:pt x="911"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7">
              <a:extLst>
                <a:ext uri="{FF2B5EF4-FFF2-40B4-BE49-F238E27FC236}">
                  <a16:creationId xmlns:a16="http://schemas.microsoft.com/office/drawing/2014/main" id="{F6DFEA78-8D51-3D97-8ED1-882DB217060A}"/>
                </a:ext>
              </a:extLst>
            </p:cNvPr>
            <p:cNvSpPr/>
            <p:nvPr/>
          </p:nvSpPr>
          <p:spPr>
            <a:xfrm>
              <a:off x="1066638" y="1250962"/>
              <a:ext cx="113251" cy="188843"/>
            </a:xfrm>
            <a:custGeom>
              <a:avLst/>
              <a:gdLst/>
              <a:ahLst/>
              <a:cxnLst/>
              <a:rect l="l" t="t" r="r" b="b"/>
              <a:pathLst>
                <a:path w="1459" h="2433" extrusionOk="0">
                  <a:moveTo>
                    <a:pt x="775" y="0"/>
                  </a:moveTo>
                  <a:cubicBezTo>
                    <a:pt x="721" y="0"/>
                    <a:pt x="678" y="31"/>
                    <a:pt x="659" y="78"/>
                  </a:cubicBezTo>
                  <a:cubicBezTo>
                    <a:pt x="637" y="121"/>
                    <a:pt x="616" y="164"/>
                    <a:pt x="594" y="207"/>
                  </a:cubicBezTo>
                  <a:cubicBezTo>
                    <a:pt x="475" y="510"/>
                    <a:pt x="303" y="780"/>
                    <a:pt x="76" y="1007"/>
                  </a:cubicBezTo>
                  <a:cubicBezTo>
                    <a:pt x="43" y="1050"/>
                    <a:pt x="22" y="1093"/>
                    <a:pt x="0" y="1136"/>
                  </a:cubicBezTo>
                  <a:cubicBezTo>
                    <a:pt x="22" y="1180"/>
                    <a:pt x="43" y="1223"/>
                    <a:pt x="65" y="1255"/>
                  </a:cubicBezTo>
                  <a:cubicBezTo>
                    <a:pt x="238" y="1568"/>
                    <a:pt x="367" y="1903"/>
                    <a:pt x="443" y="2249"/>
                  </a:cubicBezTo>
                  <a:cubicBezTo>
                    <a:pt x="454" y="2281"/>
                    <a:pt x="465" y="2324"/>
                    <a:pt x="475" y="2357"/>
                  </a:cubicBezTo>
                  <a:cubicBezTo>
                    <a:pt x="508" y="2389"/>
                    <a:pt x="540" y="2432"/>
                    <a:pt x="573" y="2432"/>
                  </a:cubicBezTo>
                  <a:cubicBezTo>
                    <a:pt x="616" y="2432"/>
                    <a:pt x="648" y="2389"/>
                    <a:pt x="681" y="2357"/>
                  </a:cubicBezTo>
                  <a:cubicBezTo>
                    <a:pt x="702" y="2335"/>
                    <a:pt x="713" y="2303"/>
                    <a:pt x="713" y="2270"/>
                  </a:cubicBezTo>
                  <a:cubicBezTo>
                    <a:pt x="821" y="1957"/>
                    <a:pt x="1016" y="1687"/>
                    <a:pt x="1253" y="1471"/>
                  </a:cubicBezTo>
                  <a:cubicBezTo>
                    <a:pt x="1437" y="1288"/>
                    <a:pt x="1458" y="1277"/>
                    <a:pt x="1307" y="1050"/>
                  </a:cubicBezTo>
                  <a:cubicBezTo>
                    <a:pt x="1156" y="823"/>
                    <a:pt x="1037" y="585"/>
                    <a:pt x="951" y="326"/>
                  </a:cubicBezTo>
                  <a:cubicBezTo>
                    <a:pt x="929" y="261"/>
                    <a:pt x="918" y="175"/>
                    <a:pt x="897" y="110"/>
                  </a:cubicBezTo>
                  <a:cubicBezTo>
                    <a:pt x="886" y="56"/>
                    <a:pt x="864" y="13"/>
                    <a:pt x="799" y="2"/>
                  </a:cubicBezTo>
                  <a:cubicBezTo>
                    <a:pt x="791" y="1"/>
                    <a:pt x="78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6" name="Google Shape;2816;p57">
            <a:extLst>
              <a:ext uri="{FF2B5EF4-FFF2-40B4-BE49-F238E27FC236}">
                <a16:creationId xmlns:a16="http://schemas.microsoft.com/office/drawing/2014/main" id="{E7B876CD-8B42-0DC0-6659-45D6BA8B42C4}"/>
              </a:ext>
            </a:extLst>
          </p:cNvPr>
          <p:cNvSpPr/>
          <p:nvPr/>
        </p:nvSpPr>
        <p:spPr>
          <a:xfrm>
            <a:off x="5127512" y="1953319"/>
            <a:ext cx="136201" cy="172803"/>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47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808"/>
                                        </p:tgtEl>
                                        <p:attrNameLst>
                                          <p:attrName>style.visibility</p:attrName>
                                        </p:attrNameLst>
                                      </p:cBhvr>
                                      <p:to>
                                        <p:strVal val="visible"/>
                                      </p:to>
                                    </p:set>
                                    <p:anim calcmode="lin" valueType="num">
                                      <p:cBhvr additive="base">
                                        <p:cTn id="7" dur="1000"/>
                                        <p:tgtEl>
                                          <p:spTgt spid="2808"/>
                                        </p:tgtEl>
                                        <p:attrNameLst>
                                          <p:attrName>ppt_w</p:attrName>
                                        </p:attrNameLst>
                                      </p:cBhvr>
                                      <p:tavLst>
                                        <p:tav tm="0">
                                          <p:val>
                                            <p:strVal val="0"/>
                                          </p:val>
                                        </p:tav>
                                        <p:tav tm="100000">
                                          <p:val>
                                            <p:strVal val="#ppt_w"/>
                                          </p:val>
                                        </p:tav>
                                      </p:tavLst>
                                    </p:anim>
                                    <p:anim calcmode="lin" valueType="num">
                                      <p:cBhvr additive="base">
                                        <p:cTn id="8" dur="1000"/>
                                        <p:tgtEl>
                                          <p:spTgt spid="2808"/>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804"/>
                                        </p:tgtEl>
                                        <p:attrNameLst>
                                          <p:attrName>style.visibility</p:attrName>
                                        </p:attrNameLst>
                                      </p:cBhvr>
                                      <p:to>
                                        <p:strVal val="visible"/>
                                      </p:to>
                                    </p:set>
                                    <p:anim calcmode="lin" valueType="num">
                                      <p:cBhvr additive="base">
                                        <p:cTn id="11" dur="1000"/>
                                        <p:tgtEl>
                                          <p:spTgt spid="2804"/>
                                        </p:tgtEl>
                                        <p:attrNameLst>
                                          <p:attrName>ppt_w</p:attrName>
                                        </p:attrNameLst>
                                      </p:cBhvr>
                                      <p:tavLst>
                                        <p:tav tm="0">
                                          <p:val>
                                            <p:strVal val="0"/>
                                          </p:val>
                                        </p:tav>
                                        <p:tav tm="100000">
                                          <p:val>
                                            <p:strVal val="#ppt_w"/>
                                          </p:val>
                                        </p:tav>
                                      </p:tavLst>
                                    </p:anim>
                                    <p:anim calcmode="lin" valueType="num">
                                      <p:cBhvr additive="base">
                                        <p:cTn id="12" dur="1000"/>
                                        <p:tgtEl>
                                          <p:spTgt spid="2804"/>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23" presetClass="entr" presetSubtype="16" fill="hold" nodeType="afterEffect">
                                  <p:stCondLst>
                                    <p:cond delay="0"/>
                                  </p:stCondLst>
                                  <p:childTnLst>
                                    <p:set>
                                      <p:cBhvr>
                                        <p:cTn id="15" dur="1" fill="hold">
                                          <p:stCondLst>
                                            <p:cond delay="0"/>
                                          </p:stCondLst>
                                        </p:cTn>
                                        <p:tgtEl>
                                          <p:spTgt spid="2812"/>
                                        </p:tgtEl>
                                        <p:attrNameLst>
                                          <p:attrName>style.visibility</p:attrName>
                                        </p:attrNameLst>
                                      </p:cBhvr>
                                      <p:to>
                                        <p:strVal val="visible"/>
                                      </p:to>
                                    </p:set>
                                    <p:anim calcmode="lin" valueType="num">
                                      <p:cBhvr additive="base">
                                        <p:cTn id="16" dur="1000"/>
                                        <p:tgtEl>
                                          <p:spTgt spid="2812"/>
                                        </p:tgtEl>
                                        <p:attrNameLst>
                                          <p:attrName>ppt_w</p:attrName>
                                        </p:attrNameLst>
                                      </p:cBhvr>
                                      <p:tavLst>
                                        <p:tav tm="0">
                                          <p:val>
                                            <p:strVal val="0"/>
                                          </p:val>
                                        </p:tav>
                                        <p:tav tm="100000">
                                          <p:val>
                                            <p:strVal val="#ppt_w"/>
                                          </p:val>
                                        </p:tav>
                                      </p:tavLst>
                                    </p:anim>
                                    <p:anim calcmode="lin" valueType="num">
                                      <p:cBhvr additive="base">
                                        <p:cTn id="17" dur="1000"/>
                                        <p:tgtEl>
                                          <p:spTgt spid="2812"/>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2816"/>
                                        </p:tgtEl>
                                        <p:attrNameLst>
                                          <p:attrName>style.visibility</p:attrName>
                                        </p:attrNameLst>
                                      </p:cBhvr>
                                      <p:to>
                                        <p:strVal val="visible"/>
                                      </p:to>
                                    </p:set>
                                    <p:anim calcmode="lin" valueType="num">
                                      <p:cBhvr additive="base">
                                        <p:cTn id="20" dur="1000"/>
                                        <p:tgtEl>
                                          <p:spTgt spid="2816"/>
                                        </p:tgtEl>
                                        <p:attrNameLst>
                                          <p:attrName>ppt_w</p:attrName>
                                        </p:attrNameLst>
                                      </p:cBhvr>
                                      <p:tavLst>
                                        <p:tav tm="0">
                                          <p:val>
                                            <p:strVal val="0"/>
                                          </p:val>
                                        </p:tav>
                                        <p:tav tm="100000">
                                          <p:val>
                                            <p:strVal val="#ppt_w"/>
                                          </p:val>
                                        </p:tav>
                                      </p:tavLst>
                                    </p:anim>
                                    <p:anim calcmode="lin" valueType="num">
                                      <p:cBhvr additive="base">
                                        <p:cTn id="21" dur="1000"/>
                                        <p:tgtEl>
                                          <p:spTgt spid="281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ettering Grid MK Plan XL by Slidesgo">
  <a:themeElements>
    <a:clrScheme name="Simple Light">
      <a:dk1>
        <a:srgbClr val="000000"/>
      </a:dk1>
      <a:lt1>
        <a:srgbClr val="FFFFFF"/>
      </a:lt1>
      <a:dk2>
        <a:srgbClr val="EFEFEF"/>
      </a:dk2>
      <a:lt2>
        <a:srgbClr val="FFD966"/>
      </a:lt2>
      <a:accent1>
        <a:srgbClr val="EA9999"/>
      </a:accent1>
      <a:accent2>
        <a:srgbClr val="E06666"/>
      </a:accent2>
      <a:accent3>
        <a:srgbClr val="EFEFEF"/>
      </a:accent3>
      <a:accent4>
        <a:srgbClr val="FFD966"/>
      </a:accent4>
      <a:accent5>
        <a:srgbClr val="EA9999"/>
      </a:accent5>
      <a:accent6>
        <a:srgbClr val="E0666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2743</Words>
  <Application>Microsoft Office PowerPoint</Application>
  <PresentationFormat>On-screen Show (16:9)</PresentationFormat>
  <Paragraphs>476</Paragraphs>
  <Slides>67</Slides>
  <Notes>35</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67</vt:i4>
      </vt:variant>
    </vt:vector>
  </HeadingPairs>
  <TitlesOfParts>
    <vt:vector size="81" baseType="lpstr">
      <vt:lpstr>Aptos</vt:lpstr>
      <vt:lpstr>Arial</vt:lpstr>
      <vt:lpstr>Arimo</vt:lpstr>
      <vt:lpstr>Calibri</vt:lpstr>
      <vt:lpstr>inherit</vt:lpstr>
      <vt:lpstr>Leckerli One</vt:lpstr>
      <vt:lpstr>Rochester</vt:lpstr>
      <vt:lpstr>Segoe UI Historic</vt:lpstr>
      <vt:lpstr>Short Stack</vt:lpstr>
      <vt:lpstr>Symbol</vt:lpstr>
      <vt:lpstr>ui-sans-serif</vt:lpstr>
      <vt:lpstr>Wingdings</vt:lpstr>
      <vt:lpstr>Yanone Kaffeesatz</vt:lpstr>
      <vt:lpstr>Lettering Grid MK Plan XL by Slidesgo</vt:lpstr>
      <vt:lpstr>Trend metal store </vt:lpstr>
      <vt:lpstr>chapter 1 introduction </vt:lpstr>
      <vt:lpstr>Overview chapter1 </vt:lpstr>
      <vt:lpstr>Introduction </vt:lpstr>
      <vt:lpstr>Business overview  </vt:lpstr>
      <vt:lpstr>Problem statement </vt:lpstr>
      <vt:lpstr>PowerPoint Presentation</vt:lpstr>
      <vt:lpstr>chapter 2 strategy Planning Process </vt:lpstr>
      <vt:lpstr>Overview chapter2 </vt:lpstr>
      <vt:lpstr>PowerPoint Presentation</vt:lpstr>
      <vt:lpstr>PowerPoint Presentation</vt:lpstr>
      <vt:lpstr>PowerPoint Presentation</vt:lpstr>
      <vt:lpstr>Main objectives</vt:lpstr>
      <vt:lpstr>Goals</vt:lpstr>
      <vt:lpstr>unique selling points</vt:lpstr>
      <vt:lpstr>Segments</vt:lpstr>
      <vt:lpstr>Segments</vt:lpstr>
      <vt:lpstr>Segments</vt:lpstr>
      <vt:lpstr>Buyer persona </vt:lpstr>
      <vt:lpstr>PowerPoint Presentation</vt:lpstr>
      <vt:lpstr>PowerPoint Presentation</vt:lpstr>
      <vt:lpstr>Value proposition </vt:lpstr>
      <vt:lpstr>PowerPoint Presentation</vt:lpstr>
      <vt:lpstr>Digitals Tools </vt:lpstr>
      <vt:lpstr>chapter 3 Branding </vt:lpstr>
      <vt:lpstr>Overview chapter2 </vt:lpstr>
      <vt:lpstr>PowerPoint Presentation</vt:lpstr>
      <vt:lpstr>PowerPoint Presentation</vt:lpstr>
      <vt:lpstr>Brand Analytics </vt:lpstr>
      <vt:lpstr>PowerPoint Presentation</vt:lpstr>
      <vt:lpstr>Brand voice </vt:lpstr>
      <vt:lpstr>PowerPoint Presentation</vt:lpstr>
      <vt:lpstr>PowerPoint Presentation</vt:lpstr>
      <vt:lpstr>PowerPoint Presentation</vt:lpstr>
      <vt:lpstr>Facebook posts </vt:lpstr>
      <vt:lpstr>Facebook posts </vt:lpstr>
      <vt:lpstr>PowerPoint Presentation</vt:lpstr>
      <vt:lpstr>Instagram posts </vt:lpstr>
      <vt:lpstr>PowerPoint Presentation</vt:lpstr>
      <vt:lpstr>PowerPoint Presentation</vt:lpstr>
      <vt:lpstr>PowerPoint Presentation</vt:lpstr>
      <vt:lpstr>Our main channels </vt:lpstr>
      <vt:lpstr>chapter 4 Channels </vt:lpstr>
      <vt:lpstr>Overview chapter2 </vt:lpstr>
      <vt:lpstr>PowerPoint Presentation</vt:lpstr>
      <vt:lpstr>PowerPoint Presentation</vt:lpstr>
      <vt:lpstr>Types of content </vt:lpstr>
      <vt:lpstr>Action plan task  </vt:lpstr>
      <vt:lpstr>Action plan task  </vt:lpstr>
      <vt:lpstr>PowerPoint Presentation</vt:lpstr>
      <vt:lpstr>Content calendar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 and improvements:</vt:lpstr>
      <vt:lpstr>Thank you For All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Lettering Grid</dc:title>
  <dc:creator>Habiba</dc:creator>
  <cp:lastModifiedBy>Habiba Adel</cp:lastModifiedBy>
  <cp:revision>4</cp:revision>
  <dcterms:modified xsi:type="dcterms:W3CDTF">2024-10-25T20:22:15Z</dcterms:modified>
</cp:coreProperties>
</file>